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5" r:id="rId6"/>
    <p:sldId id="277" r:id="rId7"/>
    <p:sldId id="269" r:id="rId8"/>
    <p:sldId id="267" r:id="rId9"/>
    <p:sldId id="268" r:id="rId10"/>
    <p:sldId id="289" r:id="rId11"/>
    <p:sldId id="291" r:id="rId12"/>
    <p:sldId id="288" r:id="rId13"/>
    <p:sldId id="270" r:id="rId14"/>
    <p:sldId id="276" r:id="rId15"/>
    <p:sldId id="299" r:id="rId16"/>
    <p:sldId id="298" r:id="rId17"/>
    <p:sldId id="271" r:id="rId18"/>
    <p:sldId id="279" r:id="rId19"/>
    <p:sldId id="280" r:id="rId20"/>
    <p:sldId id="290" r:id="rId21"/>
    <p:sldId id="293" r:id="rId22"/>
    <p:sldId id="292" r:id="rId23"/>
    <p:sldId id="287" r:id="rId24"/>
    <p:sldId id="297"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Virlanuta" initials="AV" lastIdx="1" clrIdx="0">
    <p:extLst>
      <p:ext uri="{19B8F6BF-5375-455C-9EA6-DF929625EA0E}">
        <p15:presenceInfo xmlns:p15="http://schemas.microsoft.com/office/powerpoint/2012/main" userId="S::avirlanuta@explorance.com::58ac3097-b213-4f00-874f-cb6512981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3B5"/>
    <a:srgbClr val="2F4378"/>
    <a:srgbClr val="4F4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3792" autoAdjust="0"/>
  </p:normalViewPr>
  <p:slideViewPr>
    <p:cSldViewPr snapToGrid="0">
      <p:cViewPr varScale="1">
        <p:scale>
          <a:sx n="67" d="100"/>
          <a:sy n="67" d="100"/>
        </p:scale>
        <p:origin x="584"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14" d="100"/>
          <a:sy n="114" d="100"/>
        </p:scale>
        <p:origin x="413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2T14:56:30.869"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E07CC-643C-4D18-9E89-312C028F1807}"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27EB14F2-5AF8-4E09-A0C6-C50E6ECC47C8}">
      <dgm:prSet custT="1"/>
      <dgm:spPr>
        <a:solidFill>
          <a:schemeClr val="accent6"/>
        </a:solidFill>
      </dgm:spPr>
      <dgm:t>
        <a:bodyPr/>
        <a:lstStyle/>
        <a:p>
          <a:r>
            <a:rPr lang="en-US" sz="2400" b="1" dirty="0"/>
            <a:t>Great number of questions</a:t>
          </a:r>
          <a:endParaRPr lang="en-CA" sz="2400" dirty="0"/>
        </a:p>
      </dgm:t>
    </dgm:pt>
    <dgm:pt modelId="{0EA4A143-098F-496A-8805-85B8272C8967}" type="parTrans" cxnId="{5E4BCE70-A9D3-449D-821A-6D5C38215A93}">
      <dgm:prSet/>
      <dgm:spPr/>
      <dgm:t>
        <a:bodyPr/>
        <a:lstStyle/>
        <a:p>
          <a:endParaRPr lang="en-US"/>
        </a:p>
      </dgm:t>
    </dgm:pt>
    <dgm:pt modelId="{DDE330F1-8757-4A5C-9727-0D6DCE15C982}" type="sibTrans" cxnId="{5E4BCE70-A9D3-449D-821A-6D5C38215A93}">
      <dgm:prSet/>
      <dgm:spPr/>
      <dgm:t>
        <a:bodyPr/>
        <a:lstStyle/>
        <a:p>
          <a:endParaRPr lang="en-US"/>
        </a:p>
      </dgm:t>
    </dgm:pt>
    <dgm:pt modelId="{66DE84E4-A484-4083-8630-2F7F6E04499B}">
      <dgm:prSet/>
      <dgm:spPr/>
      <dgm:t>
        <a:bodyPr/>
        <a:lstStyle/>
        <a:p>
          <a:endParaRPr lang="en-CA" dirty="0"/>
        </a:p>
      </dgm:t>
    </dgm:pt>
    <dgm:pt modelId="{C223E0F1-CBD5-40D7-83B5-DA6A7113C46E}" type="parTrans" cxnId="{2C99F0CF-C6E2-4F40-AA6F-D207748FB649}">
      <dgm:prSet/>
      <dgm:spPr/>
      <dgm:t>
        <a:bodyPr/>
        <a:lstStyle/>
        <a:p>
          <a:endParaRPr lang="en-US"/>
        </a:p>
      </dgm:t>
    </dgm:pt>
    <dgm:pt modelId="{248CE8E4-3612-4E02-8E4F-7AE2DD4511F1}" type="sibTrans" cxnId="{2C99F0CF-C6E2-4F40-AA6F-D207748FB649}">
      <dgm:prSet/>
      <dgm:spPr/>
      <dgm:t>
        <a:bodyPr/>
        <a:lstStyle/>
        <a:p>
          <a:endParaRPr lang="en-US"/>
        </a:p>
      </dgm:t>
    </dgm:pt>
    <dgm:pt modelId="{4D8A99FD-0422-4F46-A1D7-452C432010FB}">
      <dgm:prSet custT="1"/>
      <dgm:spPr>
        <a:solidFill>
          <a:srgbClr val="2F4378"/>
        </a:solidFill>
      </dgm:spPr>
      <dgm:t>
        <a:bodyPr/>
        <a:lstStyle/>
        <a:p>
          <a:r>
            <a:rPr lang="en-CA" sz="2400" b="1" dirty="0"/>
            <a:t>Great number of forms (combinations of questions)</a:t>
          </a:r>
        </a:p>
      </dgm:t>
    </dgm:pt>
    <dgm:pt modelId="{6C31B8A7-F739-4A80-A133-04663E924527}" type="parTrans" cxnId="{22DA0F7F-4B6A-4B2A-9C40-45B663525F96}">
      <dgm:prSet/>
      <dgm:spPr/>
      <dgm:t>
        <a:bodyPr/>
        <a:lstStyle/>
        <a:p>
          <a:endParaRPr lang="en-US"/>
        </a:p>
      </dgm:t>
    </dgm:pt>
    <dgm:pt modelId="{1AA8F57E-9E30-4001-A626-EB82F38F0D50}" type="sibTrans" cxnId="{22DA0F7F-4B6A-4B2A-9C40-45B663525F96}">
      <dgm:prSet/>
      <dgm:spPr/>
      <dgm:t>
        <a:bodyPr/>
        <a:lstStyle/>
        <a:p>
          <a:endParaRPr lang="en-US"/>
        </a:p>
      </dgm:t>
    </dgm:pt>
    <dgm:pt modelId="{9DBAC542-B290-455A-991B-F18931BA93BF}">
      <dgm:prSet/>
      <dgm:spPr/>
      <dgm:t>
        <a:bodyPr/>
        <a:lstStyle/>
        <a:p>
          <a:endParaRPr lang="en-CA" dirty="0"/>
        </a:p>
      </dgm:t>
    </dgm:pt>
    <dgm:pt modelId="{4A9A4E2C-B080-46D6-A7F5-76DAE58850FF}" type="parTrans" cxnId="{F1168515-6E0D-47BC-8780-AC7E5FF09119}">
      <dgm:prSet/>
      <dgm:spPr/>
      <dgm:t>
        <a:bodyPr/>
        <a:lstStyle/>
        <a:p>
          <a:endParaRPr lang="en-US"/>
        </a:p>
      </dgm:t>
    </dgm:pt>
    <dgm:pt modelId="{858B256F-6060-431C-80EE-14DE9E58374C}" type="sibTrans" cxnId="{F1168515-6E0D-47BC-8780-AC7E5FF09119}">
      <dgm:prSet/>
      <dgm:spPr/>
      <dgm:t>
        <a:bodyPr/>
        <a:lstStyle/>
        <a:p>
          <a:endParaRPr lang="en-US"/>
        </a:p>
      </dgm:t>
    </dgm:pt>
    <dgm:pt modelId="{2A0A1F8C-429C-4CB9-8F86-A47152B3CD04}">
      <dgm:prSet custT="1"/>
      <dgm:spPr>
        <a:solidFill>
          <a:srgbClr val="7030A0"/>
        </a:solidFill>
      </dgm:spPr>
      <dgm:t>
        <a:bodyPr/>
        <a:lstStyle/>
        <a:p>
          <a:r>
            <a:rPr lang="en-US" sz="2400" b="1" dirty="0"/>
            <a:t>Complex questionnaire logic</a:t>
          </a:r>
          <a:endParaRPr lang="en-CA" sz="2400" dirty="0"/>
        </a:p>
      </dgm:t>
    </dgm:pt>
    <dgm:pt modelId="{F00A0950-990A-41CE-B686-8B5A8569747B}" type="parTrans" cxnId="{93674BAD-F71A-4307-A7D0-65F96A59E127}">
      <dgm:prSet/>
      <dgm:spPr/>
      <dgm:t>
        <a:bodyPr/>
        <a:lstStyle/>
        <a:p>
          <a:endParaRPr lang="en-US"/>
        </a:p>
      </dgm:t>
    </dgm:pt>
    <dgm:pt modelId="{8F82FECD-3953-421C-80DA-00CE1D4280D2}" type="sibTrans" cxnId="{93674BAD-F71A-4307-A7D0-65F96A59E127}">
      <dgm:prSet/>
      <dgm:spPr/>
      <dgm:t>
        <a:bodyPr/>
        <a:lstStyle/>
        <a:p>
          <a:endParaRPr lang="en-US"/>
        </a:p>
      </dgm:t>
    </dgm:pt>
    <dgm:pt modelId="{B8FE6211-F1CE-498A-A095-A7C59D914241}">
      <dgm:prSet/>
      <dgm:spPr/>
      <dgm:t>
        <a:bodyPr/>
        <a:lstStyle/>
        <a:p>
          <a:endParaRPr lang="en-CA" dirty="0"/>
        </a:p>
      </dgm:t>
    </dgm:pt>
    <dgm:pt modelId="{C7955D5D-3C65-4930-BAA4-85D5C52A8CB1}" type="parTrans" cxnId="{CA2424D6-F00F-4285-B788-C7F0FB30D9A6}">
      <dgm:prSet/>
      <dgm:spPr/>
      <dgm:t>
        <a:bodyPr/>
        <a:lstStyle/>
        <a:p>
          <a:endParaRPr lang="en-US"/>
        </a:p>
      </dgm:t>
    </dgm:pt>
    <dgm:pt modelId="{9353FBF2-4B74-402B-B538-436D0B731CC9}" type="sibTrans" cxnId="{CA2424D6-F00F-4285-B788-C7F0FB30D9A6}">
      <dgm:prSet/>
      <dgm:spPr/>
      <dgm:t>
        <a:bodyPr/>
        <a:lstStyle/>
        <a:p>
          <a:endParaRPr lang="en-US"/>
        </a:p>
      </dgm:t>
    </dgm:pt>
    <dgm:pt modelId="{5016AD85-7A60-4943-9B52-EFC7D790632F}" type="pres">
      <dgm:prSet presAssocID="{847E07CC-643C-4D18-9E89-312C028F1807}" presName="linear" presStyleCnt="0">
        <dgm:presLayoutVars>
          <dgm:dir/>
          <dgm:animLvl val="lvl"/>
          <dgm:resizeHandles val="exact"/>
        </dgm:presLayoutVars>
      </dgm:prSet>
      <dgm:spPr/>
    </dgm:pt>
    <dgm:pt modelId="{96705DA1-F47A-4B3A-8A8B-AA1E8DFA0FB9}" type="pres">
      <dgm:prSet presAssocID="{27EB14F2-5AF8-4E09-A0C6-C50E6ECC47C8}" presName="parentLin" presStyleCnt="0"/>
      <dgm:spPr/>
    </dgm:pt>
    <dgm:pt modelId="{3DC48938-D3EC-4CB1-9C6A-33EBA93D53FB}" type="pres">
      <dgm:prSet presAssocID="{27EB14F2-5AF8-4E09-A0C6-C50E6ECC47C8}" presName="parentLeftMargin" presStyleLbl="node1" presStyleIdx="0" presStyleCnt="3"/>
      <dgm:spPr/>
    </dgm:pt>
    <dgm:pt modelId="{0FDAFD3C-E1BA-4F1C-89D2-3AC255662C79}" type="pres">
      <dgm:prSet presAssocID="{27EB14F2-5AF8-4E09-A0C6-C50E6ECC47C8}" presName="parentText" presStyleLbl="node1" presStyleIdx="0" presStyleCnt="3" custScaleX="142857" custScaleY="84479" custLinFactNeighborX="6313" custLinFactNeighborY="5094">
        <dgm:presLayoutVars>
          <dgm:chMax val="0"/>
          <dgm:bulletEnabled val="1"/>
        </dgm:presLayoutVars>
      </dgm:prSet>
      <dgm:spPr/>
    </dgm:pt>
    <dgm:pt modelId="{16F8A557-31E0-4E69-A705-85913EBC1891}" type="pres">
      <dgm:prSet presAssocID="{27EB14F2-5AF8-4E09-A0C6-C50E6ECC47C8}" presName="negativeSpace" presStyleCnt="0"/>
      <dgm:spPr/>
    </dgm:pt>
    <dgm:pt modelId="{60F12FDF-ABB9-40B4-9EA0-4E8F201E1BC4}" type="pres">
      <dgm:prSet presAssocID="{27EB14F2-5AF8-4E09-A0C6-C50E6ECC47C8}" presName="childText" presStyleLbl="conFgAcc1" presStyleIdx="0" presStyleCnt="3">
        <dgm:presLayoutVars>
          <dgm:bulletEnabled val="1"/>
        </dgm:presLayoutVars>
      </dgm:prSet>
      <dgm:spPr/>
    </dgm:pt>
    <dgm:pt modelId="{646FB2D4-9C99-49C8-BACF-1FA6F0599E03}" type="pres">
      <dgm:prSet presAssocID="{DDE330F1-8757-4A5C-9727-0D6DCE15C982}" presName="spaceBetweenRectangles" presStyleCnt="0"/>
      <dgm:spPr/>
    </dgm:pt>
    <dgm:pt modelId="{A39E8614-9A8F-4FD0-9C67-F5DA36FFE3E5}" type="pres">
      <dgm:prSet presAssocID="{4D8A99FD-0422-4F46-A1D7-452C432010FB}" presName="parentLin" presStyleCnt="0"/>
      <dgm:spPr/>
    </dgm:pt>
    <dgm:pt modelId="{0859FE9A-8F13-41B4-964C-82F1EBD6C473}" type="pres">
      <dgm:prSet presAssocID="{4D8A99FD-0422-4F46-A1D7-452C432010FB}" presName="parentLeftMargin" presStyleLbl="node1" presStyleIdx="0" presStyleCnt="3"/>
      <dgm:spPr/>
    </dgm:pt>
    <dgm:pt modelId="{E986163D-A04B-4842-9896-20A01D2AFD05}" type="pres">
      <dgm:prSet presAssocID="{4D8A99FD-0422-4F46-A1D7-452C432010FB}" presName="parentText" presStyleLbl="node1" presStyleIdx="1" presStyleCnt="3" custScaleX="142857" custScaleY="84479" custLinFactNeighborX="-3930">
        <dgm:presLayoutVars>
          <dgm:chMax val="0"/>
          <dgm:bulletEnabled val="1"/>
        </dgm:presLayoutVars>
      </dgm:prSet>
      <dgm:spPr/>
    </dgm:pt>
    <dgm:pt modelId="{83FEDE6A-B441-4326-A1C7-104FBE22EA72}" type="pres">
      <dgm:prSet presAssocID="{4D8A99FD-0422-4F46-A1D7-452C432010FB}" presName="negativeSpace" presStyleCnt="0"/>
      <dgm:spPr/>
    </dgm:pt>
    <dgm:pt modelId="{98F9B634-2016-4BB5-968A-A56FD6FBAA19}" type="pres">
      <dgm:prSet presAssocID="{4D8A99FD-0422-4F46-A1D7-452C432010FB}" presName="childText" presStyleLbl="conFgAcc1" presStyleIdx="1" presStyleCnt="3">
        <dgm:presLayoutVars>
          <dgm:bulletEnabled val="1"/>
        </dgm:presLayoutVars>
      </dgm:prSet>
      <dgm:spPr/>
    </dgm:pt>
    <dgm:pt modelId="{375B7044-4F6D-4EE3-8899-F9C09F19C788}" type="pres">
      <dgm:prSet presAssocID="{1AA8F57E-9E30-4001-A626-EB82F38F0D50}" presName="spaceBetweenRectangles" presStyleCnt="0"/>
      <dgm:spPr/>
    </dgm:pt>
    <dgm:pt modelId="{14945442-2D83-4906-AF3B-190371B587D3}" type="pres">
      <dgm:prSet presAssocID="{2A0A1F8C-429C-4CB9-8F86-A47152B3CD04}" presName="parentLin" presStyleCnt="0"/>
      <dgm:spPr/>
    </dgm:pt>
    <dgm:pt modelId="{4E283E60-2492-4474-B450-EED4283D6102}" type="pres">
      <dgm:prSet presAssocID="{2A0A1F8C-429C-4CB9-8F86-A47152B3CD04}" presName="parentLeftMargin" presStyleLbl="node1" presStyleIdx="1" presStyleCnt="3"/>
      <dgm:spPr/>
    </dgm:pt>
    <dgm:pt modelId="{E848A65D-1A50-4FF0-AF01-633DDEF1CDA8}" type="pres">
      <dgm:prSet presAssocID="{2A0A1F8C-429C-4CB9-8F86-A47152B3CD04}" presName="parentText" presStyleLbl="node1" presStyleIdx="2" presStyleCnt="3" custScaleX="142857" custScaleY="84479">
        <dgm:presLayoutVars>
          <dgm:chMax val="0"/>
          <dgm:bulletEnabled val="1"/>
        </dgm:presLayoutVars>
      </dgm:prSet>
      <dgm:spPr/>
    </dgm:pt>
    <dgm:pt modelId="{6E8E2122-7FEC-48F1-8158-A890C12A26A0}" type="pres">
      <dgm:prSet presAssocID="{2A0A1F8C-429C-4CB9-8F86-A47152B3CD04}" presName="negativeSpace" presStyleCnt="0"/>
      <dgm:spPr/>
    </dgm:pt>
    <dgm:pt modelId="{22110692-65DF-4B37-BD8E-890B0AAF97DD}" type="pres">
      <dgm:prSet presAssocID="{2A0A1F8C-429C-4CB9-8F86-A47152B3CD04}" presName="childText" presStyleLbl="conFgAcc1" presStyleIdx="2" presStyleCnt="3">
        <dgm:presLayoutVars>
          <dgm:bulletEnabled val="1"/>
        </dgm:presLayoutVars>
      </dgm:prSet>
      <dgm:spPr/>
    </dgm:pt>
  </dgm:ptLst>
  <dgm:cxnLst>
    <dgm:cxn modelId="{7F734614-4FF4-45D5-A36A-213143973AD5}" type="presOf" srcId="{66DE84E4-A484-4083-8630-2F7F6E04499B}" destId="{60F12FDF-ABB9-40B4-9EA0-4E8F201E1BC4}" srcOrd="0" destOrd="0" presId="urn:microsoft.com/office/officeart/2005/8/layout/list1"/>
    <dgm:cxn modelId="{F1168515-6E0D-47BC-8780-AC7E5FF09119}" srcId="{4D8A99FD-0422-4F46-A1D7-452C432010FB}" destId="{9DBAC542-B290-455A-991B-F18931BA93BF}" srcOrd="0" destOrd="0" parTransId="{4A9A4E2C-B080-46D6-A7F5-76DAE58850FF}" sibTransId="{858B256F-6060-431C-80EE-14DE9E58374C}"/>
    <dgm:cxn modelId="{25E08125-B4ED-4D1C-B130-51C476CC2BF5}" type="presOf" srcId="{4D8A99FD-0422-4F46-A1D7-452C432010FB}" destId="{E986163D-A04B-4842-9896-20A01D2AFD05}" srcOrd="1" destOrd="0" presId="urn:microsoft.com/office/officeart/2005/8/layout/list1"/>
    <dgm:cxn modelId="{16AC882A-518C-4F12-8D09-E498B3D56B03}" type="presOf" srcId="{27EB14F2-5AF8-4E09-A0C6-C50E6ECC47C8}" destId="{3DC48938-D3EC-4CB1-9C6A-33EBA93D53FB}" srcOrd="0" destOrd="0" presId="urn:microsoft.com/office/officeart/2005/8/layout/list1"/>
    <dgm:cxn modelId="{56CF1840-FBA4-4662-B46B-F46D0F76336B}" type="presOf" srcId="{B8FE6211-F1CE-498A-A095-A7C59D914241}" destId="{22110692-65DF-4B37-BD8E-890B0AAF97DD}" srcOrd="0" destOrd="0" presId="urn:microsoft.com/office/officeart/2005/8/layout/list1"/>
    <dgm:cxn modelId="{5E4BCE70-A9D3-449D-821A-6D5C38215A93}" srcId="{847E07CC-643C-4D18-9E89-312C028F1807}" destId="{27EB14F2-5AF8-4E09-A0C6-C50E6ECC47C8}" srcOrd="0" destOrd="0" parTransId="{0EA4A143-098F-496A-8805-85B8272C8967}" sibTransId="{DDE330F1-8757-4A5C-9727-0D6DCE15C982}"/>
    <dgm:cxn modelId="{22DA0F7F-4B6A-4B2A-9C40-45B663525F96}" srcId="{847E07CC-643C-4D18-9E89-312C028F1807}" destId="{4D8A99FD-0422-4F46-A1D7-452C432010FB}" srcOrd="1" destOrd="0" parTransId="{6C31B8A7-F739-4A80-A133-04663E924527}" sibTransId="{1AA8F57E-9E30-4001-A626-EB82F38F0D50}"/>
    <dgm:cxn modelId="{0C890781-7057-4742-830F-09239A14C9EC}" type="presOf" srcId="{847E07CC-643C-4D18-9E89-312C028F1807}" destId="{5016AD85-7A60-4943-9B52-EFC7D790632F}" srcOrd="0" destOrd="0" presId="urn:microsoft.com/office/officeart/2005/8/layout/list1"/>
    <dgm:cxn modelId="{25486B81-C6C5-4112-8CC5-A06D60EA0898}" type="presOf" srcId="{2A0A1F8C-429C-4CB9-8F86-A47152B3CD04}" destId="{E848A65D-1A50-4FF0-AF01-633DDEF1CDA8}" srcOrd="1" destOrd="0" presId="urn:microsoft.com/office/officeart/2005/8/layout/list1"/>
    <dgm:cxn modelId="{532C6A87-11C1-4628-A6CC-CAEA6297F115}" type="presOf" srcId="{4D8A99FD-0422-4F46-A1D7-452C432010FB}" destId="{0859FE9A-8F13-41B4-964C-82F1EBD6C473}" srcOrd="0" destOrd="0" presId="urn:microsoft.com/office/officeart/2005/8/layout/list1"/>
    <dgm:cxn modelId="{93674BAD-F71A-4307-A7D0-65F96A59E127}" srcId="{847E07CC-643C-4D18-9E89-312C028F1807}" destId="{2A0A1F8C-429C-4CB9-8F86-A47152B3CD04}" srcOrd="2" destOrd="0" parTransId="{F00A0950-990A-41CE-B686-8B5A8569747B}" sibTransId="{8F82FECD-3953-421C-80DA-00CE1D4280D2}"/>
    <dgm:cxn modelId="{F01E98B1-F992-4368-BC98-1401E2974679}" type="presOf" srcId="{27EB14F2-5AF8-4E09-A0C6-C50E6ECC47C8}" destId="{0FDAFD3C-E1BA-4F1C-89D2-3AC255662C79}" srcOrd="1" destOrd="0" presId="urn:microsoft.com/office/officeart/2005/8/layout/list1"/>
    <dgm:cxn modelId="{EDD8FDCC-573D-463A-8149-B554F93E71B7}" type="presOf" srcId="{9DBAC542-B290-455A-991B-F18931BA93BF}" destId="{98F9B634-2016-4BB5-968A-A56FD6FBAA19}" srcOrd="0" destOrd="0" presId="urn:microsoft.com/office/officeart/2005/8/layout/list1"/>
    <dgm:cxn modelId="{2C99F0CF-C6E2-4F40-AA6F-D207748FB649}" srcId="{27EB14F2-5AF8-4E09-A0C6-C50E6ECC47C8}" destId="{66DE84E4-A484-4083-8630-2F7F6E04499B}" srcOrd="0" destOrd="0" parTransId="{C223E0F1-CBD5-40D7-83B5-DA6A7113C46E}" sibTransId="{248CE8E4-3612-4E02-8E4F-7AE2DD4511F1}"/>
    <dgm:cxn modelId="{CA2424D6-F00F-4285-B788-C7F0FB30D9A6}" srcId="{2A0A1F8C-429C-4CB9-8F86-A47152B3CD04}" destId="{B8FE6211-F1CE-498A-A095-A7C59D914241}" srcOrd="0" destOrd="0" parTransId="{C7955D5D-3C65-4930-BAA4-85D5C52A8CB1}" sibTransId="{9353FBF2-4B74-402B-B538-436D0B731CC9}"/>
    <dgm:cxn modelId="{84A172E0-D01E-414B-85E8-F2B75A2BD34F}" type="presOf" srcId="{2A0A1F8C-429C-4CB9-8F86-A47152B3CD04}" destId="{4E283E60-2492-4474-B450-EED4283D6102}" srcOrd="0" destOrd="0" presId="urn:microsoft.com/office/officeart/2005/8/layout/list1"/>
    <dgm:cxn modelId="{AD3907C9-AED2-49AE-B50E-F9B74A002529}" type="presParOf" srcId="{5016AD85-7A60-4943-9B52-EFC7D790632F}" destId="{96705DA1-F47A-4B3A-8A8B-AA1E8DFA0FB9}" srcOrd="0" destOrd="0" presId="urn:microsoft.com/office/officeart/2005/8/layout/list1"/>
    <dgm:cxn modelId="{E9B71557-A21E-49FD-A1FB-8799297A30AF}" type="presParOf" srcId="{96705DA1-F47A-4B3A-8A8B-AA1E8DFA0FB9}" destId="{3DC48938-D3EC-4CB1-9C6A-33EBA93D53FB}" srcOrd="0" destOrd="0" presId="urn:microsoft.com/office/officeart/2005/8/layout/list1"/>
    <dgm:cxn modelId="{63252BDB-367A-48F0-8852-3C1579C6D532}" type="presParOf" srcId="{96705DA1-F47A-4B3A-8A8B-AA1E8DFA0FB9}" destId="{0FDAFD3C-E1BA-4F1C-89D2-3AC255662C79}" srcOrd="1" destOrd="0" presId="urn:microsoft.com/office/officeart/2005/8/layout/list1"/>
    <dgm:cxn modelId="{53ACF4BA-46BB-458C-9A85-E314A47E2C6C}" type="presParOf" srcId="{5016AD85-7A60-4943-9B52-EFC7D790632F}" destId="{16F8A557-31E0-4E69-A705-85913EBC1891}" srcOrd="1" destOrd="0" presId="urn:microsoft.com/office/officeart/2005/8/layout/list1"/>
    <dgm:cxn modelId="{3A8E98C2-207D-4FCF-A31E-D776AF349A9F}" type="presParOf" srcId="{5016AD85-7A60-4943-9B52-EFC7D790632F}" destId="{60F12FDF-ABB9-40B4-9EA0-4E8F201E1BC4}" srcOrd="2" destOrd="0" presId="urn:microsoft.com/office/officeart/2005/8/layout/list1"/>
    <dgm:cxn modelId="{96EA8C69-B1E1-4834-BB0B-C4A863A18DA9}" type="presParOf" srcId="{5016AD85-7A60-4943-9B52-EFC7D790632F}" destId="{646FB2D4-9C99-49C8-BACF-1FA6F0599E03}" srcOrd="3" destOrd="0" presId="urn:microsoft.com/office/officeart/2005/8/layout/list1"/>
    <dgm:cxn modelId="{F2B6806A-F269-441B-815F-9B3554A7741B}" type="presParOf" srcId="{5016AD85-7A60-4943-9B52-EFC7D790632F}" destId="{A39E8614-9A8F-4FD0-9C67-F5DA36FFE3E5}" srcOrd="4" destOrd="0" presId="urn:microsoft.com/office/officeart/2005/8/layout/list1"/>
    <dgm:cxn modelId="{F25C36C6-7A69-4802-934C-B62C8A9D51BD}" type="presParOf" srcId="{A39E8614-9A8F-4FD0-9C67-F5DA36FFE3E5}" destId="{0859FE9A-8F13-41B4-964C-82F1EBD6C473}" srcOrd="0" destOrd="0" presId="urn:microsoft.com/office/officeart/2005/8/layout/list1"/>
    <dgm:cxn modelId="{5126BC5E-1697-419E-95B8-27DC4CA202EB}" type="presParOf" srcId="{A39E8614-9A8F-4FD0-9C67-F5DA36FFE3E5}" destId="{E986163D-A04B-4842-9896-20A01D2AFD05}" srcOrd="1" destOrd="0" presId="urn:microsoft.com/office/officeart/2005/8/layout/list1"/>
    <dgm:cxn modelId="{46DACC63-55EB-4CD9-A07A-2BC7A87B870F}" type="presParOf" srcId="{5016AD85-7A60-4943-9B52-EFC7D790632F}" destId="{83FEDE6A-B441-4326-A1C7-104FBE22EA72}" srcOrd="5" destOrd="0" presId="urn:microsoft.com/office/officeart/2005/8/layout/list1"/>
    <dgm:cxn modelId="{284D0AF4-2098-408E-8D46-67807AD9DB76}" type="presParOf" srcId="{5016AD85-7A60-4943-9B52-EFC7D790632F}" destId="{98F9B634-2016-4BB5-968A-A56FD6FBAA19}" srcOrd="6" destOrd="0" presId="urn:microsoft.com/office/officeart/2005/8/layout/list1"/>
    <dgm:cxn modelId="{63A7450A-6E4F-4EDD-B4B6-BBEC2802A87E}" type="presParOf" srcId="{5016AD85-7A60-4943-9B52-EFC7D790632F}" destId="{375B7044-4F6D-4EE3-8899-F9C09F19C788}" srcOrd="7" destOrd="0" presId="urn:microsoft.com/office/officeart/2005/8/layout/list1"/>
    <dgm:cxn modelId="{80B99169-63C4-4A16-AD2F-92524B8E6E19}" type="presParOf" srcId="{5016AD85-7A60-4943-9B52-EFC7D790632F}" destId="{14945442-2D83-4906-AF3B-190371B587D3}" srcOrd="8" destOrd="0" presId="urn:microsoft.com/office/officeart/2005/8/layout/list1"/>
    <dgm:cxn modelId="{E604EABA-B509-41EF-A8FC-BB281DC32287}" type="presParOf" srcId="{14945442-2D83-4906-AF3B-190371B587D3}" destId="{4E283E60-2492-4474-B450-EED4283D6102}" srcOrd="0" destOrd="0" presId="urn:microsoft.com/office/officeart/2005/8/layout/list1"/>
    <dgm:cxn modelId="{ABAD8D47-F0BF-40F4-8A6D-50E252CB33D6}" type="presParOf" srcId="{14945442-2D83-4906-AF3B-190371B587D3}" destId="{E848A65D-1A50-4FF0-AF01-633DDEF1CDA8}" srcOrd="1" destOrd="0" presId="urn:microsoft.com/office/officeart/2005/8/layout/list1"/>
    <dgm:cxn modelId="{DDCEBECE-2119-40C5-8695-180E3AE25512}" type="presParOf" srcId="{5016AD85-7A60-4943-9B52-EFC7D790632F}" destId="{6E8E2122-7FEC-48F1-8158-A890C12A26A0}" srcOrd="9" destOrd="0" presId="urn:microsoft.com/office/officeart/2005/8/layout/list1"/>
    <dgm:cxn modelId="{110764C5-2F3D-4055-806A-B9F8634E7B6E}" type="presParOf" srcId="{5016AD85-7A60-4943-9B52-EFC7D790632F}" destId="{22110692-65DF-4B37-BD8E-890B0AAF97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848B7-4DC4-4BED-A2BD-1ABD29DB3E9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AEA25E5-D7B0-4ADE-869E-586EF349B817}">
      <dgm:prSet phldrT="[Text]"/>
      <dgm:spPr/>
      <dgm:t>
        <a:bodyPr/>
        <a:lstStyle/>
        <a:p>
          <a:r>
            <a:rPr lang="en-US" dirty="0"/>
            <a:t>Instruction mode = in class</a:t>
          </a:r>
        </a:p>
      </dgm:t>
    </dgm:pt>
    <dgm:pt modelId="{4BA68E67-0C65-4814-83B6-2676CDD1C932}" type="parTrans" cxnId="{E4F41E59-46C9-43CA-ADD6-867DCA14FB00}">
      <dgm:prSet/>
      <dgm:spPr/>
      <dgm:t>
        <a:bodyPr/>
        <a:lstStyle/>
        <a:p>
          <a:endParaRPr lang="en-US"/>
        </a:p>
      </dgm:t>
    </dgm:pt>
    <dgm:pt modelId="{D0B8E636-81B5-419C-9286-B38A761545F4}" type="sibTrans" cxnId="{E4F41E59-46C9-43CA-ADD6-867DCA14FB00}">
      <dgm:prSet/>
      <dgm:spPr/>
      <dgm:t>
        <a:bodyPr/>
        <a:lstStyle/>
        <a:p>
          <a:endParaRPr lang="en-US"/>
        </a:p>
      </dgm:t>
    </dgm:pt>
    <dgm:pt modelId="{ABE5C8DA-3B4D-4A64-953C-9C5C56FC96D6}">
      <dgm:prSet phldrT="[Text]"/>
      <dgm:spPr/>
      <dgm:t>
        <a:bodyPr/>
        <a:lstStyle/>
        <a:p>
          <a:r>
            <a:rPr lang="en-US" dirty="0"/>
            <a:t>Department = Chemistry</a:t>
          </a:r>
        </a:p>
      </dgm:t>
    </dgm:pt>
    <dgm:pt modelId="{30067F97-4D63-46F8-84B6-1F7609EBA848}" type="parTrans" cxnId="{403D0FF6-F1BB-410B-A015-6323B30D994A}">
      <dgm:prSet/>
      <dgm:spPr/>
      <dgm:t>
        <a:bodyPr/>
        <a:lstStyle/>
        <a:p>
          <a:endParaRPr lang="en-US"/>
        </a:p>
      </dgm:t>
    </dgm:pt>
    <dgm:pt modelId="{B9D00B75-1A6A-4A4B-BF77-692AB6303F00}" type="sibTrans" cxnId="{403D0FF6-F1BB-410B-A015-6323B30D994A}">
      <dgm:prSet/>
      <dgm:spPr/>
      <dgm:t>
        <a:bodyPr/>
        <a:lstStyle/>
        <a:p>
          <a:endParaRPr lang="en-US"/>
        </a:p>
      </dgm:t>
    </dgm:pt>
    <dgm:pt modelId="{B692839B-58EE-4176-A5C6-31F006AE664E}">
      <dgm:prSet phldrT="[Text]"/>
      <dgm:spPr/>
      <dgm:t>
        <a:bodyPr/>
        <a:lstStyle/>
        <a:p>
          <a:r>
            <a:rPr lang="en-US" dirty="0"/>
            <a:t>Course # &gt; 100 and &lt;300</a:t>
          </a:r>
        </a:p>
      </dgm:t>
    </dgm:pt>
    <dgm:pt modelId="{91E01855-B61B-4B58-8EE0-5748199101B2}" type="parTrans" cxnId="{9056821D-F64A-4926-9B7D-B192786F40BB}">
      <dgm:prSet/>
      <dgm:spPr/>
      <dgm:t>
        <a:bodyPr/>
        <a:lstStyle/>
        <a:p>
          <a:endParaRPr lang="en-US"/>
        </a:p>
      </dgm:t>
    </dgm:pt>
    <dgm:pt modelId="{B80CE135-E8F6-4903-A03A-5A756D50E7D8}" type="sibTrans" cxnId="{9056821D-F64A-4926-9B7D-B192786F40BB}">
      <dgm:prSet/>
      <dgm:spPr/>
      <dgm:t>
        <a:bodyPr/>
        <a:lstStyle/>
        <a:p>
          <a:endParaRPr lang="en-US"/>
        </a:p>
      </dgm:t>
    </dgm:pt>
    <dgm:pt modelId="{3F3E6CE8-B1EA-4793-8069-2420B5A7F2EA}">
      <dgm:prSet phldrT="[Text]" custT="1"/>
      <dgm:spPr/>
      <dgm:t>
        <a:bodyPr/>
        <a:lstStyle/>
        <a:p>
          <a:r>
            <a:rPr lang="en-US" sz="2400" dirty="0"/>
            <a:t>Instrument = 15 questions</a:t>
          </a:r>
        </a:p>
      </dgm:t>
    </dgm:pt>
    <dgm:pt modelId="{495AFD7D-F280-463B-A71A-4EB8F137D8D3}" type="parTrans" cxnId="{2941201C-E352-4343-A618-34730C71B50B}">
      <dgm:prSet/>
      <dgm:spPr/>
      <dgm:t>
        <a:bodyPr/>
        <a:lstStyle/>
        <a:p>
          <a:endParaRPr lang="en-US"/>
        </a:p>
      </dgm:t>
    </dgm:pt>
    <dgm:pt modelId="{E75657BF-E98C-49EF-A84C-C4298F985083}" type="sibTrans" cxnId="{2941201C-E352-4343-A618-34730C71B50B}">
      <dgm:prSet/>
      <dgm:spPr/>
      <dgm:t>
        <a:bodyPr/>
        <a:lstStyle/>
        <a:p>
          <a:endParaRPr lang="en-US"/>
        </a:p>
      </dgm:t>
    </dgm:pt>
    <dgm:pt modelId="{E9271FA3-DE55-4DB2-89A8-68DAFB18AE86}" type="pres">
      <dgm:prSet presAssocID="{EBA848B7-4DC4-4BED-A2BD-1ABD29DB3E9E}" presName="Name0" presStyleCnt="0">
        <dgm:presLayoutVars>
          <dgm:chMax val="4"/>
          <dgm:resizeHandles val="exact"/>
        </dgm:presLayoutVars>
      </dgm:prSet>
      <dgm:spPr/>
    </dgm:pt>
    <dgm:pt modelId="{ED465D49-8796-4C38-9217-B3C88999BB27}" type="pres">
      <dgm:prSet presAssocID="{EBA848B7-4DC4-4BED-A2BD-1ABD29DB3E9E}" presName="ellipse" presStyleLbl="trBgShp" presStyleIdx="0" presStyleCnt="1"/>
      <dgm:spPr/>
    </dgm:pt>
    <dgm:pt modelId="{4978AB81-C61D-499C-8140-684A54E19EC5}" type="pres">
      <dgm:prSet presAssocID="{EBA848B7-4DC4-4BED-A2BD-1ABD29DB3E9E}" presName="arrow1" presStyleLbl="fgShp" presStyleIdx="0" presStyleCnt="1"/>
      <dgm:spPr/>
    </dgm:pt>
    <dgm:pt modelId="{97A44919-E5D5-490C-972C-3783FAD69EEA}" type="pres">
      <dgm:prSet presAssocID="{EBA848B7-4DC4-4BED-A2BD-1ABD29DB3E9E}" presName="rectangle" presStyleLbl="revTx" presStyleIdx="0" presStyleCnt="1" custScaleX="160980">
        <dgm:presLayoutVars>
          <dgm:bulletEnabled val="1"/>
        </dgm:presLayoutVars>
      </dgm:prSet>
      <dgm:spPr/>
    </dgm:pt>
    <dgm:pt modelId="{88DB4EF0-44CF-4406-8171-70BEB43B1CBA}" type="pres">
      <dgm:prSet presAssocID="{ABE5C8DA-3B4D-4A64-953C-9C5C56FC96D6}" presName="item1" presStyleLbl="node1" presStyleIdx="0" presStyleCnt="3">
        <dgm:presLayoutVars>
          <dgm:bulletEnabled val="1"/>
        </dgm:presLayoutVars>
      </dgm:prSet>
      <dgm:spPr/>
    </dgm:pt>
    <dgm:pt modelId="{EEFDED73-53B9-4110-97BD-4E3E8CAEE803}" type="pres">
      <dgm:prSet presAssocID="{B692839B-58EE-4176-A5C6-31F006AE664E}" presName="item2" presStyleLbl="node1" presStyleIdx="1" presStyleCnt="3">
        <dgm:presLayoutVars>
          <dgm:bulletEnabled val="1"/>
        </dgm:presLayoutVars>
      </dgm:prSet>
      <dgm:spPr/>
    </dgm:pt>
    <dgm:pt modelId="{C8EFD58A-3D4C-47B3-BE73-C534FEF7C3CC}" type="pres">
      <dgm:prSet presAssocID="{3F3E6CE8-B1EA-4793-8069-2420B5A7F2EA}" presName="item3" presStyleLbl="node1" presStyleIdx="2" presStyleCnt="3">
        <dgm:presLayoutVars>
          <dgm:bulletEnabled val="1"/>
        </dgm:presLayoutVars>
      </dgm:prSet>
      <dgm:spPr/>
    </dgm:pt>
    <dgm:pt modelId="{4059D590-6236-499A-A87C-B7534B80861B}" type="pres">
      <dgm:prSet presAssocID="{EBA848B7-4DC4-4BED-A2BD-1ABD29DB3E9E}" presName="funnel" presStyleLbl="trAlignAcc1" presStyleIdx="0" presStyleCnt="1" custLinFactNeighborX="823" custLinFactNeighborY="2892"/>
      <dgm:spPr/>
    </dgm:pt>
  </dgm:ptLst>
  <dgm:cxnLst>
    <dgm:cxn modelId="{2941201C-E352-4343-A618-34730C71B50B}" srcId="{EBA848B7-4DC4-4BED-A2BD-1ABD29DB3E9E}" destId="{3F3E6CE8-B1EA-4793-8069-2420B5A7F2EA}" srcOrd="3" destOrd="0" parTransId="{495AFD7D-F280-463B-A71A-4EB8F137D8D3}" sibTransId="{E75657BF-E98C-49EF-A84C-C4298F985083}"/>
    <dgm:cxn modelId="{9056821D-F64A-4926-9B7D-B192786F40BB}" srcId="{EBA848B7-4DC4-4BED-A2BD-1ABD29DB3E9E}" destId="{B692839B-58EE-4176-A5C6-31F006AE664E}" srcOrd="2" destOrd="0" parTransId="{91E01855-B61B-4B58-8EE0-5748199101B2}" sibTransId="{B80CE135-E8F6-4903-A03A-5A756D50E7D8}"/>
    <dgm:cxn modelId="{4971F763-5882-4473-B69B-D69B5BE1B508}" type="presOf" srcId="{ABE5C8DA-3B4D-4A64-953C-9C5C56FC96D6}" destId="{EEFDED73-53B9-4110-97BD-4E3E8CAEE803}" srcOrd="0" destOrd="0" presId="urn:microsoft.com/office/officeart/2005/8/layout/funnel1"/>
    <dgm:cxn modelId="{6333DE4A-E6D1-4DFB-8300-9C12274EBC98}" type="presOf" srcId="{EBA848B7-4DC4-4BED-A2BD-1ABD29DB3E9E}" destId="{E9271FA3-DE55-4DB2-89A8-68DAFB18AE86}" srcOrd="0" destOrd="0" presId="urn:microsoft.com/office/officeart/2005/8/layout/funnel1"/>
    <dgm:cxn modelId="{E4F41E59-46C9-43CA-ADD6-867DCA14FB00}" srcId="{EBA848B7-4DC4-4BED-A2BD-1ABD29DB3E9E}" destId="{6AEA25E5-D7B0-4ADE-869E-586EF349B817}" srcOrd="0" destOrd="0" parTransId="{4BA68E67-0C65-4814-83B6-2676CDD1C932}" sibTransId="{D0B8E636-81B5-419C-9286-B38A761545F4}"/>
    <dgm:cxn modelId="{28A5778F-3BEA-4183-9F07-C26581A6A657}" type="presOf" srcId="{3F3E6CE8-B1EA-4793-8069-2420B5A7F2EA}" destId="{97A44919-E5D5-490C-972C-3783FAD69EEA}" srcOrd="0" destOrd="0" presId="urn:microsoft.com/office/officeart/2005/8/layout/funnel1"/>
    <dgm:cxn modelId="{0C57C1C0-ECC0-4758-B1A7-B2F9722E3A78}" type="presOf" srcId="{6AEA25E5-D7B0-4ADE-869E-586EF349B817}" destId="{C8EFD58A-3D4C-47B3-BE73-C534FEF7C3CC}" srcOrd="0" destOrd="0" presId="urn:microsoft.com/office/officeart/2005/8/layout/funnel1"/>
    <dgm:cxn modelId="{491018E4-DBB9-427F-9CBD-BD9EEE56D473}" type="presOf" srcId="{B692839B-58EE-4176-A5C6-31F006AE664E}" destId="{88DB4EF0-44CF-4406-8171-70BEB43B1CBA}" srcOrd="0" destOrd="0" presId="urn:microsoft.com/office/officeart/2005/8/layout/funnel1"/>
    <dgm:cxn modelId="{403D0FF6-F1BB-410B-A015-6323B30D994A}" srcId="{EBA848B7-4DC4-4BED-A2BD-1ABD29DB3E9E}" destId="{ABE5C8DA-3B4D-4A64-953C-9C5C56FC96D6}" srcOrd="1" destOrd="0" parTransId="{30067F97-4D63-46F8-84B6-1F7609EBA848}" sibTransId="{B9D00B75-1A6A-4A4B-BF77-692AB6303F00}"/>
    <dgm:cxn modelId="{9DB77D30-6843-4254-9753-2C76B84B1392}" type="presParOf" srcId="{E9271FA3-DE55-4DB2-89A8-68DAFB18AE86}" destId="{ED465D49-8796-4C38-9217-B3C88999BB27}" srcOrd="0" destOrd="0" presId="urn:microsoft.com/office/officeart/2005/8/layout/funnel1"/>
    <dgm:cxn modelId="{2B220ABF-6483-489B-BAD5-6207261C6BB6}" type="presParOf" srcId="{E9271FA3-DE55-4DB2-89A8-68DAFB18AE86}" destId="{4978AB81-C61D-499C-8140-684A54E19EC5}" srcOrd="1" destOrd="0" presId="urn:microsoft.com/office/officeart/2005/8/layout/funnel1"/>
    <dgm:cxn modelId="{B781E3DA-87A6-4AF9-99CC-07E0CDA67F1B}" type="presParOf" srcId="{E9271FA3-DE55-4DB2-89A8-68DAFB18AE86}" destId="{97A44919-E5D5-490C-972C-3783FAD69EEA}" srcOrd="2" destOrd="0" presId="urn:microsoft.com/office/officeart/2005/8/layout/funnel1"/>
    <dgm:cxn modelId="{FF1901FC-5B4C-43D1-A25B-C0BDC7B5724A}" type="presParOf" srcId="{E9271FA3-DE55-4DB2-89A8-68DAFB18AE86}" destId="{88DB4EF0-44CF-4406-8171-70BEB43B1CBA}" srcOrd="3" destOrd="0" presId="urn:microsoft.com/office/officeart/2005/8/layout/funnel1"/>
    <dgm:cxn modelId="{942A8155-537D-4C35-BE9E-AE55B283B0EE}" type="presParOf" srcId="{E9271FA3-DE55-4DB2-89A8-68DAFB18AE86}" destId="{EEFDED73-53B9-4110-97BD-4E3E8CAEE803}" srcOrd="4" destOrd="0" presId="urn:microsoft.com/office/officeart/2005/8/layout/funnel1"/>
    <dgm:cxn modelId="{8548748C-DF65-4479-AF6E-9DF1CB76C536}" type="presParOf" srcId="{E9271FA3-DE55-4DB2-89A8-68DAFB18AE86}" destId="{C8EFD58A-3D4C-47B3-BE73-C534FEF7C3CC}" srcOrd="5" destOrd="0" presId="urn:microsoft.com/office/officeart/2005/8/layout/funnel1"/>
    <dgm:cxn modelId="{3B95D05D-ECEE-4FA7-9DEF-3B4AAB598B52}" type="presParOf" srcId="{E9271FA3-DE55-4DB2-89A8-68DAFB18AE86}" destId="{4059D590-6236-499A-A87C-B7534B80861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E07CC-643C-4D18-9E89-312C028F1807}"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27EB14F2-5AF8-4E09-A0C6-C50E6ECC47C8}">
      <dgm:prSet custT="1"/>
      <dgm:spPr>
        <a:solidFill>
          <a:schemeClr val="accent6"/>
        </a:solidFill>
      </dgm:spPr>
      <dgm:t>
        <a:bodyPr/>
        <a:lstStyle/>
        <a:p>
          <a:r>
            <a:rPr lang="en-CA" sz="1800" b="1" dirty="0"/>
            <a:t>Your Question Bank List</a:t>
          </a:r>
          <a:r>
            <a:rPr lang="en-CA" sz="1800" dirty="0"/>
            <a:t>: </a:t>
          </a:r>
        </a:p>
        <a:p>
          <a:r>
            <a:rPr lang="en-US" sz="1600" dirty="0"/>
            <a:t>Create and upload the list of questions to be used (Repository)</a:t>
          </a:r>
          <a:endParaRPr lang="en-CA" sz="1600" dirty="0"/>
        </a:p>
      </dgm:t>
    </dgm:pt>
    <dgm:pt modelId="{0EA4A143-098F-496A-8805-85B8272C8967}" type="parTrans" cxnId="{5E4BCE70-A9D3-449D-821A-6D5C38215A93}">
      <dgm:prSet/>
      <dgm:spPr/>
      <dgm:t>
        <a:bodyPr/>
        <a:lstStyle/>
        <a:p>
          <a:endParaRPr lang="en-US"/>
        </a:p>
      </dgm:t>
    </dgm:pt>
    <dgm:pt modelId="{DDE330F1-8757-4A5C-9727-0D6DCE15C982}" type="sibTrans" cxnId="{5E4BCE70-A9D3-449D-821A-6D5C38215A93}">
      <dgm:prSet/>
      <dgm:spPr/>
      <dgm:t>
        <a:bodyPr/>
        <a:lstStyle/>
        <a:p>
          <a:endParaRPr lang="en-US"/>
        </a:p>
      </dgm:t>
    </dgm:pt>
    <dgm:pt modelId="{66DE84E4-A484-4083-8630-2F7F6E04499B}">
      <dgm:prSet/>
      <dgm:spPr/>
      <dgm:t>
        <a:bodyPr/>
        <a:lstStyle/>
        <a:p>
          <a:endParaRPr lang="en-CA" dirty="0"/>
        </a:p>
      </dgm:t>
    </dgm:pt>
    <dgm:pt modelId="{C223E0F1-CBD5-40D7-83B5-DA6A7113C46E}" type="parTrans" cxnId="{2C99F0CF-C6E2-4F40-AA6F-D207748FB649}">
      <dgm:prSet/>
      <dgm:spPr/>
      <dgm:t>
        <a:bodyPr/>
        <a:lstStyle/>
        <a:p>
          <a:endParaRPr lang="en-US"/>
        </a:p>
      </dgm:t>
    </dgm:pt>
    <dgm:pt modelId="{248CE8E4-3612-4E02-8E4F-7AE2DD4511F1}" type="sibTrans" cxnId="{2C99F0CF-C6E2-4F40-AA6F-D207748FB649}">
      <dgm:prSet/>
      <dgm:spPr/>
      <dgm:t>
        <a:bodyPr/>
        <a:lstStyle/>
        <a:p>
          <a:endParaRPr lang="en-US"/>
        </a:p>
      </dgm:t>
    </dgm:pt>
    <dgm:pt modelId="{4D8A99FD-0422-4F46-A1D7-452C432010FB}">
      <dgm:prSet custT="1"/>
      <dgm:spPr>
        <a:solidFill>
          <a:schemeClr val="accent2"/>
        </a:solidFill>
      </dgm:spPr>
      <dgm:t>
        <a:bodyPr/>
        <a:lstStyle/>
        <a:p>
          <a:r>
            <a:rPr lang="en-CA" sz="1800" b="1" i="0" baseline="0" dirty="0"/>
            <a:t>Project and placeholders: </a:t>
          </a:r>
        </a:p>
        <a:p>
          <a:r>
            <a:rPr lang="en-US" sz="1600" dirty="0"/>
            <a:t>Create the project and add placeholders for the question bank items</a:t>
          </a:r>
          <a:endParaRPr lang="en-CA" sz="1600" b="1" dirty="0"/>
        </a:p>
      </dgm:t>
    </dgm:pt>
    <dgm:pt modelId="{6C31B8A7-F739-4A80-A133-04663E924527}" type="parTrans" cxnId="{22DA0F7F-4B6A-4B2A-9C40-45B663525F96}">
      <dgm:prSet/>
      <dgm:spPr/>
      <dgm:t>
        <a:bodyPr/>
        <a:lstStyle/>
        <a:p>
          <a:endParaRPr lang="en-US"/>
        </a:p>
      </dgm:t>
    </dgm:pt>
    <dgm:pt modelId="{1AA8F57E-9E30-4001-A626-EB82F38F0D50}" type="sibTrans" cxnId="{22DA0F7F-4B6A-4B2A-9C40-45B663525F96}">
      <dgm:prSet/>
      <dgm:spPr/>
      <dgm:t>
        <a:bodyPr/>
        <a:lstStyle/>
        <a:p>
          <a:endParaRPr lang="en-US"/>
        </a:p>
      </dgm:t>
    </dgm:pt>
    <dgm:pt modelId="{9DBAC542-B290-455A-991B-F18931BA93BF}">
      <dgm:prSet/>
      <dgm:spPr/>
      <dgm:t>
        <a:bodyPr/>
        <a:lstStyle/>
        <a:p>
          <a:endParaRPr lang="en-CA" dirty="0"/>
        </a:p>
      </dgm:t>
    </dgm:pt>
    <dgm:pt modelId="{4A9A4E2C-B080-46D6-A7F5-76DAE58850FF}" type="parTrans" cxnId="{F1168515-6E0D-47BC-8780-AC7E5FF09119}">
      <dgm:prSet/>
      <dgm:spPr/>
      <dgm:t>
        <a:bodyPr/>
        <a:lstStyle/>
        <a:p>
          <a:endParaRPr lang="en-US"/>
        </a:p>
      </dgm:t>
    </dgm:pt>
    <dgm:pt modelId="{858B256F-6060-431C-80EE-14DE9E58374C}" type="sibTrans" cxnId="{F1168515-6E0D-47BC-8780-AC7E5FF09119}">
      <dgm:prSet/>
      <dgm:spPr/>
      <dgm:t>
        <a:bodyPr/>
        <a:lstStyle/>
        <a:p>
          <a:endParaRPr lang="en-US"/>
        </a:p>
      </dgm:t>
    </dgm:pt>
    <dgm:pt modelId="{2A0A1F8C-429C-4CB9-8F86-A47152B3CD04}">
      <dgm:prSet custT="1"/>
      <dgm:spPr>
        <a:solidFill>
          <a:srgbClr val="7030A0"/>
        </a:solidFill>
      </dgm:spPr>
      <dgm:t>
        <a:bodyPr/>
        <a:lstStyle/>
        <a:p>
          <a:r>
            <a:rPr lang="en-CA" sz="1900" b="1" dirty="0"/>
            <a:t>QBank mapping: </a:t>
          </a:r>
        </a:p>
        <a:p>
          <a:r>
            <a:rPr lang="en-US" sz="1600" dirty="0"/>
            <a:t>Configure the QBank mapping between the question bank and the question placeholders</a:t>
          </a:r>
          <a:r>
            <a:rPr lang="en-CA" sz="1600" dirty="0"/>
            <a:t> </a:t>
          </a:r>
        </a:p>
      </dgm:t>
    </dgm:pt>
    <dgm:pt modelId="{F00A0950-990A-41CE-B686-8B5A8569747B}" type="parTrans" cxnId="{93674BAD-F71A-4307-A7D0-65F96A59E127}">
      <dgm:prSet/>
      <dgm:spPr/>
      <dgm:t>
        <a:bodyPr/>
        <a:lstStyle/>
        <a:p>
          <a:endParaRPr lang="en-US"/>
        </a:p>
      </dgm:t>
    </dgm:pt>
    <dgm:pt modelId="{8F82FECD-3953-421C-80DA-00CE1D4280D2}" type="sibTrans" cxnId="{93674BAD-F71A-4307-A7D0-65F96A59E127}">
      <dgm:prSet/>
      <dgm:spPr/>
      <dgm:t>
        <a:bodyPr/>
        <a:lstStyle/>
        <a:p>
          <a:endParaRPr lang="en-US"/>
        </a:p>
      </dgm:t>
    </dgm:pt>
    <dgm:pt modelId="{B8FE6211-F1CE-498A-A095-A7C59D914241}">
      <dgm:prSet/>
      <dgm:spPr/>
      <dgm:t>
        <a:bodyPr/>
        <a:lstStyle/>
        <a:p>
          <a:endParaRPr lang="en-CA" dirty="0"/>
        </a:p>
      </dgm:t>
    </dgm:pt>
    <dgm:pt modelId="{C7955D5D-3C65-4930-BAA4-85D5C52A8CB1}" type="parTrans" cxnId="{CA2424D6-F00F-4285-B788-C7F0FB30D9A6}">
      <dgm:prSet/>
      <dgm:spPr/>
      <dgm:t>
        <a:bodyPr/>
        <a:lstStyle/>
        <a:p>
          <a:endParaRPr lang="en-US"/>
        </a:p>
      </dgm:t>
    </dgm:pt>
    <dgm:pt modelId="{9353FBF2-4B74-402B-B538-436D0B731CC9}" type="sibTrans" cxnId="{CA2424D6-F00F-4285-B788-C7F0FB30D9A6}">
      <dgm:prSet/>
      <dgm:spPr/>
      <dgm:t>
        <a:bodyPr/>
        <a:lstStyle/>
        <a:p>
          <a:endParaRPr lang="en-US"/>
        </a:p>
      </dgm:t>
    </dgm:pt>
    <dgm:pt modelId="{C2774BA5-E843-4DE4-9793-E69C859F08ED}">
      <dgm:prSet custT="1"/>
      <dgm:spPr/>
      <dgm:t>
        <a:bodyPr/>
        <a:lstStyle/>
        <a:p>
          <a:r>
            <a:rPr lang="en-CA" sz="1900" b="1" dirty="0"/>
            <a:t>QBank and reporting</a:t>
          </a:r>
        </a:p>
        <a:p>
          <a:r>
            <a:rPr lang="en-CA" sz="1600" b="1" dirty="0"/>
            <a:t>Design and generate comparative, frequency, scale distribution, open ended analysis (and more…)</a:t>
          </a:r>
        </a:p>
      </dgm:t>
    </dgm:pt>
    <dgm:pt modelId="{2934A9F5-AA20-4CAA-860B-1FF4914DCDF7}" type="parTrans" cxnId="{783FAD96-3E0F-499B-A3BE-50C579891A41}">
      <dgm:prSet/>
      <dgm:spPr/>
      <dgm:t>
        <a:bodyPr/>
        <a:lstStyle/>
        <a:p>
          <a:endParaRPr lang="en-US"/>
        </a:p>
      </dgm:t>
    </dgm:pt>
    <dgm:pt modelId="{C87257E2-2629-43F6-A301-18C0FC215904}" type="sibTrans" cxnId="{783FAD96-3E0F-499B-A3BE-50C579891A41}">
      <dgm:prSet/>
      <dgm:spPr/>
      <dgm:t>
        <a:bodyPr/>
        <a:lstStyle/>
        <a:p>
          <a:endParaRPr lang="en-US"/>
        </a:p>
      </dgm:t>
    </dgm:pt>
    <dgm:pt modelId="{CC3784C9-A4A9-47D0-86B8-07C191A8E7C6}">
      <dgm:prSet/>
      <dgm:spPr/>
      <dgm:t>
        <a:bodyPr/>
        <a:lstStyle/>
        <a:p>
          <a:endParaRPr lang="en-CA" dirty="0"/>
        </a:p>
      </dgm:t>
    </dgm:pt>
    <dgm:pt modelId="{F45198FE-91E9-4B7F-8A14-AF437158EEF9}" type="parTrans" cxnId="{9898C9AB-E73A-437D-8D3C-4D8AC53AFC49}">
      <dgm:prSet/>
      <dgm:spPr/>
      <dgm:t>
        <a:bodyPr/>
        <a:lstStyle/>
        <a:p>
          <a:endParaRPr lang="en-US"/>
        </a:p>
      </dgm:t>
    </dgm:pt>
    <dgm:pt modelId="{A7684642-D02B-41AE-8A33-D57FCC56FD37}" type="sibTrans" cxnId="{9898C9AB-E73A-437D-8D3C-4D8AC53AFC49}">
      <dgm:prSet/>
      <dgm:spPr/>
      <dgm:t>
        <a:bodyPr/>
        <a:lstStyle/>
        <a:p>
          <a:endParaRPr lang="en-US"/>
        </a:p>
      </dgm:t>
    </dgm:pt>
    <dgm:pt modelId="{5016AD85-7A60-4943-9B52-EFC7D790632F}" type="pres">
      <dgm:prSet presAssocID="{847E07CC-643C-4D18-9E89-312C028F1807}" presName="linear" presStyleCnt="0">
        <dgm:presLayoutVars>
          <dgm:dir/>
          <dgm:animLvl val="lvl"/>
          <dgm:resizeHandles val="exact"/>
        </dgm:presLayoutVars>
      </dgm:prSet>
      <dgm:spPr/>
    </dgm:pt>
    <dgm:pt modelId="{96705DA1-F47A-4B3A-8A8B-AA1E8DFA0FB9}" type="pres">
      <dgm:prSet presAssocID="{27EB14F2-5AF8-4E09-A0C6-C50E6ECC47C8}" presName="parentLin" presStyleCnt="0"/>
      <dgm:spPr/>
    </dgm:pt>
    <dgm:pt modelId="{3DC48938-D3EC-4CB1-9C6A-33EBA93D53FB}" type="pres">
      <dgm:prSet presAssocID="{27EB14F2-5AF8-4E09-A0C6-C50E6ECC47C8}" presName="parentLeftMargin" presStyleLbl="node1" presStyleIdx="0" presStyleCnt="4"/>
      <dgm:spPr/>
    </dgm:pt>
    <dgm:pt modelId="{0FDAFD3C-E1BA-4F1C-89D2-3AC255662C79}" type="pres">
      <dgm:prSet presAssocID="{27EB14F2-5AF8-4E09-A0C6-C50E6ECC47C8}" presName="parentText" presStyleLbl="node1" presStyleIdx="0" presStyleCnt="4" custScaleX="142857" custScaleY="141322" custLinFactNeighborX="6313" custLinFactNeighborY="5094">
        <dgm:presLayoutVars>
          <dgm:chMax val="0"/>
          <dgm:bulletEnabled val="1"/>
        </dgm:presLayoutVars>
      </dgm:prSet>
      <dgm:spPr/>
    </dgm:pt>
    <dgm:pt modelId="{16F8A557-31E0-4E69-A705-85913EBC1891}" type="pres">
      <dgm:prSet presAssocID="{27EB14F2-5AF8-4E09-A0C6-C50E6ECC47C8}" presName="negativeSpace" presStyleCnt="0"/>
      <dgm:spPr/>
    </dgm:pt>
    <dgm:pt modelId="{60F12FDF-ABB9-40B4-9EA0-4E8F201E1BC4}" type="pres">
      <dgm:prSet presAssocID="{27EB14F2-5AF8-4E09-A0C6-C50E6ECC47C8}" presName="childText" presStyleLbl="conFgAcc1" presStyleIdx="0" presStyleCnt="4">
        <dgm:presLayoutVars>
          <dgm:bulletEnabled val="1"/>
        </dgm:presLayoutVars>
      </dgm:prSet>
      <dgm:spPr/>
    </dgm:pt>
    <dgm:pt modelId="{646FB2D4-9C99-49C8-BACF-1FA6F0599E03}" type="pres">
      <dgm:prSet presAssocID="{DDE330F1-8757-4A5C-9727-0D6DCE15C982}" presName="spaceBetweenRectangles" presStyleCnt="0"/>
      <dgm:spPr/>
    </dgm:pt>
    <dgm:pt modelId="{A39E8614-9A8F-4FD0-9C67-F5DA36FFE3E5}" type="pres">
      <dgm:prSet presAssocID="{4D8A99FD-0422-4F46-A1D7-452C432010FB}" presName="parentLin" presStyleCnt="0"/>
      <dgm:spPr/>
    </dgm:pt>
    <dgm:pt modelId="{0859FE9A-8F13-41B4-964C-82F1EBD6C473}" type="pres">
      <dgm:prSet presAssocID="{4D8A99FD-0422-4F46-A1D7-452C432010FB}" presName="parentLeftMargin" presStyleLbl="node1" presStyleIdx="0" presStyleCnt="4"/>
      <dgm:spPr/>
    </dgm:pt>
    <dgm:pt modelId="{E986163D-A04B-4842-9896-20A01D2AFD05}" type="pres">
      <dgm:prSet presAssocID="{4D8A99FD-0422-4F46-A1D7-452C432010FB}" presName="parentText" presStyleLbl="node1" presStyleIdx="1" presStyleCnt="4" custScaleX="142857" custScaleY="139261" custLinFactNeighborX="-3930">
        <dgm:presLayoutVars>
          <dgm:chMax val="0"/>
          <dgm:bulletEnabled val="1"/>
        </dgm:presLayoutVars>
      </dgm:prSet>
      <dgm:spPr/>
    </dgm:pt>
    <dgm:pt modelId="{83FEDE6A-B441-4326-A1C7-104FBE22EA72}" type="pres">
      <dgm:prSet presAssocID="{4D8A99FD-0422-4F46-A1D7-452C432010FB}" presName="negativeSpace" presStyleCnt="0"/>
      <dgm:spPr/>
    </dgm:pt>
    <dgm:pt modelId="{98F9B634-2016-4BB5-968A-A56FD6FBAA19}" type="pres">
      <dgm:prSet presAssocID="{4D8A99FD-0422-4F46-A1D7-452C432010FB}" presName="childText" presStyleLbl="conFgAcc1" presStyleIdx="1" presStyleCnt="4">
        <dgm:presLayoutVars>
          <dgm:bulletEnabled val="1"/>
        </dgm:presLayoutVars>
      </dgm:prSet>
      <dgm:spPr/>
    </dgm:pt>
    <dgm:pt modelId="{375B7044-4F6D-4EE3-8899-F9C09F19C788}" type="pres">
      <dgm:prSet presAssocID="{1AA8F57E-9E30-4001-A626-EB82F38F0D50}" presName="spaceBetweenRectangles" presStyleCnt="0"/>
      <dgm:spPr/>
    </dgm:pt>
    <dgm:pt modelId="{14945442-2D83-4906-AF3B-190371B587D3}" type="pres">
      <dgm:prSet presAssocID="{2A0A1F8C-429C-4CB9-8F86-A47152B3CD04}" presName="parentLin" presStyleCnt="0"/>
      <dgm:spPr/>
    </dgm:pt>
    <dgm:pt modelId="{4E283E60-2492-4474-B450-EED4283D6102}" type="pres">
      <dgm:prSet presAssocID="{2A0A1F8C-429C-4CB9-8F86-A47152B3CD04}" presName="parentLeftMargin" presStyleLbl="node1" presStyleIdx="1" presStyleCnt="4"/>
      <dgm:spPr/>
    </dgm:pt>
    <dgm:pt modelId="{E848A65D-1A50-4FF0-AF01-633DDEF1CDA8}" type="pres">
      <dgm:prSet presAssocID="{2A0A1F8C-429C-4CB9-8F86-A47152B3CD04}" presName="parentText" presStyleLbl="node1" presStyleIdx="2" presStyleCnt="4" custScaleX="142857" custScaleY="135282">
        <dgm:presLayoutVars>
          <dgm:chMax val="0"/>
          <dgm:bulletEnabled val="1"/>
        </dgm:presLayoutVars>
      </dgm:prSet>
      <dgm:spPr/>
    </dgm:pt>
    <dgm:pt modelId="{6E8E2122-7FEC-48F1-8158-A890C12A26A0}" type="pres">
      <dgm:prSet presAssocID="{2A0A1F8C-429C-4CB9-8F86-A47152B3CD04}" presName="negativeSpace" presStyleCnt="0"/>
      <dgm:spPr/>
    </dgm:pt>
    <dgm:pt modelId="{22110692-65DF-4B37-BD8E-890B0AAF97DD}" type="pres">
      <dgm:prSet presAssocID="{2A0A1F8C-429C-4CB9-8F86-A47152B3CD04}" presName="childText" presStyleLbl="conFgAcc1" presStyleIdx="2" presStyleCnt="4">
        <dgm:presLayoutVars>
          <dgm:bulletEnabled val="1"/>
        </dgm:presLayoutVars>
      </dgm:prSet>
      <dgm:spPr/>
    </dgm:pt>
    <dgm:pt modelId="{244422BB-760D-4C26-B7D3-5E81D6846053}" type="pres">
      <dgm:prSet presAssocID="{8F82FECD-3953-421C-80DA-00CE1D4280D2}" presName="spaceBetweenRectangles" presStyleCnt="0"/>
      <dgm:spPr/>
    </dgm:pt>
    <dgm:pt modelId="{5C792FB9-64A9-4F09-9C27-5B4AF1780EA2}" type="pres">
      <dgm:prSet presAssocID="{C2774BA5-E843-4DE4-9793-E69C859F08ED}" presName="parentLin" presStyleCnt="0"/>
      <dgm:spPr/>
    </dgm:pt>
    <dgm:pt modelId="{E3D4C80E-56FB-4BE3-9EA9-C7AE5835D4DE}" type="pres">
      <dgm:prSet presAssocID="{C2774BA5-E843-4DE4-9793-E69C859F08ED}" presName="parentLeftMargin" presStyleLbl="node1" presStyleIdx="2" presStyleCnt="4"/>
      <dgm:spPr/>
    </dgm:pt>
    <dgm:pt modelId="{433FCA9C-FA95-4D6E-B00D-52A7B30568AB}" type="pres">
      <dgm:prSet presAssocID="{C2774BA5-E843-4DE4-9793-E69C859F08ED}" presName="parentText" presStyleLbl="node1" presStyleIdx="3" presStyleCnt="4" custScaleX="142857" custScaleY="128698">
        <dgm:presLayoutVars>
          <dgm:chMax val="0"/>
          <dgm:bulletEnabled val="1"/>
        </dgm:presLayoutVars>
      </dgm:prSet>
      <dgm:spPr/>
    </dgm:pt>
    <dgm:pt modelId="{86312510-AF9E-4EE1-840C-3D6B2CA95CF1}" type="pres">
      <dgm:prSet presAssocID="{C2774BA5-E843-4DE4-9793-E69C859F08ED}" presName="negativeSpace" presStyleCnt="0"/>
      <dgm:spPr/>
    </dgm:pt>
    <dgm:pt modelId="{CE1EC9DC-3E1B-4241-BC96-2793C1A6EF2D}" type="pres">
      <dgm:prSet presAssocID="{C2774BA5-E843-4DE4-9793-E69C859F08ED}" presName="childText" presStyleLbl="conFgAcc1" presStyleIdx="3" presStyleCnt="4">
        <dgm:presLayoutVars>
          <dgm:bulletEnabled val="1"/>
        </dgm:presLayoutVars>
      </dgm:prSet>
      <dgm:spPr/>
    </dgm:pt>
  </dgm:ptLst>
  <dgm:cxnLst>
    <dgm:cxn modelId="{F1168515-6E0D-47BC-8780-AC7E5FF09119}" srcId="{4D8A99FD-0422-4F46-A1D7-452C432010FB}" destId="{9DBAC542-B290-455A-991B-F18931BA93BF}" srcOrd="0" destOrd="0" parTransId="{4A9A4E2C-B080-46D6-A7F5-76DAE58850FF}" sibTransId="{858B256F-6060-431C-80EE-14DE9E58374C}"/>
    <dgm:cxn modelId="{C1FFDE27-0E56-4AF6-A08D-5E92FF27E34B}" type="presOf" srcId="{CC3784C9-A4A9-47D0-86B8-07C191A8E7C6}" destId="{CE1EC9DC-3E1B-4241-BC96-2793C1A6EF2D}" srcOrd="0" destOrd="0" presId="urn:microsoft.com/office/officeart/2005/8/layout/list1"/>
    <dgm:cxn modelId="{5544BE29-A5E7-4150-966B-97731DE3AA9F}" type="presOf" srcId="{4D8A99FD-0422-4F46-A1D7-452C432010FB}" destId="{E986163D-A04B-4842-9896-20A01D2AFD05}" srcOrd="1" destOrd="0" presId="urn:microsoft.com/office/officeart/2005/8/layout/list1"/>
    <dgm:cxn modelId="{B2AA8565-70CA-447D-BCFC-CB4CD74A5A93}" type="presOf" srcId="{B8FE6211-F1CE-498A-A095-A7C59D914241}" destId="{22110692-65DF-4B37-BD8E-890B0AAF97DD}" srcOrd="0" destOrd="0" presId="urn:microsoft.com/office/officeart/2005/8/layout/list1"/>
    <dgm:cxn modelId="{C9254A68-C90F-43F5-AA18-1E8C7D937D96}" type="presOf" srcId="{4D8A99FD-0422-4F46-A1D7-452C432010FB}" destId="{0859FE9A-8F13-41B4-964C-82F1EBD6C473}" srcOrd="0" destOrd="0" presId="urn:microsoft.com/office/officeart/2005/8/layout/list1"/>
    <dgm:cxn modelId="{6A59096A-EC05-4945-A1B9-8BF625643168}" type="presOf" srcId="{847E07CC-643C-4D18-9E89-312C028F1807}" destId="{5016AD85-7A60-4943-9B52-EFC7D790632F}" srcOrd="0" destOrd="0" presId="urn:microsoft.com/office/officeart/2005/8/layout/list1"/>
    <dgm:cxn modelId="{5E4BCE70-A9D3-449D-821A-6D5C38215A93}" srcId="{847E07CC-643C-4D18-9E89-312C028F1807}" destId="{27EB14F2-5AF8-4E09-A0C6-C50E6ECC47C8}" srcOrd="0" destOrd="0" parTransId="{0EA4A143-098F-496A-8805-85B8272C8967}" sibTransId="{DDE330F1-8757-4A5C-9727-0D6DCE15C982}"/>
    <dgm:cxn modelId="{22DA0F7F-4B6A-4B2A-9C40-45B663525F96}" srcId="{847E07CC-643C-4D18-9E89-312C028F1807}" destId="{4D8A99FD-0422-4F46-A1D7-452C432010FB}" srcOrd="1" destOrd="0" parTransId="{6C31B8A7-F739-4A80-A133-04663E924527}" sibTransId="{1AA8F57E-9E30-4001-A626-EB82F38F0D50}"/>
    <dgm:cxn modelId="{783FAD96-3E0F-499B-A3BE-50C579891A41}" srcId="{847E07CC-643C-4D18-9E89-312C028F1807}" destId="{C2774BA5-E843-4DE4-9793-E69C859F08ED}" srcOrd="3" destOrd="0" parTransId="{2934A9F5-AA20-4CAA-860B-1FF4914DCDF7}" sibTransId="{C87257E2-2629-43F6-A301-18C0FC215904}"/>
    <dgm:cxn modelId="{1657FA96-3041-4574-8A6D-2ED0AE4A5E16}" type="presOf" srcId="{2A0A1F8C-429C-4CB9-8F86-A47152B3CD04}" destId="{4E283E60-2492-4474-B450-EED4283D6102}" srcOrd="0" destOrd="0" presId="urn:microsoft.com/office/officeart/2005/8/layout/list1"/>
    <dgm:cxn modelId="{481C22A7-AD7C-4357-9A3B-40B688A4202A}" type="presOf" srcId="{9DBAC542-B290-455A-991B-F18931BA93BF}" destId="{98F9B634-2016-4BB5-968A-A56FD6FBAA19}" srcOrd="0" destOrd="0" presId="urn:microsoft.com/office/officeart/2005/8/layout/list1"/>
    <dgm:cxn modelId="{9898C9AB-E73A-437D-8D3C-4D8AC53AFC49}" srcId="{C2774BA5-E843-4DE4-9793-E69C859F08ED}" destId="{CC3784C9-A4A9-47D0-86B8-07C191A8E7C6}" srcOrd="0" destOrd="0" parTransId="{F45198FE-91E9-4B7F-8A14-AF437158EEF9}" sibTransId="{A7684642-D02B-41AE-8A33-D57FCC56FD37}"/>
    <dgm:cxn modelId="{93674BAD-F71A-4307-A7D0-65F96A59E127}" srcId="{847E07CC-643C-4D18-9E89-312C028F1807}" destId="{2A0A1F8C-429C-4CB9-8F86-A47152B3CD04}" srcOrd="2" destOrd="0" parTransId="{F00A0950-990A-41CE-B686-8B5A8569747B}" sibTransId="{8F82FECD-3953-421C-80DA-00CE1D4280D2}"/>
    <dgm:cxn modelId="{0D9A3EBB-3438-4F8D-A6BF-E6487CE7A686}" type="presOf" srcId="{C2774BA5-E843-4DE4-9793-E69C859F08ED}" destId="{E3D4C80E-56FB-4BE3-9EA9-C7AE5835D4DE}" srcOrd="0" destOrd="0" presId="urn:microsoft.com/office/officeart/2005/8/layout/list1"/>
    <dgm:cxn modelId="{BE7A6ECB-72F3-43DE-8098-0CD5787FFD8A}" type="presOf" srcId="{27EB14F2-5AF8-4E09-A0C6-C50E6ECC47C8}" destId="{3DC48938-D3EC-4CB1-9C6A-33EBA93D53FB}" srcOrd="0" destOrd="0" presId="urn:microsoft.com/office/officeart/2005/8/layout/list1"/>
    <dgm:cxn modelId="{2C99F0CF-C6E2-4F40-AA6F-D207748FB649}" srcId="{27EB14F2-5AF8-4E09-A0C6-C50E6ECC47C8}" destId="{66DE84E4-A484-4083-8630-2F7F6E04499B}" srcOrd="0" destOrd="0" parTransId="{C223E0F1-CBD5-40D7-83B5-DA6A7113C46E}" sibTransId="{248CE8E4-3612-4E02-8E4F-7AE2DD4511F1}"/>
    <dgm:cxn modelId="{CA2424D6-F00F-4285-B788-C7F0FB30D9A6}" srcId="{2A0A1F8C-429C-4CB9-8F86-A47152B3CD04}" destId="{B8FE6211-F1CE-498A-A095-A7C59D914241}" srcOrd="0" destOrd="0" parTransId="{C7955D5D-3C65-4930-BAA4-85D5C52A8CB1}" sibTransId="{9353FBF2-4B74-402B-B538-436D0B731CC9}"/>
    <dgm:cxn modelId="{476848ED-864B-423A-92AA-C9A34213906D}" type="presOf" srcId="{27EB14F2-5AF8-4E09-A0C6-C50E6ECC47C8}" destId="{0FDAFD3C-E1BA-4F1C-89D2-3AC255662C79}" srcOrd="1" destOrd="0" presId="urn:microsoft.com/office/officeart/2005/8/layout/list1"/>
    <dgm:cxn modelId="{1B22D6F3-EE76-415E-8CA7-D4808807585B}" type="presOf" srcId="{2A0A1F8C-429C-4CB9-8F86-A47152B3CD04}" destId="{E848A65D-1A50-4FF0-AF01-633DDEF1CDA8}" srcOrd="1" destOrd="0" presId="urn:microsoft.com/office/officeart/2005/8/layout/list1"/>
    <dgm:cxn modelId="{443127F6-7F8E-47AB-9205-D2916A2D5126}" type="presOf" srcId="{C2774BA5-E843-4DE4-9793-E69C859F08ED}" destId="{433FCA9C-FA95-4D6E-B00D-52A7B30568AB}" srcOrd="1" destOrd="0" presId="urn:microsoft.com/office/officeart/2005/8/layout/list1"/>
    <dgm:cxn modelId="{94F0D4FA-EE15-4062-A7F7-74775084AEEC}" type="presOf" srcId="{66DE84E4-A484-4083-8630-2F7F6E04499B}" destId="{60F12FDF-ABB9-40B4-9EA0-4E8F201E1BC4}" srcOrd="0" destOrd="0" presId="urn:microsoft.com/office/officeart/2005/8/layout/list1"/>
    <dgm:cxn modelId="{E0ECF374-C8B3-4A55-A52A-6C364A2BBF0E}" type="presParOf" srcId="{5016AD85-7A60-4943-9B52-EFC7D790632F}" destId="{96705DA1-F47A-4B3A-8A8B-AA1E8DFA0FB9}" srcOrd="0" destOrd="0" presId="urn:microsoft.com/office/officeart/2005/8/layout/list1"/>
    <dgm:cxn modelId="{FD6ACA46-05C7-4C1C-BE72-7007DD5CBBF6}" type="presParOf" srcId="{96705DA1-F47A-4B3A-8A8B-AA1E8DFA0FB9}" destId="{3DC48938-D3EC-4CB1-9C6A-33EBA93D53FB}" srcOrd="0" destOrd="0" presId="urn:microsoft.com/office/officeart/2005/8/layout/list1"/>
    <dgm:cxn modelId="{5A404B17-2B3D-4750-8FC3-499DBBC62D78}" type="presParOf" srcId="{96705DA1-F47A-4B3A-8A8B-AA1E8DFA0FB9}" destId="{0FDAFD3C-E1BA-4F1C-89D2-3AC255662C79}" srcOrd="1" destOrd="0" presId="urn:microsoft.com/office/officeart/2005/8/layout/list1"/>
    <dgm:cxn modelId="{5880BB1C-3326-4053-B827-9F0A54ABC835}" type="presParOf" srcId="{5016AD85-7A60-4943-9B52-EFC7D790632F}" destId="{16F8A557-31E0-4E69-A705-85913EBC1891}" srcOrd="1" destOrd="0" presId="urn:microsoft.com/office/officeart/2005/8/layout/list1"/>
    <dgm:cxn modelId="{AB6AB9D3-83E5-4B5C-859D-A8998C688B1D}" type="presParOf" srcId="{5016AD85-7A60-4943-9B52-EFC7D790632F}" destId="{60F12FDF-ABB9-40B4-9EA0-4E8F201E1BC4}" srcOrd="2" destOrd="0" presId="urn:microsoft.com/office/officeart/2005/8/layout/list1"/>
    <dgm:cxn modelId="{A509AD03-4A46-4C9F-A1FC-C286D2AFA5AE}" type="presParOf" srcId="{5016AD85-7A60-4943-9B52-EFC7D790632F}" destId="{646FB2D4-9C99-49C8-BACF-1FA6F0599E03}" srcOrd="3" destOrd="0" presId="urn:microsoft.com/office/officeart/2005/8/layout/list1"/>
    <dgm:cxn modelId="{4E03540A-1B55-4569-B135-CD2368AE5727}" type="presParOf" srcId="{5016AD85-7A60-4943-9B52-EFC7D790632F}" destId="{A39E8614-9A8F-4FD0-9C67-F5DA36FFE3E5}" srcOrd="4" destOrd="0" presId="urn:microsoft.com/office/officeart/2005/8/layout/list1"/>
    <dgm:cxn modelId="{C41B26F4-2B48-4BEA-B93A-69779E8C3E28}" type="presParOf" srcId="{A39E8614-9A8F-4FD0-9C67-F5DA36FFE3E5}" destId="{0859FE9A-8F13-41B4-964C-82F1EBD6C473}" srcOrd="0" destOrd="0" presId="urn:microsoft.com/office/officeart/2005/8/layout/list1"/>
    <dgm:cxn modelId="{3D289826-9C62-4A4A-92AB-497443EDC2C1}" type="presParOf" srcId="{A39E8614-9A8F-4FD0-9C67-F5DA36FFE3E5}" destId="{E986163D-A04B-4842-9896-20A01D2AFD05}" srcOrd="1" destOrd="0" presId="urn:microsoft.com/office/officeart/2005/8/layout/list1"/>
    <dgm:cxn modelId="{90790D80-3C4D-4EC2-9357-3910F14EE934}" type="presParOf" srcId="{5016AD85-7A60-4943-9B52-EFC7D790632F}" destId="{83FEDE6A-B441-4326-A1C7-104FBE22EA72}" srcOrd="5" destOrd="0" presId="urn:microsoft.com/office/officeart/2005/8/layout/list1"/>
    <dgm:cxn modelId="{C27B09EF-81B8-48EC-9B05-7B6E79CC3891}" type="presParOf" srcId="{5016AD85-7A60-4943-9B52-EFC7D790632F}" destId="{98F9B634-2016-4BB5-968A-A56FD6FBAA19}" srcOrd="6" destOrd="0" presId="urn:microsoft.com/office/officeart/2005/8/layout/list1"/>
    <dgm:cxn modelId="{A4331AC2-4B86-47D7-8C14-281B0F85A1CD}" type="presParOf" srcId="{5016AD85-7A60-4943-9B52-EFC7D790632F}" destId="{375B7044-4F6D-4EE3-8899-F9C09F19C788}" srcOrd="7" destOrd="0" presId="urn:microsoft.com/office/officeart/2005/8/layout/list1"/>
    <dgm:cxn modelId="{A547897A-2638-47FD-96FF-08E7CCFCAEAF}" type="presParOf" srcId="{5016AD85-7A60-4943-9B52-EFC7D790632F}" destId="{14945442-2D83-4906-AF3B-190371B587D3}" srcOrd="8" destOrd="0" presId="urn:microsoft.com/office/officeart/2005/8/layout/list1"/>
    <dgm:cxn modelId="{B3063F9D-5B1B-4047-9183-81CBDEF5C227}" type="presParOf" srcId="{14945442-2D83-4906-AF3B-190371B587D3}" destId="{4E283E60-2492-4474-B450-EED4283D6102}" srcOrd="0" destOrd="0" presId="urn:microsoft.com/office/officeart/2005/8/layout/list1"/>
    <dgm:cxn modelId="{A64FF4CC-3B9C-4E1A-A740-8BD99039F569}" type="presParOf" srcId="{14945442-2D83-4906-AF3B-190371B587D3}" destId="{E848A65D-1A50-4FF0-AF01-633DDEF1CDA8}" srcOrd="1" destOrd="0" presId="urn:microsoft.com/office/officeart/2005/8/layout/list1"/>
    <dgm:cxn modelId="{BC821510-8230-4CF2-9370-580AE2EFCF91}" type="presParOf" srcId="{5016AD85-7A60-4943-9B52-EFC7D790632F}" destId="{6E8E2122-7FEC-48F1-8158-A890C12A26A0}" srcOrd="9" destOrd="0" presId="urn:microsoft.com/office/officeart/2005/8/layout/list1"/>
    <dgm:cxn modelId="{A21EA599-9667-4C10-9C85-78E522B05536}" type="presParOf" srcId="{5016AD85-7A60-4943-9B52-EFC7D790632F}" destId="{22110692-65DF-4B37-BD8E-890B0AAF97DD}" srcOrd="10" destOrd="0" presId="urn:microsoft.com/office/officeart/2005/8/layout/list1"/>
    <dgm:cxn modelId="{A147B5B9-003D-43F9-814F-DD68F33486B2}" type="presParOf" srcId="{5016AD85-7A60-4943-9B52-EFC7D790632F}" destId="{244422BB-760D-4C26-B7D3-5E81D6846053}" srcOrd="11" destOrd="0" presId="urn:microsoft.com/office/officeart/2005/8/layout/list1"/>
    <dgm:cxn modelId="{97A3AE97-5D5E-4222-8C8A-C098D42AAD5E}" type="presParOf" srcId="{5016AD85-7A60-4943-9B52-EFC7D790632F}" destId="{5C792FB9-64A9-4F09-9C27-5B4AF1780EA2}" srcOrd="12" destOrd="0" presId="urn:microsoft.com/office/officeart/2005/8/layout/list1"/>
    <dgm:cxn modelId="{E5070A31-70EF-4DF4-8443-FB9F74817DCA}" type="presParOf" srcId="{5C792FB9-64A9-4F09-9C27-5B4AF1780EA2}" destId="{E3D4C80E-56FB-4BE3-9EA9-C7AE5835D4DE}" srcOrd="0" destOrd="0" presId="urn:microsoft.com/office/officeart/2005/8/layout/list1"/>
    <dgm:cxn modelId="{19648FE1-764E-4FC8-93C2-72085C1389C1}" type="presParOf" srcId="{5C792FB9-64A9-4F09-9C27-5B4AF1780EA2}" destId="{433FCA9C-FA95-4D6E-B00D-52A7B30568AB}" srcOrd="1" destOrd="0" presId="urn:microsoft.com/office/officeart/2005/8/layout/list1"/>
    <dgm:cxn modelId="{434C50F1-BD8B-42A0-BBF9-DD829BA467B1}" type="presParOf" srcId="{5016AD85-7A60-4943-9B52-EFC7D790632F}" destId="{86312510-AF9E-4EE1-840C-3D6B2CA95CF1}" srcOrd="13" destOrd="0" presId="urn:microsoft.com/office/officeart/2005/8/layout/list1"/>
    <dgm:cxn modelId="{C3D6A95F-86F6-4D1F-8A15-A49F78AA7F5C}" type="presParOf" srcId="{5016AD85-7A60-4943-9B52-EFC7D790632F}" destId="{CE1EC9DC-3E1B-4241-BC96-2793C1A6EF2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12FDF-ABB9-40B4-9EA0-4E8F201E1BC4}">
      <dsp:nvSpPr>
        <dsp:cNvPr id="0" name=""/>
        <dsp:cNvSpPr/>
      </dsp:nvSpPr>
      <dsp:spPr>
        <a:xfrm>
          <a:off x="0" y="355987"/>
          <a:ext cx="8270527"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1885" tIns="624840" rIns="641885" bIns="213360" numCol="1" spcCol="1270" anchor="t" anchorCtr="0">
          <a:noAutofit/>
        </a:bodyPr>
        <a:lstStyle/>
        <a:p>
          <a:pPr marL="285750" lvl="1" indent="-285750" algn="l" defTabSz="1333500">
            <a:lnSpc>
              <a:spcPct val="90000"/>
            </a:lnSpc>
            <a:spcBef>
              <a:spcPct val="0"/>
            </a:spcBef>
            <a:spcAft>
              <a:spcPct val="15000"/>
            </a:spcAft>
            <a:buChar char="•"/>
          </a:pPr>
          <a:endParaRPr lang="en-CA" sz="3000" kern="1200" dirty="0"/>
        </a:p>
      </dsp:txBody>
      <dsp:txXfrm>
        <a:off x="0" y="355987"/>
        <a:ext cx="8270527" cy="756000"/>
      </dsp:txXfrm>
    </dsp:sp>
    <dsp:sp modelId="{0FDAFD3C-E1BA-4F1C-89D2-3AC255662C79}">
      <dsp:nvSpPr>
        <dsp:cNvPr id="0" name=""/>
        <dsp:cNvSpPr/>
      </dsp:nvSpPr>
      <dsp:spPr>
        <a:xfrm>
          <a:off x="395765" y="95754"/>
          <a:ext cx="7874761" cy="748146"/>
        </a:xfrm>
        <a:prstGeom prst="round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8824" tIns="0" rIns="218824" bIns="0" numCol="1" spcCol="1270" anchor="ctr" anchorCtr="0">
          <a:noAutofit/>
        </a:bodyPr>
        <a:lstStyle/>
        <a:p>
          <a:pPr marL="0" lvl="0" indent="0" algn="l" defTabSz="1066800">
            <a:lnSpc>
              <a:spcPct val="90000"/>
            </a:lnSpc>
            <a:spcBef>
              <a:spcPct val="0"/>
            </a:spcBef>
            <a:spcAft>
              <a:spcPct val="35000"/>
            </a:spcAft>
            <a:buNone/>
          </a:pPr>
          <a:r>
            <a:rPr lang="en-US" sz="2400" b="1" kern="1200" dirty="0"/>
            <a:t>Great number of questions</a:t>
          </a:r>
          <a:endParaRPr lang="en-CA" sz="2400" kern="1200" dirty="0"/>
        </a:p>
      </dsp:txBody>
      <dsp:txXfrm>
        <a:off x="432286" y="132275"/>
        <a:ext cx="7801719" cy="675104"/>
      </dsp:txXfrm>
    </dsp:sp>
    <dsp:sp modelId="{98F9B634-2016-4BB5-968A-A56FD6FBAA19}">
      <dsp:nvSpPr>
        <dsp:cNvPr id="0" name=""/>
        <dsp:cNvSpPr/>
      </dsp:nvSpPr>
      <dsp:spPr>
        <a:xfrm>
          <a:off x="0" y="1579334"/>
          <a:ext cx="8270527" cy="756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1885" tIns="624840" rIns="641885" bIns="213360" numCol="1" spcCol="1270" anchor="t" anchorCtr="0">
          <a:noAutofit/>
        </a:bodyPr>
        <a:lstStyle/>
        <a:p>
          <a:pPr marL="285750" lvl="1" indent="-285750" algn="l" defTabSz="1333500">
            <a:lnSpc>
              <a:spcPct val="90000"/>
            </a:lnSpc>
            <a:spcBef>
              <a:spcPct val="0"/>
            </a:spcBef>
            <a:spcAft>
              <a:spcPct val="15000"/>
            </a:spcAft>
            <a:buChar char="•"/>
          </a:pPr>
          <a:endParaRPr lang="en-CA" sz="3000" kern="1200" dirty="0"/>
        </a:p>
      </dsp:txBody>
      <dsp:txXfrm>
        <a:off x="0" y="1579334"/>
        <a:ext cx="8270527" cy="756000"/>
      </dsp:txXfrm>
    </dsp:sp>
    <dsp:sp modelId="{E986163D-A04B-4842-9896-20A01D2AFD05}">
      <dsp:nvSpPr>
        <dsp:cNvPr id="0" name=""/>
        <dsp:cNvSpPr/>
      </dsp:nvSpPr>
      <dsp:spPr>
        <a:xfrm>
          <a:off x="378264" y="1273987"/>
          <a:ext cx="7874761" cy="748146"/>
        </a:xfrm>
        <a:prstGeom prst="roundRect">
          <a:avLst/>
        </a:prstGeom>
        <a:solidFill>
          <a:srgbClr val="2F437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8824" tIns="0" rIns="218824" bIns="0" numCol="1" spcCol="1270" anchor="ctr" anchorCtr="0">
          <a:noAutofit/>
        </a:bodyPr>
        <a:lstStyle/>
        <a:p>
          <a:pPr marL="0" lvl="0" indent="0" algn="l" defTabSz="1066800">
            <a:lnSpc>
              <a:spcPct val="90000"/>
            </a:lnSpc>
            <a:spcBef>
              <a:spcPct val="0"/>
            </a:spcBef>
            <a:spcAft>
              <a:spcPct val="35000"/>
            </a:spcAft>
            <a:buNone/>
          </a:pPr>
          <a:r>
            <a:rPr lang="en-CA" sz="2400" b="1" kern="1200" dirty="0"/>
            <a:t>Great number of forms (combinations of questions)</a:t>
          </a:r>
        </a:p>
      </dsp:txBody>
      <dsp:txXfrm>
        <a:off x="414785" y="1310508"/>
        <a:ext cx="7801719" cy="675104"/>
      </dsp:txXfrm>
    </dsp:sp>
    <dsp:sp modelId="{22110692-65DF-4B37-BD8E-890B0AAF97DD}">
      <dsp:nvSpPr>
        <dsp:cNvPr id="0" name=""/>
        <dsp:cNvSpPr/>
      </dsp:nvSpPr>
      <dsp:spPr>
        <a:xfrm>
          <a:off x="0" y="2802680"/>
          <a:ext cx="8270527" cy="756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1885" tIns="624840" rIns="641885" bIns="213360" numCol="1" spcCol="1270" anchor="t" anchorCtr="0">
          <a:noAutofit/>
        </a:bodyPr>
        <a:lstStyle/>
        <a:p>
          <a:pPr marL="285750" lvl="1" indent="-285750" algn="l" defTabSz="1333500">
            <a:lnSpc>
              <a:spcPct val="90000"/>
            </a:lnSpc>
            <a:spcBef>
              <a:spcPct val="0"/>
            </a:spcBef>
            <a:spcAft>
              <a:spcPct val="15000"/>
            </a:spcAft>
            <a:buChar char="•"/>
          </a:pPr>
          <a:endParaRPr lang="en-CA" sz="3000" kern="1200" dirty="0"/>
        </a:p>
      </dsp:txBody>
      <dsp:txXfrm>
        <a:off x="0" y="2802680"/>
        <a:ext cx="8270527" cy="756000"/>
      </dsp:txXfrm>
    </dsp:sp>
    <dsp:sp modelId="{E848A65D-1A50-4FF0-AF01-633DDEF1CDA8}">
      <dsp:nvSpPr>
        <dsp:cNvPr id="0" name=""/>
        <dsp:cNvSpPr/>
      </dsp:nvSpPr>
      <dsp:spPr>
        <a:xfrm>
          <a:off x="393738" y="2497334"/>
          <a:ext cx="7874761" cy="74814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8824" tIns="0" rIns="218824" bIns="0" numCol="1" spcCol="1270" anchor="ctr" anchorCtr="0">
          <a:noAutofit/>
        </a:bodyPr>
        <a:lstStyle/>
        <a:p>
          <a:pPr marL="0" lvl="0" indent="0" algn="l" defTabSz="1066800">
            <a:lnSpc>
              <a:spcPct val="90000"/>
            </a:lnSpc>
            <a:spcBef>
              <a:spcPct val="0"/>
            </a:spcBef>
            <a:spcAft>
              <a:spcPct val="35000"/>
            </a:spcAft>
            <a:buNone/>
          </a:pPr>
          <a:r>
            <a:rPr lang="en-US" sz="2400" b="1" kern="1200" dirty="0"/>
            <a:t>Complex questionnaire logic</a:t>
          </a:r>
          <a:endParaRPr lang="en-CA" sz="2400" kern="1200" dirty="0"/>
        </a:p>
      </dsp:txBody>
      <dsp:txXfrm>
        <a:off x="430259" y="2533855"/>
        <a:ext cx="7801719" cy="675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65D49-8796-4C38-9217-B3C88999BB27}">
      <dsp:nvSpPr>
        <dsp:cNvPr id="0" name=""/>
        <dsp:cNvSpPr/>
      </dsp:nvSpPr>
      <dsp:spPr>
        <a:xfrm>
          <a:off x="785666" y="468538"/>
          <a:ext cx="2871133" cy="99710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8AB81-C61D-499C-8140-684A54E19EC5}">
      <dsp:nvSpPr>
        <dsp:cNvPr id="0" name=""/>
        <dsp:cNvSpPr/>
      </dsp:nvSpPr>
      <dsp:spPr>
        <a:xfrm>
          <a:off x="1947473" y="2910114"/>
          <a:ext cx="556421" cy="35610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A44919-E5D5-490C-972C-3783FAD69EEA}">
      <dsp:nvSpPr>
        <dsp:cNvPr id="0" name=""/>
        <dsp:cNvSpPr/>
      </dsp:nvSpPr>
      <dsp:spPr>
        <a:xfrm>
          <a:off x="75940" y="3195001"/>
          <a:ext cx="4299488" cy="66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Instrument = 15 questions</a:t>
          </a:r>
        </a:p>
      </dsp:txBody>
      <dsp:txXfrm>
        <a:off x="75940" y="3195001"/>
        <a:ext cx="4299488" cy="667705"/>
      </dsp:txXfrm>
    </dsp:sp>
    <dsp:sp modelId="{88DB4EF0-44CF-4406-8171-70BEB43B1CBA}">
      <dsp:nvSpPr>
        <dsp:cNvPr id="0" name=""/>
        <dsp:cNvSpPr/>
      </dsp:nvSpPr>
      <dsp:spPr>
        <a:xfrm>
          <a:off x="1829512" y="1542653"/>
          <a:ext cx="1001558" cy="10015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Course # &gt; 100 and &lt;300</a:t>
          </a:r>
        </a:p>
      </dsp:txBody>
      <dsp:txXfrm>
        <a:off x="1976187" y="1689328"/>
        <a:ext cx="708208" cy="708208"/>
      </dsp:txXfrm>
    </dsp:sp>
    <dsp:sp modelId="{EEFDED73-53B9-4110-97BD-4E3E8CAEE803}">
      <dsp:nvSpPr>
        <dsp:cNvPr id="0" name=""/>
        <dsp:cNvSpPr/>
      </dsp:nvSpPr>
      <dsp:spPr>
        <a:xfrm>
          <a:off x="1112842" y="791262"/>
          <a:ext cx="1001558" cy="10015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 Chemistry</a:t>
          </a:r>
        </a:p>
      </dsp:txBody>
      <dsp:txXfrm>
        <a:off x="1259517" y="937937"/>
        <a:ext cx="708208" cy="708208"/>
      </dsp:txXfrm>
    </dsp:sp>
    <dsp:sp modelId="{C8EFD58A-3D4C-47B3-BE73-C534FEF7C3CC}">
      <dsp:nvSpPr>
        <dsp:cNvPr id="0" name=""/>
        <dsp:cNvSpPr/>
      </dsp:nvSpPr>
      <dsp:spPr>
        <a:xfrm>
          <a:off x="2136657" y="549108"/>
          <a:ext cx="1001558" cy="10015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Instruction mode = in class</a:t>
          </a:r>
        </a:p>
      </dsp:txBody>
      <dsp:txXfrm>
        <a:off x="2283332" y="695783"/>
        <a:ext cx="708208" cy="708208"/>
      </dsp:txXfrm>
    </dsp:sp>
    <dsp:sp modelId="{4059D590-6236-499A-A87C-B7534B80861B}">
      <dsp:nvSpPr>
        <dsp:cNvPr id="0" name=""/>
        <dsp:cNvSpPr/>
      </dsp:nvSpPr>
      <dsp:spPr>
        <a:xfrm>
          <a:off x="693349" y="418216"/>
          <a:ext cx="3115958" cy="24927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12FDF-ABB9-40B4-9EA0-4E8F201E1BC4}">
      <dsp:nvSpPr>
        <dsp:cNvPr id="0" name=""/>
        <dsp:cNvSpPr/>
      </dsp:nvSpPr>
      <dsp:spPr>
        <a:xfrm>
          <a:off x="0" y="564771"/>
          <a:ext cx="9899515"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8312" tIns="395732" rIns="768312" bIns="135128" numCol="1" spcCol="1270" anchor="t" anchorCtr="0">
          <a:noAutofit/>
        </a:bodyPr>
        <a:lstStyle/>
        <a:p>
          <a:pPr marL="171450" lvl="1" indent="-171450" algn="l" defTabSz="844550">
            <a:lnSpc>
              <a:spcPct val="90000"/>
            </a:lnSpc>
            <a:spcBef>
              <a:spcPct val="0"/>
            </a:spcBef>
            <a:spcAft>
              <a:spcPct val="15000"/>
            </a:spcAft>
            <a:buChar char="•"/>
          </a:pPr>
          <a:endParaRPr lang="en-CA" sz="1900" kern="1200" dirty="0"/>
        </a:p>
      </dsp:txBody>
      <dsp:txXfrm>
        <a:off x="0" y="564771"/>
        <a:ext cx="9899515" cy="478800"/>
      </dsp:txXfrm>
    </dsp:sp>
    <dsp:sp modelId="{0FDAFD3C-E1BA-4F1C-89D2-3AC255662C79}">
      <dsp:nvSpPr>
        <dsp:cNvPr id="0" name=""/>
        <dsp:cNvSpPr/>
      </dsp:nvSpPr>
      <dsp:spPr>
        <a:xfrm>
          <a:off x="473716" y="81135"/>
          <a:ext cx="9425798" cy="792646"/>
        </a:xfrm>
        <a:prstGeom prst="round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1925" tIns="0" rIns="261925" bIns="0" numCol="1" spcCol="1270" anchor="ctr" anchorCtr="0">
          <a:noAutofit/>
        </a:bodyPr>
        <a:lstStyle/>
        <a:p>
          <a:pPr marL="0" lvl="0" indent="0" algn="l" defTabSz="800100">
            <a:lnSpc>
              <a:spcPct val="90000"/>
            </a:lnSpc>
            <a:spcBef>
              <a:spcPct val="0"/>
            </a:spcBef>
            <a:spcAft>
              <a:spcPct val="35000"/>
            </a:spcAft>
            <a:buNone/>
          </a:pPr>
          <a:r>
            <a:rPr lang="en-CA" sz="1800" b="1" kern="1200" dirty="0"/>
            <a:t>Your Question Bank List</a:t>
          </a:r>
          <a:r>
            <a:rPr lang="en-CA" sz="1800" kern="1200" dirty="0"/>
            <a:t>: </a:t>
          </a:r>
        </a:p>
        <a:p>
          <a:pPr marL="0" lvl="0" indent="0" algn="l" defTabSz="800100">
            <a:lnSpc>
              <a:spcPct val="90000"/>
            </a:lnSpc>
            <a:spcBef>
              <a:spcPct val="0"/>
            </a:spcBef>
            <a:spcAft>
              <a:spcPct val="35000"/>
            </a:spcAft>
            <a:buNone/>
          </a:pPr>
          <a:r>
            <a:rPr lang="en-US" sz="1600" kern="1200" dirty="0"/>
            <a:t>Create and upload the list of questions to be used (Repository)</a:t>
          </a:r>
          <a:endParaRPr lang="en-CA" sz="1600" kern="1200" dirty="0"/>
        </a:p>
      </dsp:txBody>
      <dsp:txXfrm>
        <a:off x="512410" y="119829"/>
        <a:ext cx="9348410" cy="715258"/>
      </dsp:txXfrm>
    </dsp:sp>
    <dsp:sp modelId="{98F9B634-2016-4BB5-968A-A56FD6FBAA19}">
      <dsp:nvSpPr>
        <dsp:cNvPr id="0" name=""/>
        <dsp:cNvSpPr/>
      </dsp:nvSpPr>
      <dsp:spPr>
        <a:xfrm>
          <a:off x="0" y="1646818"/>
          <a:ext cx="9899515"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8312" tIns="395732" rIns="768312" bIns="135128" numCol="1" spcCol="1270" anchor="t" anchorCtr="0">
          <a:noAutofit/>
        </a:bodyPr>
        <a:lstStyle/>
        <a:p>
          <a:pPr marL="171450" lvl="1" indent="-171450" algn="l" defTabSz="844550">
            <a:lnSpc>
              <a:spcPct val="90000"/>
            </a:lnSpc>
            <a:spcBef>
              <a:spcPct val="0"/>
            </a:spcBef>
            <a:spcAft>
              <a:spcPct val="15000"/>
            </a:spcAft>
            <a:buChar char="•"/>
          </a:pPr>
          <a:endParaRPr lang="en-CA" sz="1900" kern="1200" dirty="0"/>
        </a:p>
      </dsp:txBody>
      <dsp:txXfrm>
        <a:off x="0" y="1646818"/>
        <a:ext cx="9899515" cy="478800"/>
      </dsp:txXfrm>
    </dsp:sp>
    <dsp:sp modelId="{E986163D-A04B-4842-9896-20A01D2AFD05}">
      <dsp:nvSpPr>
        <dsp:cNvPr id="0" name=""/>
        <dsp:cNvSpPr/>
      </dsp:nvSpPr>
      <dsp:spPr>
        <a:xfrm>
          <a:off x="452768" y="1146171"/>
          <a:ext cx="9425798" cy="781087"/>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1925" tIns="0" rIns="261925" bIns="0" numCol="1" spcCol="1270" anchor="ctr" anchorCtr="0">
          <a:noAutofit/>
        </a:bodyPr>
        <a:lstStyle/>
        <a:p>
          <a:pPr marL="0" lvl="0" indent="0" algn="l" defTabSz="800100">
            <a:lnSpc>
              <a:spcPct val="90000"/>
            </a:lnSpc>
            <a:spcBef>
              <a:spcPct val="0"/>
            </a:spcBef>
            <a:spcAft>
              <a:spcPct val="35000"/>
            </a:spcAft>
            <a:buNone/>
          </a:pPr>
          <a:r>
            <a:rPr lang="en-CA" sz="1800" b="1" i="0" kern="1200" baseline="0" dirty="0"/>
            <a:t>Project and placeholders: </a:t>
          </a:r>
        </a:p>
        <a:p>
          <a:pPr marL="0" lvl="0" indent="0" algn="l" defTabSz="800100">
            <a:lnSpc>
              <a:spcPct val="90000"/>
            </a:lnSpc>
            <a:spcBef>
              <a:spcPct val="0"/>
            </a:spcBef>
            <a:spcAft>
              <a:spcPct val="35000"/>
            </a:spcAft>
            <a:buNone/>
          </a:pPr>
          <a:r>
            <a:rPr lang="en-US" sz="1600" kern="1200" dirty="0"/>
            <a:t>Create the project and add placeholders for the question bank items</a:t>
          </a:r>
          <a:endParaRPr lang="en-CA" sz="1600" b="1" kern="1200" dirty="0"/>
        </a:p>
      </dsp:txBody>
      <dsp:txXfrm>
        <a:off x="490898" y="1184301"/>
        <a:ext cx="9349538" cy="704827"/>
      </dsp:txXfrm>
    </dsp:sp>
    <dsp:sp modelId="{22110692-65DF-4B37-BD8E-890B0AAF97DD}">
      <dsp:nvSpPr>
        <dsp:cNvPr id="0" name=""/>
        <dsp:cNvSpPr/>
      </dsp:nvSpPr>
      <dsp:spPr>
        <a:xfrm>
          <a:off x="0" y="2706548"/>
          <a:ext cx="9899515" cy="478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8312" tIns="395732" rIns="768312" bIns="135128" numCol="1" spcCol="1270" anchor="t" anchorCtr="0">
          <a:noAutofit/>
        </a:bodyPr>
        <a:lstStyle/>
        <a:p>
          <a:pPr marL="171450" lvl="1" indent="-171450" algn="l" defTabSz="844550">
            <a:lnSpc>
              <a:spcPct val="90000"/>
            </a:lnSpc>
            <a:spcBef>
              <a:spcPct val="0"/>
            </a:spcBef>
            <a:spcAft>
              <a:spcPct val="15000"/>
            </a:spcAft>
            <a:buChar char="•"/>
          </a:pPr>
          <a:endParaRPr lang="en-CA" sz="1900" kern="1200" dirty="0"/>
        </a:p>
      </dsp:txBody>
      <dsp:txXfrm>
        <a:off x="0" y="2706548"/>
        <a:ext cx="9899515" cy="478800"/>
      </dsp:txXfrm>
    </dsp:sp>
    <dsp:sp modelId="{E848A65D-1A50-4FF0-AF01-633DDEF1CDA8}">
      <dsp:nvSpPr>
        <dsp:cNvPr id="0" name=""/>
        <dsp:cNvSpPr/>
      </dsp:nvSpPr>
      <dsp:spPr>
        <a:xfrm>
          <a:off x="471290" y="2228218"/>
          <a:ext cx="9425798" cy="758769"/>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1925" tIns="0" rIns="261925" bIns="0" numCol="1" spcCol="1270" anchor="ctr" anchorCtr="0">
          <a:noAutofit/>
        </a:bodyPr>
        <a:lstStyle/>
        <a:p>
          <a:pPr marL="0" lvl="0" indent="0" algn="l" defTabSz="844550">
            <a:lnSpc>
              <a:spcPct val="90000"/>
            </a:lnSpc>
            <a:spcBef>
              <a:spcPct val="0"/>
            </a:spcBef>
            <a:spcAft>
              <a:spcPct val="35000"/>
            </a:spcAft>
            <a:buNone/>
          </a:pPr>
          <a:r>
            <a:rPr lang="en-CA" sz="1900" b="1" kern="1200" dirty="0"/>
            <a:t>QBank mapping: </a:t>
          </a:r>
        </a:p>
        <a:p>
          <a:pPr marL="0" lvl="0" indent="0" algn="l" defTabSz="844550">
            <a:lnSpc>
              <a:spcPct val="90000"/>
            </a:lnSpc>
            <a:spcBef>
              <a:spcPct val="0"/>
            </a:spcBef>
            <a:spcAft>
              <a:spcPct val="35000"/>
            </a:spcAft>
            <a:buNone/>
          </a:pPr>
          <a:r>
            <a:rPr lang="en-US" sz="1600" kern="1200" dirty="0"/>
            <a:t>Configure the QBank mapping between the question bank and the question placeholders</a:t>
          </a:r>
          <a:r>
            <a:rPr lang="en-CA" sz="1600" kern="1200" dirty="0"/>
            <a:t> </a:t>
          </a:r>
        </a:p>
      </dsp:txBody>
      <dsp:txXfrm>
        <a:off x="508330" y="2265258"/>
        <a:ext cx="9351718" cy="684689"/>
      </dsp:txXfrm>
    </dsp:sp>
    <dsp:sp modelId="{CE1EC9DC-3E1B-4241-BC96-2793C1A6EF2D}">
      <dsp:nvSpPr>
        <dsp:cNvPr id="0" name=""/>
        <dsp:cNvSpPr/>
      </dsp:nvSpPr>
      <dsp:spPr>
        <a:xfrm>
          <a:off x="0" y="3729349"/>
          <a:ext cx="9899515" cy="478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8312" tIns="395732" rIns="768312" bIns="135128" numCol="1" spcCol="1270" anchor="t" anchorCtr="0">
          <a:noAutofit/>
        </a:bodyPr>
        <a:lstStyle/>
        <a:p>
          <a:pPr marL="171450" lvl="1" indent="-171450" algn="l" defTabSz="844550">
            <a:lnSpc>
              <a:spcPct val="90000"/>
            </a:lnSpc>
            <a:spcBef>
              <a:spcPct val="0"/>
            </a:spcBef>
            <a:spcAft>
              <a:spcPct val="15000"/>
            </a:spcAft>
            <a:buChar char="•"/>
          </a:pPr>
          <a:endParaRPr lang="en-CA" sz="1900" kern="1200" dirty="0"/>
        </a:p>
      </dsp:txBody>
      <dsp:txXfrm>
        <a:off x="0" y="3729349"/>
        <a:ext cx="9899515" cy="478800"/>
      </dsp:txXfrm>
    </dsp:sp>
    <dsp:sp modelId="{433FCA9C-FA95-4D6E-B00D-52A7B30568AB}">
      <dsp:nvSpPr>
        <dsp:cNvPr id="0" name=""/>
        <dsp:cNvSpPr/>
      </dsp:nvSpPr>
      <dsp:spPr>
        <a:xfrm>
          <a:off x="471290" y="3287948"/>
          <a:ext cx="9425798" cy="72184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1925" tIns="0" rIns="261925" bIns="0" numCol="1" spcCol="1270" anchor="ctr" anchorCtr="0">
          <a:noAutofit/>
        </a:bodyPr>
        <a:lstStyle/>
        <a:p>
          <a:pPr marL="0" lvl="0" indent="0" algn="l" defTabSz="844550">
            <a:lnSpc>
              <a:spcPct val="90000"/>
            </a:lnSpc>
            <a:spcBef>
              <a:spcPct val="0"/>
            </a:spcBef>
            <a:spcAft>
              <a:spcPct val="35000"/>
            </a:spcAft>
            <a:buNone/>
          </a:pPr>
          <a:r>
            <a:rPr lang="en-CA" sz="1900" b="1" kern="1200" dirty="0"/>
            <a:t>QBank and reporting</a:t>
          </a:r>
        </a:p>
        <a:p>
          <a:pPr marL="0" lvl="0" indent="0" algn="l" defTabSz="844550">
            <a:lnSpc>
              <a:spcPct val="90000"/>
            </a:lnSpc>
            <a:spcBef>
              <a:spcPct val="0"/>
            </a:spcBef>
            <a:spcAft>
              <a:spcPct val="35000"/>
            </a:spcAft>
            <a:buNone/>
          </a:pPr>
          <a:r>
            <a:rPr lang="en-CA" sz="1600" b="1" kern="1200" dirty="0"/>
            <a:t>Design and generate comparative, frequency, scale distribution, open ended analysis (and more…)</a:t>
          </a:r>
        </a:p>
      </dsp:txBody>
      <dsp:txXfrm>
        <a:off x="506527" y="3323185"/>
        <a:ext cx="9355324" cy="6513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88CCFD-ABA1-D549-9151-D241D30053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D1473A-4280-BC4D-8268-7CC019E0E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D3E1C8-C3B5-3D4C-BCEA-F782ED53AA31}" type="datetimeFigureOut">
              <a:rPr lang="en-US" smtClean="0"/>
              <a:t>4/28/2020</a:t>
            </a:fld>
            <a:endParaRPr lang="en-US"/>
          </a:p>
        </p:txBody>
      </p:sp>
      <p:sp>
        <p:nvSpPr>
          <p:cNvPr id="4" name="Footer Placeholder 3">
            <a:extLst>
              <a:ext uri="{FF2B5EF4-FFF2-40B4-BE49-F238E27FC236}">
                <a16:creationId xmlns:a16="http://schemas.microsoft.com/office/drawing/2014/main" id="{22A36CE2-1863-F543-9451-66BD2D7DAE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EA5D48-3BBD-9E40-89F1-EA75EE6CA4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43BA58-BC8C-A84B-988D-1EC7157DB675}" type="slidenum">
              <a:rPr lang="en-US" smtClean="0"/>
              <a:t>‹#›</a:t>
            </a:fld>
            <a:endParaRPr lang="en-US"/>
          </a:p>
        </p:txBody>
      </p:sp>
    </p:spTree>
    <p:extLst>
      <p:ext uri="{BB962C8B-B14F-4D97-AF65-F5344CB8AC3E}">
        <p14:creationId xmlns:p14="http://schemas.microsoft.com/office/powerpoint/2010/main" val="67192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54641-3AD9-42EE-9E4C-D28C5E55AE7A}" type="datetimeFigureOut">
              <a:rPr lang="en-CA" smtClean="0"/>
              <a:t>2020-04-28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17717-070E-4ADC-BEBE-70D776F6FD28}" type="slidenum">
              <a:rPr lang="en-CA" smtClean="0"/>
              <a:t>‹#›</a:t>
            </a:fld>
            <a:endParaRPr lang="en-CA"/>
          </a:p>
        </p:txBody>
      </p:sp>
    </p:spTree>
    <p:extLst>
      <p:ext uri="{BB962C8B-B14F-4D97-AF65-F5344CB8AC3E}">
        <p14:creationId xmlns:p14="http://schemas.microsoft.com/office/powerpoint/2010/main" val="200915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117717-070E-4ADC-BEBE-70D776F6FD28}" type="slidenum">
              <a:rPr lang="en-CA" smtClean="0"/>
              <a:t>11</a:t>
            </a:fld>
            <a:endParaRPr lang="en-CA"/>
          </a:p>
        </p:txBody>
      </p:sp>
    </p:spTree>
    <p:extLst>
      <p:ext uri="{BB962C8B-B14F-4D97-AF65-F5344CB8AC3E}">
        <p14:creationId xmlns:p14="http://schemas.microsoft.com/office/powerpoint/2010/main" val="418955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Blue 7, Question bank, combined with relationship demographics and teaching role support form the foundation of </a:t>
            </a:r>
            <a:r>
              <a:rPr lang="en-US" sz="1200" b="1" dirty="0"/>
              <a:t>Large-scale data collection </a:t>
            </a:r>
            <a:r>
              <a:rPr lang="en-US" dirty="0"/>
              <a:t>i.e. to be able to include all type of stakeholders in the course evaluation process with the capability of targeted questions for each type of the stakeholders. The following are the specific uses cased why we built </a:t>
            </a:r>
            <a:r>
              <a:rPr lang="en-US" dirty="0" err="1"/>
              <a:t>Qbank</a:t>
            </a:r>
            <a:r>
              <a:rPr lang="en-US" dirty="0"/>
              <a:t>.</a:t>
            </a:r>
          </a:p>
        </p:txBody>
      </p:sp>
      <p:sp>
        <p:nvSpPr>
          <p:cNvPr id="4" name="Slide Number Placeholder 3"/>
          <p:cNvSpPr>
            <a:spLocks noGrp="1"/>
          </p:cNvSpPr>
          <p:nvPr>
            <p:ph type="sldNum" sz="quarter" idx="5"/>
          </p:nvPr>
        </p:nvSpPr>
        <p:spPr/>
        <p:txBody>
          <a:bodyPr/>
          <a:lstStyle/>
          <a:p>
            <a:fld id="{50117717-070E-4ADC-BEBE-70D776F6FD28}" type="slidenum">
              <a:rPr lang="en-CA" smtClean="0"/>
              <a:t>12</a:t>
            </a:fld>
            <a:endParaRPr lang="en-CA"/>
          </a:p>
        </p:txBody>
      </p:sp>
    </p:spTree>
    <p:extLst>
      <p:ext uri="{BB962C8B-B14F-4D97-AF65-F5344CB8AC3E}">
        <p14:creationId xmlns:p14="http://schemas.microsoft.com/office/powerpoint/2010/main" val="25089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117717-070E-4ADC-BEBE-70D776F6FD28}" type="slidenum">
              <a:rPr lang="en-CA" smtClean="0"/>
              <a:t>13</a:t>
            </a:fld>
            <a:endParaRPr lang="en-CA"/>
          </a:p>
        </p:txBody>
      </p:sp>
    </p:spTree>
    <p:extLst>
      <p:ext uri="{BB962C8B-B14F-4D97-AF65-F5344CB8AC3E}">
        <p14:creationId xmlns:p14="http://schemas.microsoft.com/office/powerpoint/2010/main" val="37331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3200" y="2065019"/>
            <a:ext cx="9144000" cy="2032001"/>
          </a:xfrm>
          <a:prstGeom prst="rect">
            <a:avLst/>
          </a:prstGeom>
        </p:spPr>
        <p:txBody>
          <a:bodyPr anchor="ctr">
            <a:normAutofit/>
          </a:bodyPr>
          <a:lstStyle>
            <a:lvl1pPr algn="ctr">
              <a:defRPr sz="5000" b="1"/>
            </a:lvl1pPr>
          </a:lstStyle>
          <a:p>
            <a:r>
              <a:rPr lang="en-US" dirty="0"/>
              <a:t>Click to edit Master</a:t>
            </a:r>
            <a:br>
              <a:rPr lang="en-US" dirty="0"/>
            </a:br>
            <a:r>
              <a:rPr lang="en-US" dirty="0"/>
              <a:t>title style</a:t>
            </a:r>
            <a:endParaRPr lang="en-CA" dirty="0"/>
          </a:p>
        </p:txBody>
      </p:sp>
      <p:sp>
        <p:nvSpPr>
          <p:cNvPr id="3" name="Subtitle 2"/>
          <p:cNvSpPr>
            <a:spLocks noGrp="1"/>
          </p:cNvSpPr>
          <p:nvPr>
            <p:ph type="subTitle" idx="1"/>
          </p:nvPr>
        </p:nvSpPr>
        <p:spPr>
          <a:xfrm>
            <a:off x="1473200" y="4097019"/>
            <a:ext cx="9144000" cy="499365"/>
          </a:xfrm>
          <a:prstGeom prst="rect">
            <a:avLst/>
          </a:prstGeom>
        </p:spPr>
        <p:txBody>
          <a:bodyPr/>
          <a:lstStyle>
            <a:lvl1pPr marL="0" indent="0" algn="ctr">
              <a:buNone/>
              <a:defRPr sz="3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4" name="Picture 3">
            <a:extLst>
              <a:ext uri="{FF2B5EF4-FFF2-40B4-BE49-F238E27FC236}">
                <a16:creationId xmlns:a16="http://schemas.microsoft.com/office/drawing/2014/main" id="{5EDE2F86-BAC3-3440-A925-3F5CF0458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5" name="Picture 4">
            <a:extLst>
              <a:ext uri="{FF2B5EF4-FFF2-40B4-BE49-F238E27FC236}">
                <a16:creationId xmlns:a16="http://schemas.microsoft.com/office/drawing/2014/main" id="{0905E374-2B23-5C46-B6AA-90CBB4045D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6" name="Picture 5">
            <a:extLst>
              <a:ext uri="{FF2B5EF4-FFF2-40B4-BE49-F238E27FC236}">
                <a16:creationId xmlns:a16="http://schemas.microsoft.com/office/drawing/2014/main" id="{C3D21F56-E17D-D640-92C1-151F8407BA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32762932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1662" y="1054142"/>
            <a:ext cx="10188677" cy="1168708"/>
          </a:xfrm>
          <a:prstGeom prst="rect">
            <a:avLst/>
          </a:prstGeom>
        </p:spPr>
        <p:txBody>
          <a:bodyPr/>
          <a:lstStyle>
            <a:lvl1pPr>
              <a:defRPr>
                <a:solidFill>
                  <a:srgbClr val="4F4B9F"/>
                </a:solidFill>
              </a:defRPr>
            </a:lvl1pPr>
          </a:lstStyle>
          <a:p>
            <a:r>
              <a:rPr lang="en-US" dirty="0"/>
              <a:t>Click to edit Master title style</a:t>
            </a:r>
            <a:endParaRPr lang="en-CA" dirty="0"/>
          </a:p>
        </p:txBody>
      </p:sp>
      <p:sp>
        <p:nvSpPr>
          <p:cNvPr id="8" name="Content Placeholder 6">
            <a:extLst>
              <a:ext uri="{FF2B5EF4-FFF2-40B4-BE49-F238E27FC236}">
                <a16:creationId xmlns:a16="http://schemas.microsoft.com/office/drawing/2014/main" id="{AB2D80F0-A910-6044-9905-DBCF3755C4D4}"/>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solidFill>
                  <a:schemeClr val="tx1">
                    <a:lumMod val="85000"/>
                    <a:lumOff val="15000"/>
                  </a:schemeClr>
                </a:solidFill>
              </a:defRPr>
            </a:lvl1pPr>
            <a:lvl2pPr>
              <a:defRPr sz="2000" b="0">
                <a:solidFill>
                  <a:schemeClr val="tx1">
                    <a:lumMod val="85000"/>
                    <a:lumOff val="15000"/>
                  </a:schemeClr>
                </a:solidFill>
              </a:defRPr>
            </a:lvl2pPr>
            <a:lvl3pPr>
              <a:defRPr sz="1800" b="0">
                <a:solidFill>
                  <a:schemeClr val="tx1">
                    <a:lumMod val="85000"/>
                    <a:lumOff val="15000"/>
                  </a:schemeClr>
                </a:solidFill>
              </a:defRPr>
            </a:lvl3pPr>
            <a:lvl4pPr>
              <a:defRPr sz="1600" b="0">
                <a:solidFill>
                  <a:schemeClr val="tx1">
                    <a:lumMod val="85000"/>
                    <a:lumOff val="15000"/>
                  </a:schemeClr>
                </a:solidFill>
              </a:defRPr>
            </a:lvl4pPr>
            <a:lvl5pPr>
              <a:defRPr sz="1600" b="0">
                <a:solidFill>
                  <a:schemeClr val="tx1">
                    <a:lumMod val="85000"/>
                    <a:lumOff val="15000"/>
                  </a:schemeClr>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3066BED2-5C86-474D-A796-381BBFC213CE}"/>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29375" y="6328150"/>
            <a:ext cx="741600" cy="237600"/>
          </a:xfrm>
          <a:prstGeom prst="rect">
            <a:avLst/>
          </a:prstGeom>
        </p:spPr>
      </p:pic>
      <p:pic>
        <p:nvPicPr>
          <p:cNvPr id="5" name="Picture 4">
            <a:extLst>
              <a:ext uri="{FF2B5EF4-FFF2-40B4-BE49-F238E27FC236}">
                <a16:creationId xmlns:a16="http://schemas.microsoft.com/office/drawing/2014/main" id="{7FCB8C44-D436-8A4E-B313-0FF5FC6019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45612"/>
            <a:ext cx="1063902" cy="165600"/>
          </a:xfrm>
          <a:prstGeom prst="rect">
            <a:avLst/>
          </a:prstGeom>
        </p:spPr>
      </p:pic>
      <p:pic>
        <p:nvPicPr>
          <p:cNvPr id="6" name="Picture 5">
            <a:extLst>
              <a:ext uri="{FF2B5EF4-FFF2-40B4-BE49-F238E27FC236}">
                <a16:creationId xmlns:a16="http://schemas.microsoft.com/office/drawing/2014/main" id="{554989A9-F698-AB4F-B735-BD4308C2B4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42681245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93CC93-8CF6-3D4A-8451-DDFF83A0D626}"/>
              </a:ext>
            </a:extLst>
          </p:cNvPr>
          <p:cNvSpPr>
            <a:spLocks noGrp="1"/>
          </p:cNvSpPr>
          <p:nvPr>
            <p:ph type="ctrTitle" hasCustomPrompt="1"/>
          </p:nvPr>
        </p:nvSpPr>
        <p:spPr>
          <a:xfrm>
            <a:off x="1473200" y="2065019"/>
            <a:ext cx="9144000" cy="2032001"/>
          </a:xfrm>
          <a:prstGeom prst="rect">
            <a:avLst/>
          </a:prstGeom>
        </p:spPr>
        <p:txBody>
          <a:bodyPr anchor="ctr">
            <a:normAutofit/>
          </a:bodyPr>
          <a:lstStyle>
            <a:lvl1pPr algn="ctr">
              <a:defRPr sz="5000" b="1"/>
            </a:lvl1pPr>
          </a:lstStyle>
          <a:p>
            <a:r>
              <a:rPr lang="en-US" dirty="0"/>
              <a:t>Click to edit Master</a:t>
            </a:r>
            <a:br>
              <a:rPr lang="en-US" dirty="0"/>
            </a:br>
            <a:r>
              <a:rPr lang="en-US" dirty="0"/>
              <a:t>title style</a:t>
            </a:r>
            <a:endParaRPr lang="en-CA" dirty="0"/>
          </a:p>
        </p:txBody>
      </p:sp>
      <p:sp>
        <p:nvSpPr>
          <p:cNvPr id="13" name="Subtitle 2">
            <a:extLst>
              <a:ext uri="{FF2B5EF4-FFF2-40B4-BE49-F238E27FC236}">
                <a16:creationId xmlns:a16="http://schemas.microsoft.com/office/drawing/2014/main" id="{79429969-0D73-D44B-9734-82F42B5B0BFB}"/>
              </a:ext>
            </a:extLst>
          </p:cNvPr>
          <p:cNvSpPr>
            <a:spLocks noGrp="1"/>
          </p:cNvSpPr>
          <p:nvPr>
            <p:ph type="subTitle" idx="1"/>
          </p:nvPr>
        </p:nvSpPr>
        <p:spPr>
          <a:xfrm>
            <a:off x="1473200" y="4097019"/>
            <a:ext cx="9144000" cy="499365"/>
          </a:xfrm>
          <a:prstGeom prst="rect">
            <a:avLst/>
          </a:prstGeom>
        </p:spPr>
        <p:txBody>
          <a:bodyPr/>
          <a:lstStyle>
            <a:lvl1pPr marL="0" indent="0" algn="ctr">
              <a:buNone/>
              <a:defRPr sz="3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4" name="Picture 3">
            <a:extLst>
              <a:ext uri="{FF2B5EF4-FFF2-40B4-BE49-F238E27FC236}">
                <a16:creationId xmlns:a16="http://schemas.microsoft.com/office/drawing/2014/main" id="{B69361E9-E0EE-A54F-BA20-656C298D78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5" name="Picture 4">
            <a:extLst>
              <a:ext uri="{FF2B5EF4-FFF2-40B4-BE49-F238E27FC236}">
                <a16:creationId xmlns:a16="http://schemas.microsoft.com/office/drawing/2014/main" id="{97E256B2-2E9E-F94C-8485-62FC2E1630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6" name="Picture 5">
            <a:extLst>
              <a:ext uri="{FF2B5EF4-FFF2-40B4-BE49-F238E27FC236}">
                <a16:creationId xmlns:a16="http://schemas.microsoft.com/office/drawing/2014/main" id="{39481A82-B001-0549-B9B3-0C71752CCA0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6156241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_Content slide sha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455C58-8176-B944-B5BD-4F77335C5EA4}"/>
              </a:ext>
            </a:extLst>
          </p:cNvPr>
          <p:cNvSpPr>
            <a:spLocks noGrp="1"/>
          </p:cNvSpPr>
          <p:nvPr>
            <p:ph type="title"/>
          </p:nvPr>
        </p:nvSpPr>
        <p:spPr>
          <a:xfrm>
            <a:off x="1001662" y="1054142"/>
            <a:ext cx="10188677" cy="1168708"/>
          </a:xfrm>
          <a:prstGeom prst="rect">
            <a:avLst/>
          </a:prstGeom>
        </p:spPr>
        <p:txBody>
          <a:bodyPr/>
          <a:lstStyle>
            <a:lvl1pPr>
              <a:defRPr>
                <a:solidFill>
                  <a:srgbClr val="4F4B9F"/>
                </a:solidFill>
              </a:defRPr>
            </a:lvl1pPr>
          </a:lstStyle>
          <a:p>
            <a:r>
              <a:rPr lang="en-US" dirty="0"/>
              <a:t>Click to edit Master title style</a:t>
            </a:r>
            <a:endParaRPr lang="en-CA" dirty="0"/>
          </a:p>
        </p:txBody>
      </p:sp>
      <p:sp>
        <p:nvSpPr>
          <p:cNvPr id="7" name="Content Placeholder 6">
            <a:extLst>
              <a:ext uri="{FF2B5EF4-FFF2-40B4-BE49-F238E27FC236}">
                <a16:creationId xmlns:a16="http://schemas.microsoft.com/office/drawing/2014/main" id="{70AA1AFD-E470-0543-994B-A740C8765870}"/>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solidFill>
                  <a:schemeClr val="tx1">
                    <a:lumMod val="85000"/>
                    <a:lumOff val="15000"/>
                  </a:schemeClr>
                </a:solidFill>
              </a:defRPr>
            </a:lvl1pPr>
            <a:lvl2pPr marL="457200" indent="0">
              <a:buNone/>
              <a:defRPr sz="2000" b="0">
                <a:solidFill>
                  <a:schemeClr val="tx1">
                    <a:lumMod val="85000"/>
                    <a:lumOff val="15000"/>
                  </a:schemeClr>
                </a:solidFill>
              </a:defRPr>
            </a:lvl2pPr>
            <a:lvl3pPr marL="914400" indent="0">
              <a:buNone/>
              <a:defRPr sz="1800" b="0">
                <a:solidFill>
                  <a:schemeClr val="tx1">
                    <a:lumMod val="85000"/>
                    <a:lumOff val="15000"/>
                  </a:schemeClr>
                </a:solidFill>
              </a:defRPr>
            </a:lvl3pPr>
            <a:lvl4pPr marL="1371600" indent="0">
              <a:buNone/>
              <a:defRPr sz="1600" b="0">
                <a:solidFill>
                  <a:schemeClr val="tx1">
                    <a:lumMod val="85000"/>
                    <a:lumOff val="15000"/>
                  </a:schemeClr>
                </a:solidFill>
              </a:defRPr>
            </a:lvl4pPr>
            <a:lvl5pPr marL="1828800" indent="0">
              <a:buNone/>
              <a:defRPr sz="1600" b="0">
                <a:solidFill>
                  <a:schemeClr val="tx1">
                    <a:lumMod val="85000"/>
                    <a:lumOff val="15000"/>
                  </a:schemeClr>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5D58D181-4424-4E49-BEF8-43784C3D8DA1}"/>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29375" y="6328150"/>
            <a:ext cx="741600" cy="237600"/>
          </a:xfrm>
          <a:prstGeom prst="rect">
            <a:avLst/>
          </a:prstGeom>
        </p:spPr>
      </p:pic>
      <p:pic>
        <p:nvPicPr>
          <p:cNvPr id="6" name="Picture 5">
            <a:extLst>
              <a:ext uri="{FF2B5EF4-FFF2-40B4-BE49-F238E27FC236}">
                <a16:creationId xmlns:a16="http://schemas.microsoft.com/office/drawing/2014/main" id="{BD1B0D49-52DC-884D-88C9-9038E040A0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45612"/>
            <a:ext cx="1063902" cy="165600"/>
          </a:xfrm>
          <a:prstGeom prst="rect">
            <a:avLst/>
          </a:prstGeom>
        </p:spPr>
      </p:pic>
      <p:pic>
        <p:nvPicPr>
          <p:cNvPr id="8" name="Picture 7">
            <a:extLst>
              <a:ext uri="{FF2B5EF4-FFF2-40B4-BE49-F238E27FC236}">
                <a16:creationId xmlns:a16="http://schemas.microsoft.com/office/drawing/2014/main" id="{6FBAB2A7-8594-D443-9B68-C0DC6B358D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4114477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_Content slide sha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37394B-ACE2-D548-8D24-DFFF91B711EB}"/>
              </a:ext>
            </a:extLst>
          </p:cNvPr>
          <p:cNvSpPr>
            <a:spLocks noGrp="1"/>
          </p:cNvSpPr>
          <p:nvPr>
            <p:ph type="title"/>
          </p:nvPr>
        </p:nvSpPr>
        <p:spPr>
          <a:xfrm>
            <a:off x="1001662" y="1054142"/>
            <a:ext cx="10188677" cy="1168708"/>
          </a:xfrm>
          <a:prstGeom prst="rect">
            <a:avLst/>
          </a:prstGeom>
        </p:spPr>
        <p:txBody>
          <a:bodyPr/>
          <a:lstStyle>
            <a:lvl1pPr>
              <a:defRPr>
                <a:solidFill>
                  <a:srgbClr val="0D73B5"/>
                </a:solidFill>
              </a:defRPr>
            </a:lvl1pPr>
          </a:lstStyle>
          <a:p>
            <a:r>
              <a:rPr lang="en-US" dirty="0"/>
              <a:t>Click to edit Master title style</a:t>
            </a:r>
            <a:endParaRPr lang="en-CA" dirty="0"/>
          </a:p>
        </p:txBody>
      </p:sp>
      <p:sp>
        <p:nvSpPr>
          <p:cNvPr id="7" name="Content Placeholder 6">
            <a:extLst>
              <a:ext uri="{FF2B5EF4-FFF2-40B4-BE49-F238E27FC236}">
                <a16:creationId xmlns:a16="http://schemas.microsoft.com/office/drawing/2014/main" id="{5DBD777D-E655-9B48-94F1-954E0D812B51}"/>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solidFill>
                  <a:schemeClr val="tx1">
                    <a:lumMod val="85000"/>
                    <a:lumOff val="15000"/>
                  </a:schemeClr>
                </a:solidFill>
              </a:defRPr>
            </a:lvl1pPr>
            <a:lvl2pPr>
              <a:defRPr sz="2000" b="0">
                <a:solidFill>
                  <a:schemeClr val="tx1">
                    <a:lumMod val="85000"/>
                    <a:lumOff val="15000"/>
                  </a:schemeClr>
                </a:solidFill>
              </a:defRPr>
            </a:lvl2pPr>
            <a:lvl3pPr>
              <a:defRPr sz="1800" b="0">
                <a:solidFill>
                  <a:schemeClr val="tx1">
                    <a:lumMod val="85000"/>
                    <a:lumOff val="15000"/>
                  </a:schemeClr>
                </a:solidFill>
              </a:defRPr>
            </a:lvl3pPr>
            <a:lvl4pPr>
              <a:defRPr sz="1600" b="0">
                <a:solidFill>
                  <a:schemeClr val="tx1">
                    <a:lumMod val="85000"/>
                    <a:lumOff val="15000"/>
                  </a:schemeClr>
                </a:solidFill>
              </a:defRPr>
            </a:lvl4pPr>
            <a:lvl5pPr>
              <a:defRPr sz="1600" b="0">
                <a:solidFill>
                  <a:schemeClr val="tx1">
                    <a:lumMod val="85000"/>
                    <a:lumOff val="15000"/>
                  </a:schemeClr>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2D2A1E80-F85D-7340-A04A-13D01AD4623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29375" y="6328150"/>
            <a:ext cx="741600" cy="237600"/>
          </a:xfrm>
          <a:prstGeom prst="rect">
            <a:avLst/>
          </a:prstGeom>
        </p:spPr>
      </p:pic>
      <p:pic>
        <p:nvPicPr>
          <p:cNvPr id="6" name="Picture 5">
            <a:extLst>
              <a:ext uri="{FF2B5EF4-FFF2-40B4-BE49-F238E27FC236}">
                <a16:creationId xmlns:a16="http://schemas.microsoft.com/office/drawing/2014/main" id="{77E4EE7C-78B8-874B-B387-2D5FFDE95D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45612"/>
            <a:ext cx="1063902" cy="165600"/>
          </a:xfrm>
          <a:prstGeom prst="rect">
            <a:avLst/>
          </a:prstGeom>
        </p:spPr>
      </p:pic>
      <p:pic>
        <p:nvPicPr>
          <p:cNvPr id="8" name="Picture 7">
            <a:extLst>
              <a:ext uri="{FF2B5EF4-FFF2-40B4-BE49-F238E27FC236}">
                <a16:creationId xmlns:a16="http://schemas.microsoft.com/office/drawing/2014/main" id="{1DEE146A-982D-9F4B-9AF8-19219137B4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40870511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dient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7917764-A4F5-0846-A665-1DB7527F0EDF}"/>
              </a:ext>
            </a:extLst>
          </p:cNvPr>
          <p:cNvSpPr>
            <a:spLocks noGrp="1"/>
          </p:cNvSpPr>
          <p:nvPr>
            <p:ph type="title"/>
          </p:nvPr>
        </p:nvSpPr>
        <p:spPr>
          <a:xfrm>
            <a:off x="1001662" y="1054142"/>
            <a:ext cx="10188677" cy="1168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7" name="Content Placeholder 6">
            <a:extLst>
              <a:ext uri="{FF2B5EF4-FFF2-40B4-BE49-F238E27FC236}">
                <a16:creationId xmlns:a16="http://schemas.microsoft.com/office/drawing/2014/main" id="{D5E9098D-F09E-FF48-A105-66672154B81C}"/>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lvl1pPr>
            <a:lvl2pPr>
              <a:defRPr sz="2000" b="0"/>
            </a:lvl2pPr>
            <a:lvl3pPr>
              <a:defRPr sz="1800" b="0"/>
            </a:lvl3pPr>
            <a:lvl4pPr>
              <a:defRPr sz="1600" b="0"/>
            </a:lvl4pPr>
            <a:lvl5pPr>
              <a:defRPr sz="1600" b="0"/>
            </a:lvl5pPr>
          </a:lstStyle>
          <a:p>
            <a:pPr lvl="0"/>
            <a:r>
              <a:rPr lang="en-US" dirty="0"/>
              <a:t>Click to edit Master text styles</a:t>
            </a:r>
          </a:p>
        </p:txBody>
      </p:sp>
      <p:pic>
        <p:nvPicPr>
          <p:cNvPr id="4" name="Picture 3">
            <a:extLst>
              <a:ext uri="{FF2B5EF4-FFF2-40B4-BE49-F238E27FC236}">
                <a16:creationId xmlns:a16="http://schemas.microsoft.com/office/drawing/2014/main" id="{F1E5706F-E99D-344C-8E04-8957A6332D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6" name="Picture 5">
            <a:extLst>
              <a:ext uri="{FF2B5EF4-FFF2-40B4-BE49-F238E27FC236}">
                <a16:creationId xmlns:a16="http://schemas.microsoft.com/office/drawing/2014/main" id="{2E5726F2-5BB6-8642-8B32-49903D6856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8" name="Picture 7">
            <a:extLst>
              <a:ext uri="{FF2B5EF4-FFF2-40B4-BE49-F238E27FC236}">
                <a16:creationId xmlns:a16="http://schemas.microsoft.com/office/drawing/2014/main" id="{90D64705-5AA8-6148-BD77-D8B5D051BB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41791320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urple_Content slide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7917764-A4F5-0846-A665-1DB7527F0EDF}"/>
              </a:ext>
            </a:extLst>
          </p:cNvPr>
          <p:cNvSpPr>
            <a:spLocks noGrp="1"/>
          </p:cNvSpPr>
          <p:nvPr>
            <p:ph type="title"/>
          </p:nvPr>
        </p:nvSpPr>
        <p:spPr>
          <a:xfrm>
            <a:off x="1001662" y="1054142"/>
            <a:ext cx="10188677" cy="1168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7" name="Content Placeholder 6">
            <a:extLst>
              <a:ext uri="{FF2B5EF4-FFF2-40B4-BE49-F238E27FC236}">
                <a16:creationId xmlns:a16="http://schemas.microsoft.com/office/drawing/2014/main" id="{A7309C83-0B85-E142-9157-B56C9265D44C}"/>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lvl1pPr>
            <a:lvl2pPr>
              <a:defRPr sz="2000" b="0"/>
            </a:lvl2pPr>
            <a:lvl3pPr>
              <a:defRPr sz="1800" b="0"/>
            </a:lvl3pPr>
            <a:lvl4pPr>
              <a:defRPr sz="1600" b="0"/>
            </a:lvl4pPr>
            <a:lvl5pPr>
              <a:defRPr sz="1600" b="0"/>
            </a:lvl5pPr>
          </a:lstStyle>
          <a:p>
            <a:pPr lvl="0"/>
            <a:r>
              <a:rPr lang="en-US" dirty="0"/>
              <a:t>Click to edit Master text styles</a:t>
            </a:r>
          </a:p>
        </p:txBody>
      </p:sp>
      <p:pic>
        <p:nvPicPr>
          <p:cNvPr id="18" name="Picture 17">
            <a:extLst>
              <a:ext uri="{FF2B5EF4-FFF2-40B4-BE49-F238E27FC236}">
                <a16:creationId xmlns:a16="http://schemas.microsoft.com/office/drawing/2014/main" id="{66F972A8-C892-8241-B7F2-FDEF211E2D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19" name="Picture 18">
            <a:extLst>
              <a:ext uri="{FF2B5EF4-FFF2-40B4-BE49-F238E27FC236}">
                <a16:creationId xmlns:a16="http://schemas.microsoft.com/office/drawing/2014/main" id="{8AF066AB-1F0E-FD4C-8622-5B8059BA34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20" name="Picture 19">
            <a:extLst>
              <a:ext uri="{FF2B5EF4-FFF2-40B4-BE49-F238E27FC236}">
                <a16:creationId xmlns:a16="http://schemas.microsoft.com/office/drawing/2014/main" id="{488E501C-4C9A-D54B-941D-5C96AA5438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25028709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ue_Content slide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54556CE-DCF4-6D4E-A0D0-42D6E9B37A50}"/>
              </a:ext>
            </a:extLst>
          </p:cNvPr>
          <p:cNvSpPr>
            <a:spLocks noGrp="1"/>
          </p:cNvSpPr>
          <p:nvPr>
            <p:ph type="title"/>
          </p:nvPr>
        </p:nvSpPr>
        <p:spPr>
          <a:xfrm>
            <a:off x="1001662" y="1054142"/>
            <a:ext cx="10188677" cy="1168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8" name="Content Placeholder 6">
            <a:extLst>
              <a:ext uri="{FF2B5EF4-FFF2-40B4-BE49-F238E27FC236}">
                <a16:creationId xmlns:a16="http://schemas.microsoft.com/office/drawing/2014/main" id="{F4CD78C6-729A-864C-9B84-F03D21BF6BF7}"/>
              </a:ext>
            </a:extLst>
          </p:cNvPr>
          <p:cNvSpPr>
            <a:spLocks noGrp="1"/>
          </p:cNvSpPr>
          <p:nvPr>
            <p:ph sz="quarter" idx="10"/>
          </p:nvPr>
        </p:nvSpPr>
        <p:spPr>
          <a:xfrm>
            <a:off x="1001662" y="2266950"/>
            <a:ext cx="10188575" cy="3805238"/>
          </a:xfrm>
          <a:prstGeom prst="rect">
            <a:avLst/>
          </a:prstGeom>
        </p:spPr>
        <p:txBody>
          <a:bodyPr/>
          <a:lstStyle>
            <a:lvl1pPr marL="0" indent="0">
              <a:buNone/>
              <a:defRPr sz="2200" b="0"/>
            </a:lvl1pPr>
            <a:lvl2pPr>
              <a:defRPr sz="2000" b="0"/>
            </a:lvl2pPr>
            <a:lvl3pPr>
              <a:defRPr sz="1800" b="0"/>
            </a:lvl3pPr>
            <a:lvl4pPr>
              <a:defRPr sz="1600" b="0"/>
            </a:lvl4pPr>
            <a:lvl5pPr>
              <a:defRPr sz="1600" b="0"/>
            </a:lvl5pPr>
          </a:lstStyle>
          <a:p>
            <a:pPr lvl="0"/>
            <a:r>
              <a:rPr lang="en-US" dirty="0"/>
              <a:t>Click to edit Master text styles</a:t>
            </a:r>
          </a:p>
        </p:txBody>
      </p:sp>
      <p:pic>
        <p:nvPicPr>
          <p:cNvPr id="4" name="Picture 3">
            <a:extLst>
              <a:ext uri="{FF2B5EF4-FFF2-40B4-BE49-F238E27FC236}">
                <a16:creationId xmlns:a16="http://schemas.microsoft.com/office/drawing/2014/main" id="{37366235-F40E-3F4C-B9D0-F7615FCF1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5" name="Picture 4">
            <a:extLst>
              <a:ext uri="{FF2B5EF4-FFF2-40B4-BE49-F238E27FC236}">
                <a16:creationId xmlns:a16="http://schemas.microsoft.com/office/drawing/2014/main" id="{A918F0E9-EDC0-254B-A67A-B11820DBCA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7" name="Picture 6">
            <a:extLst>
              <a:ext uri="{FF2B5EF4-FFF2-40B4-BE49-F238E27FC236}">
                <a16:creationId xmlns:a16="http://schemas.microsoft.com/office/drawing/2014/main" id="{A8EFB913-FFF0-1947-92AB-895A160F947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4064673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st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2A4FAA4-6139-A54E-A722-699CA55457A9}"/>
              </a:ext>
            </a:extLst>
          </p:cNvPr>
          <p:cNvSpPr>
            <a:spLocks noGrp="1"/>
          </p:cNvSpPr>
          <p:nvPr>
            <p:ph type="title"/>
          </p:nvPr>
        </p:nvSpPr>
        <p:spPr>
          <a:xfrm>
            <a:off x="1001663" y="1054142"/>
            <a:ext cx="6630530" cy="1168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17" name="Content Placeholder 6">
            <a:extLst>
              <a:ext uri="{FF2B5EF4-FFF2-40B4-BE49-F238E27FC236}">
                <a16:creationId xmlns:a16="http://schemas.microsoft.com/office/drawing/2014/main" id="{D1EC1E1F-0426-A84D-9637-B4B773093C91}"/>
              </a:ext>
            </a:extLst>
          </p:cNvPr>
          <p:cNvSpPr>
            <a:spLocks noGrp="1"/>
          </p:cNvSpPr>
          <p:nvPr>
            <p:ph sz="quarter" idx="10"/>
          </p:nvPr>
        </p:nvSpPr>
        <p:spPr>
          <a:xfrm>
            <a:off x="1001663" y="2266950"/>
            <a:ext cx="5606402" cy="3805238"/>
          </a:xfrm>
          <a:prstGeom prst="rect">
            <a:avLst/>
          </a:prstGeom>
        </p:spPr>
        <p:txBody>
          <a:bodyPr/>
          <a:lstStyle>
            <a:lvl1pPr>
              <a:defRPr sz="2400" b="0"/>
            </a:lvl1pPr>
            <a:lvl2pPr>
              <a:defRPr sz="2000" b="0"/>
            </a:lvl2pPr>
            <a:lvl3pPr>
              <a:defRPr sz="1800" b="0"/>
            </a:lvl3pPr>
            <a:lvl4pPr>
              <a:defRPr sz="1600" b="0"/>
            </a:lvl4pPr>
            <a:lvl5pPr>
              <a:defRPr sz="16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C25FED9F-7157-9A49-9A68-8C71208660CE}"/>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29375" y="6328150"/>
            <a:ext cx="741600" cy="237600"/>
          </a:xfrm>
          <a:prstGeom prst="rect">
            <a:avLst/>
          </a:prstGeom>
        </p:spPr>
      </p:pic>
      <p:pic>
        <p:nvPicPr>
          <p:cNvPr id="5" name="Picture 4">
            <a:extLst>
              <a:ext uri="{FF2B5EF4-FFF2-40B4-BE49-F238E27FC236}">
                <a16:creationId xmlns:a16="http://schemas.microsoft.com/office/drawing/2014/main" id="{D08E5873-C774-B841-9B0A-D407149362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45612"/>
            <a:ext cx="1063902" cy="165600"/>
          </a:xfrm>
          <a:prstGeom prst="rect">
            <a:avLst/>
          </a:prstGeom>
        </p:spPr>
      </p:pic>
      <p:pic>
        <p:nvPicPr>
          <p:cNvPr id="6" name="Picture 5">
            <a:extLst>
              <a:ext uri="{FF2B5EF4-FFF2-40B4-BE49-F238E27FC236}">
                <a16:creationId xmlns:a16="http://schemas.microsoft.com/office/drawing/2014/main" id="{765274CE-1C0C-724B-82E6-9DAE4AAC8F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39187151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1F6DBA-6682-A140-A31D-86D939CE10D8}"/>
              </a:ext>
            </a:extLst>
          </p:cNvPr>
          <p:cNvSpPr>
            <a:spLocks noGrp="1"/>
          </p:cNvSpPr>
          <p:nvPr>
            <p:ph type="title"/>
          </p:nvPr>
        </p:nvSpPr>
        <p:spPr>
          <a:xfrm>
            <a:off x="1001662" y="1054142"/>
            <a:ext cx="6630529" cy="1168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9" name="Content Placeholder 6">
            <a:extLst>
              <a:ext uri="{FF2B5EF4-FFF2-40B4-BE49-F238E27FC236}">
                <a16:creationId xmlns:a16="http://schemas.microsoft.com/office/drawing/2014/main" id="{247C8F84-F8E4-034A-8619-CAB953D6079A}"/>
              </a:ext>
            </a:extLst>
          </p:cNvPr>
          <p:cNvSpPr>
            <a:spLocks noGrp="1"/>
          </p:cNvSpPr>
          <p:nvPr>
            <p:ph sz="quarter" idx="10"/>
          </p:nvPr>
        </p:nvSpPr>
        <p:spPr>
          <a:xfrm>
            <a:off x="1001663" y="2266950"/>
            <a:ext cx="5642977" cy="3805238"/>
          </a:xfrm>
          <a:prstGeom prst="rect">
            <a:avLst/>
          </a:prstGeom>
        </p:spPr>
        <p:txBody>
          <a:bodyPr/>
          <a:lstStyle>
            <a:lvl1pPr>
              <a:defRPr sz="2400" b="0"/>
            </a:lvl1pPr>
            <a:lvl2pPr>
              <a:defRPr sz="2000" b="0"/>
            </a:lvl2pPr>
            <a:lvl3pPr>
              <a:defRPr sz="1800" b="0"/>
            </a:lvl3pPr>
            <a:lvl4pPr>
              <a:defRPr sz="1600" b="0"/>
            </a:lvl4pPr>
            <a:lvl5pPr>
              <a:defRPr sz="16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BE9A742-2F4A-FC4E-A723-189AF09705AD}"/>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29375" y="6328150"/>
            <a:ext cx="741600" cy="237600"/>
          </a:xfrm>
          <a:prstGeom prst="rect">
            <a:avLst/>
          </a:prstGeom>
        </p:spPr>
      </p:pic>
      <p:pic>
        <p:nvPicPr>
          <p:cNvPr id="5" name="Picture 4">
            <a:extLst>
              <a:ext uri="{FF2B5EF4-FFF2-40B4-BE49-F238E27FC236}">
                <a16:creationId xmlns:a16="http://schemas.microsoft.com/office/drawing/2014/main" id="{ADCEF673-43AC-4343-ABEA-F7DC20D414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7776" y="6345612"/>
            <a:ext cx="1063902" cy="165600"/>
          </a:xfrm>
          <a:prstGeom prst="rect">
            <a:avLst/>
          </a:prstGeom>
        </p:spPr>
      </p:pic>
      <p:pic>
        <p:nvPicPr>
          <p:cNvPr id="6" name="Picture 5">
            <a:extLst>
              <a:ext uri="{FF2B5EF4-FFF2-40B4-BE49-F238E27FC236}">
                <a16:creationId xmlns:a16="http://schemas.microsoft.com/office/drawing/2014/main" id="{CF3D1BC4-7FE9-374B-B212-7AF97403A3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8419884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0" name="Title Placeholder 19">
            <a:extLst>
              <a:ext uri="{FF2B5EF4-FFF2-40B4-BE49-F238E27FC236}">
                <a16:creationId xmlns:a16="http://schemas.microsoft.com/office/drawing/2014/main" id="{4F2B9C67-05AA-6949-93F2-80CB65DECAE9}"/>
              </a:ext>
            </a:extLst>
          </p:cNvPr>
          <p:cNvSpPr>
            <a:spLocks noGrp="1"/>
          </p:cNvSpPr>
          <p:nvPr>
            <p:ph type="title"/>
          </p:nvPr>
        </p:nvSpPr>
        <p:spPr>
          <a:xfrm>
            <a:off x="1001661" y="978724"/>
            <a:ext cx="10188677" cy="1325563"/>
          </a:xfrm>
          <a:prstGeom prst="rect">
            <a:avLst/>
          </a:prstGeom>
        </p:spPr>
        <p:txBody>
          <a:bodyPr vert="horz" lIns="91440" tIns="45720" rIns="91440" bIns="45720" rtlCol="0" anchor="ctr">
            <a:normAutofit/>
          </a:bodyPr>
          <a:lstStyle/>
          <a:p>
            <a:r>
              <a:rPr lang="en-US"/>
              <a:t>Click to edit Master title style</a:t>
            </a:r>
          </a:p>
        </p:txBody>
      </p:sp>
      <p:sp>
        <p:nvSpPr>
          <p:cNvPr id="4" name="Content Placeholder 6">
            <a:extLst>
              <a:ext uri="{FF2B5EF4-FFF2-40B4-BE49-F238E27FC236}">
                <a16:creationId xmlns:a16="http://schemas.microsoft.com/office/drawing/2014/main" id="{C4E31AA8-A9C2-CB46-94A1-53C06B41EE06}"/>
              </a:ext>
            </a:extLst>
          </p:cNvPr>
          <p:cNvSpPr txBox="1">
            <a:spLocks/>
          </p:cNvSpPr>
          <p:nvPr userDrawn="1"/>
        </p:nvSpPr>
        <p:spPr>
          <a:xfrm>
            <a:off x="1001662" y="2266950"/>
            <a:ext cx="10188575" cy="3805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Calibri" panose="020F0502020204030204" pitchFamily="34" charset="0"/>
              <a:buNone/>
              <a:defRPr sz="2000" b="0" kern="120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85000"/>
                    <a:lumOff val="15000"/>
                  </a:schemeClr>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Click to edit Master text styles</a:t>
            </a:r>
          </a:p>
        </p:txBody>
      </p:sp>
      <p:pic>
        <p:nvPicPr>
          <p:cNvPr id="5" name="Picture 4">
            <a:extLst>
              <a:ext uri="{FF2B5EF4-FFF2-40B4-BE49-F238E27FC236}">
                <a16:creationId xmlns:a16="http://schemas.microsoft.com/office/drawing/2014/main" id="{BC710CA3-4EEB-5D48-8C8E-26FB5FB440F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34085" y="6329427"/>
            <a:ext cx="727651" cy="237600"/>
          </a:xfrm>
          <a:prstGeom prst="rect">
            <a:avLst/>
          </a:prstGeom>
        </p:spPr>
      </p:pic>
      <p:pic>
        <p:nvPicPr>
          <p:cNvPr id="6" name="Picture 5">
            <a:extLst>
              <a:ext uri="{FF2B5EF4-FFF2-40B4-BE49-F238E27FC236}">
                <a16:creationId xmlns:a16="http://schemas.microsoft.com/office/drawing/2014/main" id="{A351F9DA-13E0-CB4D-858C-6CE0AF3D0B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37776" y="6361244"/>
            <a:ext cx="1063906" cy="165600"/>
          </a:xfrm>
          <a:prstGeom prst="rect">
            <a:avLst/>
          </a:prstGeom>
        </p:spPr>
      </p:pic>
      <p:pic>
        <p:nvPicPr>
          <p:cNvPr id="7" name="Picture 6">
            <a:extLst>
              <a:ext uri="{FF2B5EF4-FFF2-40B4-BE49-F238E27FC236}">
                <a16:creationId xmlns:a16="http://schemas.microsoft.com/office/drawing/2014/main" id="{5023E986-F090-2E47-9B5F-03FFA723FB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73116" y="6345612"/>
            <a:ext cx="911250" cy="194400"/>
          </a:xfrm>
          <a:prstGeom prst="rect">
            <a:avLst/>
          </a:prstGeom>
        </p:spPr>
      </p:pic>
    </p:spTree>
    <p:extLst>
      <p:ext uri="{BB962C8B-B14F-4D97-AF65-F5344CB8AC3E}">
        <p14:creationId xmlns:p14="http://schemas.microsoft.com/office/powerpoint/2010/main" val="156751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67" r:id="rId5"/>
    <p:sldLayoutId id="2147483665" r:id="rId6"/>
    <p:sldLayoutId id="2147483660" r:id="rId7"/>
    <p:sldLayoutId id="2147483666" r:id="rId8"/>
    <p:sldLayoutId id="2147483664" r:id="rId9"/>
    <p:sldLayoutId id="2147483654" r:id="rId1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000" b="0" i="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E5C964-3538-4B83-97F4-3A7037EA9A37}"/>
              </a:ext>
            </a:extLst>
          </p:cNvPr>
          <p:cNvPicPr>
            <a:picLocks noChangeAspect="1"/>
          </p:cNvPicPr>
          <p:nvPr/>
        </p:nvPicPr>
        <p:blipFill>
          <a:blip r:embed="rId2"/>
          <a:stretch>
            <a:fillRect/>
          </a:stretch>
        </p:blipFill>
        <p:spPr>
          <a:xfrm>
            <a:off x="7434" y="0"/>
            <a:ext cx="12177132" cy="6858000"/>
          </a:xfrm>
          <a:prstGeom prst="rect">
            <a:avLst/>
          </a:prstGeom>
        </p:spPr>
      </p:pic>
      <p:sp>
        <p:nvSpPr>
          <p:cNvPr id="3" name="Subtitle 2">
            <a:extLst>
              <a:ext uri="{FF2B5EF4-FFF2-40B4-BE49-F238E27FC236}">
                <a16:creationId xmlns:a16="http://schemas.microsoft.com/office/drawing/2014/main" id="{30926BB3-57DD-7C4D-A24E-6CF7C5EA7CC1}"/>
              </a:ext>
            </a:extLst>
          </p:cNvPr>
          <p:cNvSpPr>
            <a:spLocks noGrp="1"/>
          </p:cNvSpPr>
          <p:nvPr>
            <p:ph type="subTitle" idx="1"/>
          </p:nvPr>
        </p:nvSpPr>
        <p:spPr>
          <a:xfrm>
            <a:off x="2125788" y="5565270"/>
            <a:ext cx="7940422" cy="902821"/>
          </a:xfrm>
        </p:spPr>
        <p:txBody>
          <a:bodyPr/>
          <a:lstStyle/>
          <a:p>
            <a:r>
              <a:rPr lang="en-US" b="1" dirty="0"/>
              <a:t>Cascaded versus Conditional</a:t>
            </a:r>
          </a:p>
          <a:p>
            <a:r>
              <a:rPr lang="en-US" sz="1400" b="1" dirty="0"/>
              <a:t>Presenter: Alexandra </a:t>
            </a:r>
            <a:r>
              <a:rPr lang="en-US" sz="1400" b="1" dirty="0" err="1"/>
              <a:t>Rascanu</a:t>
            </a:r>
            <a:endParaRPr lang="en-US" sz="1400" b="1" dirty="0"/>
          </a:p>
        </p:txBody>
      </p:sp>
      <p:sp>
        <p:nvSpPr>
          <p:cNvPr id="11" name="Rectangle 4"/>
          <p:cNvSpPr>
            <a:spLocks noGrp="1" noChangeArrowheads="1"/>
          </p:cNvSpPr>
          <p:nvPr>
            <p:ph type="ctrTitle"/>
          </p:nvPr>
        </p:nvSpPr>
        <p:spPr bwMode="auto">
          <a:xfrm>
            <a:off x="3067759" y="332419"/>
            <a:ext cx="63000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4000" dirty="0"/>
              <a:t>Managing Large Questionnaires with Blue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695575" cy="800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963" y="6512589"/>
            <a:ext cx="845924" cy="224170"/>
          </a:xfrm>
          <a:prstGeom prst="rect">
            <a:avLst/>
          </a:prstGeom>
        </p:spPr>
      </p:pic>
      <p:pic>
        <p:nvPicPr>
          <p:cNvPr id="1030" name="Picture 6" descr="01-_White - Explorance Logo-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887" y="6391348"/>
            <a:ext cx="1606223" cy="466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4266" y="6524266"/>
            <a:ext cx="900768" cy="289237"/>
          </a:xfrm>
          <a:prstGeom prst="rect">
            <a:avLst/>
          </a:prstGeom>
        </p:spPr>
      </p:pic>
    </p:spTree>
    <p:extLst>
      <p:ext uri="{BB962C8B-B14F-4D97-AF65-F5344CB8AC3E}">
        <p14:creationId xmlns:p14="http://schemas.microsoft.com/office/powerpoint/2010/main" val="2861199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ctrTitle"/>
          </p:nvPr>
        </p:nvSpPr>
        <p:spPr bwMode="auto">
          <a:xfrm>
            <a:off x="3509905" y="2382521"/>
            <a:ext cx="5070619"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5400" dirty="0"/>
              <a:t>Question Bank</a:t>
            </a:r>
          </a:p>
        </p:txBody>
      </p:sp>
    </p:spTree>
    <p:extLst>
      <p:ext uri="{BB962C8B-B14F-4D97-AF65-F5344CB8AC3E}">
        <p14:creationId xmlns:p14="http://schemas.microsoft.com/office/powerpoint/2010/main" val="1193980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01558" y="812741"/>
            <a:ext cx="10188677" cy="688508"/>
          </a:xfrm>
        </p:spPr>
        <p:txBody>
          <a:bodyPr>
            <a:normAutofit/>
          </a:bodyPr>
          <a:lstStyle/>
          <a:p>
            <a:pPr algn="ctr"/>
            <a:r>
              <a:rPr lang="en-US" dirty="0"/>
              <a:t>Question Bank Overview</a:t>
            </a:r>
          </a:p>
        </p:txBody>
      </p:sp>
      <p:graphicFrame>
        <p:nvGraphicFramePr>
          <p:cNvPr id="14" name="Content Placeholder 6">
            <a:extLst>
              <a:ext uri="{FF2B5EF4-FFF2-40B4-BE49-F238E27FC236}">
                <a16:creationId xmlns:a16="http://schemas.microsoft.com/office/drawing/2014/main" id="{CDA11E8D-2C53-45F6-B236-825EBB7EEC85}"/>
              </a:ext>
            </a:extLst>
          </p:cNvPr>
          <p:cNvGraphicFramePr>
            <a:graphicFrameLocks noGrp="1"/>
          </p:cNvGraphicFramePr>
          <p:nvPr>
            <p:ph idx="4294967295"/>
            <p:extLst>
              <p:ext uri="{D42A27DB-BD31-4B8C-83A1-F6EECF244321}">
                <p14:modId xmlns:p14="http://schemas.microsoft.com/office/powerpoint/2010/main" val="3060804604"/>
              </p:ext>
            </p:extLst>
          </p:nvPr>
        </p:nvGraphicFramePr>
        <p:xfrm>
          <a:off x="1066799" y="1549941"/>
          <a:ext cx="9899515" cy="426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986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AF94-6E06-4F32-8394-F511382D3A27}"/>
              </a:ext>
            </a:extLst>
          </p:cNvPr>
          <p:cNvSpPr>
            <a:spLocks noGrp="1"/>
          </p:cNvSpPr>
          <p:nvPr>
            <p:ph type="title"/>
          </p:nvPr>
        </p:nvSpPr>
        <p:spPr>
          <a:xfrm>
            <a:off x="1001662" y="941020"/>
            <a:ext cx="10188677" cy="755804"/>
          </a:xfrm>
        </p:spPr>
        <p:txBody>
          <a:bodyPr>
            <a:normAutofit/>
          </a:bodyPr>
          <a:lstStyle/>
          <a:p>
            <a:pPr algn="ctr"/>
            <a:r>
              <a:rPr lang="en-US" sz="3600" dirty="0"/>
              <a:t>Why we built QBank</a:t>
            </a:r>
          </a:p>
        </p:txBody>
      </p:sp>
      <p:sp>
        <p:nvSpPr>
          <p:cNvPr id="3" name="Content Placeholder 2">
            <a:extLst>
              <a:ext uri="{FF2B5EF4-FFF2-40B4-BE49-F238E27FC236}">
                <a16:creationId xmlns:a16="http://schemas.microsoft.com/office/drawing/2014/main" id="{8C1A4D67-E7A6-4F39-8E03-59EDF8A01261}"/>
              </a:ext>
            </a:extLst>
          </p:cNvPr>
          <p:cNvSpPr>
            <a:spLocks noGrp="1"/>
          </p:cNvSpPr>
          <p:nvPr>
            <p:ph sz="quarter" idx="10"/>
          </p:nvPr>
        </p:nvSpPr>
        <p:spPr>
          <a:xfrm>
            <a:off x="1001662" y="1862128"/>
            <a:ext cx="10357637" cy="4054852"/>
          </a:xfrm>
        </p:spPr>
        <p:txBody>
          <a:bodyPr/>
          <a:lstStyle/>
          <a:p>
            <a:pPr algn="just"/>
            <a:endParaRPr lang="en-US" b="1" dirty="0"/>
          </a:p>
          <a:p>
            <a:endParaRPr lang="en-US" b="1" dirty="0"/>
          </a:p>
          <a:p>
            <a:endParaRPr lang="en-US" b="1" dirty="0"/>
          </a:p>
        </p:txBody>
      </p:sp>
      <p:sp>
        <p:nvSpPr>
          <p:cNvPr id="4" name="Rectangle 3">
            <a:extLst>
              <a:ext uri="{FF2B5EF4-FFF2-40B4-BE49-F238E27FC236}">
                <a16:creationId xmlns:a16="http://schemas.microsoft.com/office/drawing/2014/main" id="{53393145-FFE1-49BE-911E-6A28F91F6B54}"/>
              </a:ext>
            </a:extLst>
          </p:cNvPr>
          <p:cNvSpPr/>
          <p:nvPr/>
        </p:nvSpPr>
        <p:spPr>
          <a:xfrm>
            <a:off x="1313792" y="1836948"/>
            <a:ext cx="9438687" cy="461665"/>
          </a:xfrm>
          <a:prstGeom prst="rect">
            <a:avLst/>
          </a:prstGeom>
        </p:spPr>
        <p:txBody>
          <a:bodyPr wrap="square">
            <a:spAutoFit/>
          </a:bodyPr>
          <a:lstStyle/>
          <a:p>
            <a:pPr algn="just"/>
            <a:r>
              <a:rPr lang="en-US" sz="2400" b="1" dirty="0"/>
              <a:t>Large-scale data collection </a:t>
            </a:r>
          </a:p>
        </p:txBody>
      </p:sp>
      <p:sp>
        <p:nvSpPr>
          <p:cNvPr id="5" name="Rectangle 4">
            <a:extLst>
              <a:ext uri="{FF2B5EF4-FFF2-40B4-BE49-F238E27FC236}">
                <a16:creationId xmlns:a16="http://schemas.microsoft.com/office/drawing/2014/main" id="{8CB4BF52-11B2-4D85-9E18-E6893EBFEA41}"/>
              </a:ext>
            </a:extLst>
          </p:cNvPr>
          <p:cNvSpPr/>
          <p:nvPr/>
        </p:nvSpPr>
        <p:spPr>
          <a:xfrm>
            <a:off x="1313793" y="2298613"/>
            <a:ext cx="9438687" cy="646331"/>
          </a:xfrm>
          <a:prstGeom prst="rect">
            <a:avLst/>
          </a:prstGeom>
        </p:spPr>
        <p:txBody>
          <a:bodyPr wrap="square">
            <a:spAutoFit/>
          </a:bodyPr>
          <a:lstStyle/>
          <a:p>
            <a:pPr algn="just"/>
            <a:r>
              <a:rPr lang="en-US" dirty="0"/>
              <a:t>i.e. the ability to include all type of stakeholders in the course evaluation process, with the added benefit of targeted questions for each type of stakeholder.</a:t>
            </a:r>
          </a:p>
        </p:txBody>
      </p:sp>
      <p:sp>
        <p:nvSpPr>
          <p:cNvPr id="6" name="Rectangle: Rounded Corners 5">
            <a:extLst>
              <a:ext uri="{FF2B5EF4-FFF2-40B4-BE49-F238E27FC236}">
                <a16:creationId xmlns:a16="http://schemas.microsoft.com/office/drawing/2014/main" id="{4BB9BA05-F4E6-43B2-8755-31D1ED931D7F}"/>
              </a:ext>
            </a:extLst>
          </p:cNvPr>
          <p:cNvSpPr/>
          <p:nvPr/>
        </p:nvSpPr>
        <p:spPr>
          <a:xfrm>
            <a:off x="1436737" y="3137720"/>
            <a:ext cx="4659262" cy="2254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tendency of adding </a:t>
            </a:r>
            <a:r>
              <a:rPr lang="en-US" b="1" dirty="0"/>
              <a:t>more and more questions to </a:t>
            </a:r>
            <a:r>
              <a:rPr lang="en-US" dirty="0"/>
              <a:t>the course evaluation instrument, as </a:t>
            </a:r>
            <a:r>
              <a:rPr lang="en-US" b="1" dirty="0"/>
              <a:t>each academic unit </a:t>
            </a:r>
            <a:r>
              <a:rPr lang="en-US" dirty="0"/>
              <a:t>design their questions, while a </a:t>
            </a:r>
            <a:r>
              <a:rPr lang="en-US" b="1" dirty="0"/>
              <a:t>central unit </a:t>
            </a:r>
            <a:r>
              <a:rPr lang="en-US" dirty="0"/>
              <a:t>handles the entire course evaluation process</a:t>
            </a:r>
          </a:p>
        </p:txBody>
      </p:sp>
      <p:sp>
        <p:nvSpPr>
          <p:cNvPr id="7" name="Rectangle: Rounded Corners 6">
            <a:extLst>
              <a:ext uri="{FF2B5EF4-FFF2-40B4-BE49-F238E27FC236}">
                <a16:creationId xmlns:a16="http://schemas.microsoft.com/office/drawing/2014/main" id="{A15A4281-6BB5-4665-A8A4-EBA0F5D37C54}"/>
              </a:ext>
            </a:extLst>
          </p:cNvPr>
          <p:cNvSpPr/>
          <p:nvPr/>
        </p:nvSpPr>
        <p:spPr>
          <a:xfrm>
            <a:off x="6204968" y="3137720"/>
            <a:ext cx="4547512" cy="2254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The need to </a:t>
            </a:r>
            <a:r>
              <a:rPr lang="en-US" b="1" dirty="0"/>
              <a:t>unify the feedback collection </a:t>
            </a:r>
            <a:r>
              <a:rPr lang="en-US" dirty="0"/>
              <a:t>in a cascaded way, i.e. while having targeted questions at every level of the institution hierarchy.</a:t>
            </a:r>
          </a:p>
        </p:txBody>
      </p:sp>
    </p:spTree>
    <p:extLst>
      <p:ext uri="{BB962C8B-B14F-4D97-AF65-F5344CB8AC3E}">
        <p14:creationId xmlns:p14="http://schemas.microsoft.com/office/powerpoint/2010/main" val="923375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AF94-6E06-4F32-8394-F511382D3A27}"/>
              </a:ext>
            </a:extLst>
          </p:cNvPr>
          <p:cNvSpPr>
            <a:spLocks noGrp="1"/>
          </p:cNvSpPr>
          <p:nvPr>
            <p:ph type="title"/>
          </p:nvPr>
        </p:nvSpPr>
        <p:spPr>
          <a:xfrm>
            <a:off x="1001662" y="941020"/>
            <a:ext cx="10188677" cy="755804"/>
          </a:xfrm>
        </p:spPr>
        <p:txBody>
          <a:bodyPr>
            <a:normAutofit/>
          </a:bodyPr>
          <a:lstStyle/>
          <a:p>
            <a:pPr algn="ctr"/>
            <a:r>
              <a:rPr lang="en-US" sz="3600" dirty="0"/>
              <a:t>Why we built QBank</a:t>
            </a:r>
          </a:p>
        </p:txBody>
      </p:sp>
      <p:sp>
        <p:nvSpPr>
          <p:cNvPr id="3" name="Content Placeholder 2">
            <a:extLst>
              <a:ext uri="{FF2B5EF4-FFF2-40B4-BE49-F238E27FC236}">
                <a16:creationId xmlns:a16="http://schemas.microsoft.com/office/drawing/2014/main" id="{8C1A4D67-E7A6-4F39-8E03-59EDF8A01261}"/>
              </a:ext>
            </a:extLst>
          </p:cNvPr>
          <p:cNvSpPr>
            <a:spLocks noGrp="1"/>
          </p:cNvSpPr>
          <p:nvPr>
            <p:ph sz="quarter" idx="10"/>
          </p:nvPr>
        </p:nvSpPr>
        <p:spPr>
          <a:xfrm>
            <a:off x="1001662" y="1862128"/>
            <a:ext cx="10357637" cy="4054852"/>
          </a:xfrm>
        </p:spPr>
        <p:txBody>
          <a:bodyPr/>
          <a:lstStyle/>
          <a:p>
            <a:pPr algn="just"/>
            <a:endParaRPr lang="en-US" b="1" dirty="0"/>
          </a:p>
          <a:p>
            <a:endParaRPr lang="en-US" b="1" dirty="0"/>
          </a:p>
          <a:p>
            <a:endParaRPr lang="en-US" b="1" dirty="0"/>
          </a:p>
        </p:txBody>
      </p:sp>
      <p:sp>
        <p:nvSpPr>
          <p:cNvPr id="8" name="Rectangle: Rounded Corners 7">
            <a:extLst>
              <a:ext uri="{FF2B5EF4-FFF2-40B4-BE49-F238E27FC236}">
                <a16:creationId xmlns:a16="http://schemas.microsoft.com/office/drawing/2014/main" id="{BA402566-86D7-4506-8FDA-DCDF035EB4CA}"/>
              </a:ext>
            </a:extLst>
          </p:cNvPr>
          <p:cNvSpPr/>
          <p:nvPr/>
        </p:nvSpPr>
        <p:spPr>
          <a:xfrm>
            <a:off x="1608083" y="2001057"/>
            <a:ext cx="9480331" cy="3516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n-US" sz="2000" dirty="0"/>
              <a:t>An excellent way to </a:t>
            </a:r>
            <a:r>
              <a:rPr lang="en-US" sz="2000" b="1" dirty="0"/>
              <a:t>manage large set(s) of questions</a:t>
            </a:r>
            <a:r>
              <a:rPr lang="en-US" sz="2000" dirty="0"/>
              <a:t> across projects, for example, be able to refine question captions for all project at once (Question bank management / privileges,  version control, multilingual etc.)</a:t>
            </a:r>
          </a:p>
          <a:p>
            <a:pPr lvl="0" algn="just"/>
            <a:endParaRPr lang="en-US" sz="1200" dirty="0"/>
          </a:p>
          <a:p>
            <a:pPr marL="285750" lvl="0" indent="-285750" algn="just">
              <a:buFont typeface="Arial" panose="020B0604020202020204" pitchFamily="34" charset="0"/>
              <a:buChar char="•"/>
            </a:pPr>
            <a:r>
              <a:rPr lang="en-US" sz="2000" dirty="0"/>
              <a:t>Better potential to </a:t>
            </a:r>
            <a:r>
              <a:rPr lang="en-US" sz="2000" b="1" dirty="0"/>
              <a:t>benchmark/compare </a:t>
            </a:r>
            <a:r>
              <a:rPr lang="en-US" sz="2000" dirty="0"/>
              <a:t>results, as each question is unique in the repository and has a unique identifier.</a:t>
            </a:r>
          </a:p>
          <a:p>
            <a:pPr marL="285750" lvl="0" indent="-285750" algn="just">
              <a:buFont typeface="Arial" panose="020B0604020202020204" pitchFamily="34" charset="0"/>
              <a:buChar char="•"/>
            </a:pPr>
            <a:endParaRPr lang="en-US" sz="1200" dirty="0"/>
          </a:p>
          <a:p>
            <a:pPr marL="285750" lvl="0" indent="-285750">
              <a:buFont typeface="Arial" panose="020B0604020202020204" pitchFamily="34" charset="0"/>
              <a:buChar char="•"/>
            </a:pPr>
            <a:r>
              <a:rPr lang="en-US" sz="2000" dirty="0"/>
              <a:t>Report creation </a:t>
            </a:r>
            <a:r>
              <a:rPr lang="en-US" sz="2000" b="1" dirty="0"/>
              <a:t>efficiency</a:t>
            </a:r>
            <a:r>
              <a:rPr lang="en-US" sz="2000" dirty="0"/>
              <a:t> – fewer report blocks required</a:t>
            </a:r>
          </a:p>
        </p:txBody>
      </p:sp>
    </p:spTree>
    <p:extLst>
      <p:ext uri="{BB962C8B-B14F-4D97-AF65-F5344CB8AC3E}">
        <p14:creationId xmlns:p14="http://schemas.microsoft.com/office/powerpoint/2010/main" val="24461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203918" y="857257"/>
            <a:ext cx="10188677" cy="688508"/>
          </a:xfrm>
        </p:spPr>
        <p:txBody>
          <a:bodyPr>
            <a:normAutofit/>
          </a:bodyPr>
          <a:lstStyle/>
          <a:p>
            <a:pPr algn="ctr"/>
            <a:r>
              <a:rPr lang="en-US" sz="3200" dirty="0"/>
              <a:t>Question Bank: Create your </a:t>
            </a:r>
            <a:r>
              <a:rPr lang="en-US" sz="3200" dirty="0" err="1"/>
              <a:t>Qbank</a:t>
            </a:r>
            <a:r>
              <a:rPr lang="en-US" sz="3200" dirty="0"/>
              <a:t> list</a:t>
            </a:r>
          </a:p>
        </p:txBody>
      </p:sp>
      <p:sp>
        <p:nvSpPr>
          <p:cNvPr id="7" name="Title 1">
            <a:extLst>
              <a:ext uri="{FF2B5EF4-FFF2-40B4-BE49-F238E27FC236}">
                <a16:creationId xmlns:a16="http://schemas.microsoft.com/office/drawing/2014/main" id="{DE9C544E-A035-D64F-A754-ED46CD7C0EB9}"/>
              </a:ext>
            </a:extLst>
          </p:cNvPr>
          <p:cNvSpPr txBox="1">
            <a:spLocks/>
          </p:cNvSpPr>
          <p:nvPr/>
        </p:nvSpPr>
        <p:spPr>
          <a:xfrm>
            <a:off x="3893325" y="1651371"/>
            <a:ext cx="4625697" cy="592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rgbClr val="0D73B5"/>
                </a:solidFill>
                <a:latin typeface="Arial" panose="020B0604020202020204" pitchFamily="34" charset="0"/>
                <a:ea typeface="Tahoma" panose="020B0604030504040204" pitchFamily="34" charset="0"/>
                <a:cs typeface="Arial" panose="020B0604020202020204" pitchFamily="34" charset="0"/>
              </a:defRPr>
            </a:lvl1pPr>
          </a:lstStyle>
          <a:p>
            <a:pPr algn="ctr"/>
            <a:endParaRPr lang="en-US" sz="2400" dirty="0"/>
          </a:p>
        </p:txBody>
      </p:sp>
      <p:sp>
        <p:nvSpPr>
          <p:cNvPr id="10" name="Rounded Rectangular Callout 9"/>
          <p:cNvSpPr/>
          <p:nvPr/>
        </p:nvSpPr>
        <p:spPr>
          <a:xfrm>
            <a:off x="10016123" y="1654020"/>
            <a:ext cx="1246292" cy="629055"/>
          </a:xfrm>
          <a:prstGeom prst="wedgeRoundRectCallout">
            <a:avLst>
              <a:gd name="adj1" fmla="val 721"/>
              <a:gd name="adj2" fmla="val 64562"/>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Displays for report viewers</a:t>
            </a:r>
          </a:p>
        </p:txBody>
      </p:sp>
      <p:sp>
        <p:nvSpPr>
          <p:cNvPr id="11" name="Rounded Rectangular Callout 10"/>
          <p:cNvSpPr/>
          <p:nvPr/>
        </p:nvSpPr>
        <p:spPr>
          <a:xfrm>
            <a:off x="8844336" y="1654020"/>
            <a:ext cx="982133" cy="629055"/>
          </a:xfrm>
          <a:prstGeom prst="wedgeRoundRectCallout">
            <a:avLst>
              <a:gd name="adj1" fmla="val 35874"/>
              <a:gd name="adj2" fmla="val 64562"/>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Question subtitle</a:t>
            </a:r>
          </a:p>
        </p:txBody>
      </p:sp>
      <p:sp>
        <p:nvSpPr>
          <p:cNvPr id="12" name="Rounded Rectangular Callout 11"/>
          <p:cNvSpPr/>
          <p:nvPr/>
        </p:nvSpPr>
        <p:spPr>
          <a:xfrm>
            <a:off x="7094043" y="1654021"/>
            <a:ext cx="1222257" cy="629055"/>
          </a:xfrm>
          <a:prstGeom prst="wedgeRoundRectCallout">
            <a:avLst>
              <a:gd name="adj1" fmla="val -6199"/>
              <a:gd name="adj2" fmla="val 63531"/>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Displays for students</a:t>
            </a:r>
          </a:p>
        </p:txBody>
      </p:sp>
      <p:sp>
        <p:nvSpPr>
          <p:cNvPr id="13" name="Rounded Rectangular Callout 12"/>
          <p:cNvSpPr/>
          <p:nvPr/>
        </p:nvSpPr>
        <p:spPr>
          <a:xfrm>
            <a:off x="3198401" y="1651371"/>
            <a:ext cx="3240458" cy="629055"/>
          </a:xfrm>
          <a:prstGeom prst="wedgeRoundRectCallout">
            <a:avLst>
              <a:gd name="adj1" fmla="val -33982"/>
              <a:gd name="adj2" fmla="val 66716"/>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Designed by Blue admin for internal reference, not visible to students or teachers</a:t>
            </a:r>
          </a:p>
        </p:txBody>
      </p:sp>
      <p:sp>
        <p:nvSpPr>
          <p:cNvPr id="15" name="Rounded Rectangular Callout 14"/>
          <p:cNvSpPr/>
          <p:nvPr/>
        </p:nvSpPr>
        <p:spPr>
          <a:xfrm>
            <a:off x="929584" y="1654020"/>
            <a:ext cx="1629096" cy="629055"/>
          </a:xfrm>
          <a:prstGeom prst="wedgeRoundRectCallout">
            <a:avLst>
              <a:gd name="adj1" fmla="val -20751"/>
              <a:gd name="adj2" fmla="val 65684"/>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May contain unit code or form switch</a:t>
            </a:r>
          </a:p>
        </p:txBody>
      </p:sp>
      <p:pic>
        <p:nvPicPr>
          <p:cNvPr id="5" name="Picture 4"/>
          <p:cNvPicPr>
            <a:picLocks noChangeAspect="1"/>
          </p:cNvPicPr>
          <p:nvPr/>
        </p:nvPicPr>
        <p:blipFill>
          <a:blip r:embed="rId2"/>
          <a:stretch>
            <a:fillRect/>
          </a:stretch>
        </p:blipFill>
        <p:spPr>
          <a:xfrm>
            <a:off x="2718112" y="4515672"/>
            <a:ext cx="9228259" cy="1233003"/>
          </a:xfrm>
          <a:prstGeom prst="rect">
            <a:avLst/>
          </a:prstGeom>
        </p:spPr>
      </p:pic>
      <p:pic>
        <p:nvPicPr>
          <p:cNvPr id="16" name="Picture 15"/>
          <p:cNvPicPr>
            <a:picLocks noChangeAspect="1"/>
          </p:cNvPicPr>
          <p:nvPr/>
        </p:nvPicPr>
        <p:blipFill>
          <a:blip r:embed="rId3"/>
          <a:stretch>
            <a:fillRect/>
          </a:stretch>
        </p:blipFill>
        <p:spPr>
          <a:xfrm>
            <a:off x="929584" y="2415424"/>
            <a:ext cx="10332831" cy="1846931"/>
          </a:xfrm>
          <a:prstGeom prst="rect">
            <a:avLst/>
          </a:prstGeom>
        </p:spPr>
      </p:pic>
    </p:spTree>
    <p:extLst>
      <p:ext uri="{BB962C8B-B14F-4D97-AF65-F5344CB8AC3E}">
        <p14:creationId xmlns:p14="http://schemas.microsoft.com/office/powerpoint/2010/main" val="687196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28652" y="850152"/>
            <a:ext cx="10188677" cy="688508"/>
          </a:xfrm>
        </p:spPr>
        <p:txBody>
          <a:bodyPr>
            <a:normAutofit/>
          </a:bodyPr>
          <a:lstStyle/>
          <a:p>
            <a:pPr algn="ctr"/>
            <a:r>
              <a:rPr lang="en-US" sz="3200" dirty="0"/>
              <a:t>Question Bank: Project and placeholders</a:t>
            </a:r>
          </a:p>
        </p:txBody>
      </p:sp>
      <p:pic>
        <p:nvPicPr>
          <p:cNvPr id="14" name="Picture 13"/>
          <p:cNvPicPr>
            <a:picLocks noChangeAspect="1"/>
          </p:cNvPicPr>
          <p:nvPr/>
        </p:nvPicPr>
        <p:blipFill>
          <a:blip r:embed="rId2"/>
          <a:stretch>
            <a:fillRect/>
          </a:stretch>
        </p:blipFill>
        <p:spPr>
          <a:xfrm>
            <a:off x="389834" y="1738915"/>
            <a:ext cx="6094988" cy="2741442"/>
          </a:xfrm>
          <a:prstGeom prst="rect">
            <a:avLst/>
          </a:prstGeom>
        </p:spPr>
      </p:pic>
      <p:sp>
        <p:nvSpPr>
          <p:cNvPr id="17" name="Rounded Rectangular Callout 16"/>
          <p:cNvSpPr/>
          <p:nvPr/>
        </p:nvSpPr>
        <p:spPr>
          <a:xfrm>
            <a:off x="2279649" y="4672092"/>
            <a:ext cx="1604992" cy="629055"/>
          </a:xfrm>
          <a:prstGeom prst="wedgeRoundRectCallout">
            <a:avLst>
              <a:gd name="adj1" fmla="val 9163"/>
              <a:gd name="adj2" fmla="val -76859"/>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Institution-wide questions </a:t>
            </a:r>
          </a:p>
          <a:p>
            <a:pPr algn="ctr"/>
            <a:r>
              <a:rPr lang="en-US" sz="1200" b="1" dirty="0"/>
              <a:t>(regular questions)</a:t>
            </a:r>
          </a:p>
        </p:txBody>
      </p:sp>
      <p:sp>
        <p:nvSpPr>
          <p:cNvPr id="18" name="Rounded Rectangular Callout 17"/>
          <p:cNvSpPr/>
          <p:nvPr/>
        </p:nvSpPr>
        <p:spPr>
          <a:xfrm>
            <a:off x="6970838" y="2198958"/>
            <a:ext cx="2470753" cy="413319"/>
          </a:xfrm>
          <a:prstGeom prst="wedgeRoundRectCallout">
            <a:avLst>
              <a:gd name="adj1" fmla="val -40032"/>
              <a:gd name="adj2" fmla="val 79854"/>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QBank placeholders (school, departmental etc.)</a:t>
            </a:r>
          </a:p>
        </p:txBody>
      </p:sp>
      <p:pic>
        <p:nvPicPr>
          <p:cNvPr id="3" name="Picture 2"/>
          <p:cNvPicPr>
            <a:picLocks noChangeAspect="1"/>
          </p:cNvPicPr>
          <p:nvPr/>
        </p:nvPicPr>
        <p:blipFill>
          <a:blip r:embed="rId3"/>
          <a:stretch>
            <a:fillRect/>
          </a:stretch>
        </p:blipFill>
        <p:spPr>
          <a:xfrm>
            <a:off x="4588779" y="2758476"/>
            <a:ext cx="7234872" cy="3249372"/>
          </a:xfrm>
          <a:prstGeom prst="rect">
            <a:avLst/>
          </a:prstGeom>
        </p:spPr>
      </p:pic>
    </p:spTree>
    <p:extLst>
      <p:ext uri="{BB962C8B-B14F-4D97-AF65-F5344CB8AC3E}">
        <p14:creationId xmlns:p14="http://schemas.microsoft.com/office/powerpoint/2010/main" val="4226817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28652" y="850152"/>
            <a:ext cx="10188677" cy="688508"/>
          </a:xfrm>
        </p:spPr>
        <p:txBody>
          <a:bodyPr>
            <a:normAutofit/>
          </a:bodyPr>
          <a:lstStyle/>
          <a:p>
            <a:pPr algn="ctr"/>
            <a:r>
              <a:rPr lang="en-US" sz="3200" dirty="0"/>
              <a:t>Question Bank: Mapping</a:t>
            </a:r>
            <a:endParaRPr lang="en-US" sz="3600" dirty="0"/>
          </a:p>
        </p:txBody>
      </p:sp>
      <p:pic>
        <p:nvPicPr>
          <p:cNvPr id="7" name="Picture 6"/>
          <p:cNvPicPr>
            <a:picLocks noChangeAspect="1"/>
          </p:cNvPicPr>
          <p:nvPr/>
        </p:nvPicPr>
        <p:blipFill>
          <a:blip r:embed="rId2"/>
          <a:stretch>
            <a:fillRect/>
          </a:stretch>
        </p:blipFill>
        <p:spPr>
          <a:xfrm>
            <a:off x="2871894" y="1623467"/>
            <a:ext cx="8818776" cy="4465824"/>
          </a:xfrm>
          <a:prstGeom prst="rect">
            <a:avLst/>
          </a:prstGeom>
        </p:spPr>
      </p:pic>
      <p:sp>
        <p:nvSpPr>
          <p:cNvPr id="8" name="Rounded Rectangular Callout 7"/>
          <p:cNvSpPr/>
          <p:nvPr/>
        </p:nvSpPr>
        <p:spPr>
          <a:xfrm>
            <a:off x="870261" y="1623467"/>
            <a:ext cx="1717151" cy="629055"/>
          </a:xfrm>
          <a:prstGeom prst="wedgeRoundRectCallout">
            <a:avLst>
              <a:gd name="adj1" fmla="val 64301"/>
              <a:gd name="adj2" fmla="val 87219"/>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Mapping questions for Engineering School</a:t>
            </a:r>
          </a:p>
        </p:txBody>
      </p:sp>
      <p:sp>
        <p:nvSpPr>
          <p:cNvPr id="9" name="Rounded Rectangular Callout 8"/>
          <p:cNvSpPr/>
          <p:nvPr/>
        </p:nvSpPr>
        <p:spPr>
          <a:xfrm>
            <a:off x="2418028" y="5371253"/>
            <a:ext cx="1977814" cy="427109"/>
          </a:xfrm>
          <a:prstGeom prst="wedgeRoundRectCallout">
            <a:avLst>
              <a:gd name="adj1" fmla="val 61226"/>
              <a:gd name="adj2" fmla="val -35740"/>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Questions already mapped</a:t>
            </a:r>
          </a:p>
        </p:txBody>
      </p:sp>
      <p:sp>
        <p:nvSpPr>
          <p:cNvPr id="10" name="Rounded Rectangular Callout 9"/>
          <p:cNvSpPr/>
          <p:nvPr/>
        </p:nvSpPr>
        <p:spPr>
          <a:xfrm>
            <a:off x="9571408" y="1960685"/>
            <a:ext cx="1977814" cy="427109"/>
          </a:xfrm>
          <a:prstGeom prst="wedgeRoundRectCallout">
            <a:avLst>
              <a:gd name="adj1" fmla="val -43226"/>
              <a:gd name="adj2" fmla="val 95885"/>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Mapping additional questions</a:t>
            </a:r>
          </a:p>
        </p:txBody>
      </p:sp>
      <p:sp>
        <p:nvSpPr>
          <p:cNvPr id="11" name="Rounded Rectangular Callout 10"/>
          <p:cNvSpPr/>
          <p:nvPr/>
        </p:nvSpPr>
        <p:spPr>
          <a:xfrm>
            <a:off x="6130552" y="1960685"/>
            <a:ext cx="2993127" cy="427109"/>
          </a:xfrm>
          <a:prstGeom prst="wedgeRoundRectCallout">
            <a:avLst>
              <a:gd name="adj1" fmla="val -84664"/>
              <a:gd name="adj2" fmla="val 119674"/>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Choosing the placeholder on which to map additional question</a:t>
            </a:r>
          </a:p>
        </p:txBody>
      </p:sp>
    </p:spTree>
    <p:extLst>
      <p:ext uri="{BB962C8B-B14F-4D97-AF65-F5344CB8AC3E}">
        <p14:creationId xmlns:p14="http://schemas.microsoft.com/office/powerpoint/2010/main" val="277411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onditional pink pa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888" y="547991"/>
            <a:ext cx="3584112" cy="57620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Grp="1" noChangeArrowheads="1"/>
          </p:cNvSpPr>
          <p:nvPr>
            <p:ph type="ctrTitle"/>
          </p:nvPr>
        </p:nvSpPr>
        <p:spPr bwMode="auto">
          <a:xfrm>
            <a:off x="5471920" y="2634935"/>
            <a:ext cx="5070619"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5400" dirty="0">
                <a:solidFill>
                  <a:srgbClr val="0D73B5"/>
                </a:solidFill>
              </a:rPr>
              <a:t>Question Bank</a:t>
            </a:r>
            <a:br>
              <a:rPr lang="en-US" sz="5400" dirty="0">
                <a:solidFill>
                  <a:srgbClr val="0D73B5"/>
                </a:solidFill>
              </a:rPr>
            </a:br>
            <a:r>
              <a:rPr lang="en-US" sz="5400" dirty="0">
                <a:solidFill>
                  <a:srgbClr val="0D73B5"/>
                </a:solidFill>
              </a:rPr>
              <a:t>Conditional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229" y="6397418"/>
            <a:ext cx="997414" cy="2143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272" y="6347027"/>
            <a:ext cx="1181629" cy="3151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2530" y="6155619"/>
            <a:ext cx="987639" cy="6979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695575" cy="800100"/>
          </a:xfrm>
          <a:prstGeom prst="rect">
            <a:avLst/>
          </a:prstGeom>
        </p:spPr>
      </p:pic>
    </p:spTree>
    <p:extLst>
      <p:ext uri="{BB962C8B-B14F-4D97-AF65-F5344CB8AC3E}">
        <p14:creationId xmlns:p14="http://schemas.microsoft.com/office/powerpoint/2010/main" val="29337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560" y="890240"/>
            <a:ext cx="10188677" cy="895428"/>
          </a:xfrm>
        </p:spPr>
        <p:txBody>
          <a:bodyPr>
            <a:normAutofit/>
          </a:bodyPr>
          <a:lstStyle/>
          <a:p>
            <a:pPr algn="ctr"/>
            <a:r>
              <a:rPr lang="en-US" sz="3600" dirty="0"/>
              <a:t>Question Bank - Form Switch</a:t>
            </a:r>
          </a:p>
        </p:txBody>
      </p:sp>
      <p:sp>
        <p:nvSpPr>
          <p:cNvPr id="3" name="Content Placeholder 2"/>
          <p:cNvSpPr>
            <a:spLocks noGrp="1"/>
          </p:cNvSpPr>
          <p:nvPr>
            <p:ph sz="quarter" idx="10"/>
          </p:nvPr>
        </p:nvSpPr>
        <p:spPr>
          <a:xfrm>
            <a:off x="1001662" y="2232771"/>
            <a:ext cx="10188575" cy="2461149"/>
          </a:xfrm>
        </p:spPr>
        <p:txBody>
          <a:bodyPr/>
          <a:lstStyle/>
          <a:p>
            <a:pPr algn="just"/>
            <a:r>
              <a:rPr lang="en-US" dirty="0"/>
              <a:t>In Blue, the term Form Switch is used to describe a </a:t>
            </a:r>
            <a:r>
              <a:rPr lang="en-US" dirty="0">
                <a:solidFill>
                  <a:srgbClr val="0D73B5"/>
                </a:solidFill>
              </a:rPr>
              <a:t>flag</a:t>
            </a:r>
            <a:r>
              <a:rPr lang="en-US" dirty="0"/>
              <a:t>, a course value existing in the institution’s data; this form switch represents a unique group of conditions. </a:t>
            </a:r>
          </a:p>
          <a:p>
            <a:pPr algn="just">
              <a:spcBef>
                <a:spcPts val="2400"/>
              </a:spcBef>
            </a:pPr>
            <a:r>
              <a:rPr lang="en-US" dirty="0"/>
              <a:t>Form switches are used for question assignment, typically when the institution’s question assignment logic is </a:t>
            </a:r>
            <a:r>
              <a:rPr lang="en-US" dirty="0">
                <a:solidFill>
                  <a:srgbClr val="0D73B5"/>
                </a:solidFill>
              </a:rPr>
              <a:t>not cascaded</a:t>
            </a:r>
            <a:r>
              <a:rPr lang="en-US" dirty="0"/>
              <a:t>, but rather </a:t>
            </a:r>
            <a:r>
              <a:rPr lang="en-US" dirty="0">
                <a:solidFill>
                  <a:srgbClr val="0D73B5"/>
                </a:solidFill>
              </a:rPr>
              <a:t>conditional</a:t>
            </a:r>
            <a:r>
              <a:rPr lang="en-US" dirty="0"/>
              <a:t>, and a Question Bank implementation is required, in order to accommodate a great number of questions.</a:t>
            </a:r>
          </a:p>
          <a:p>
            <a:pPr algn="just"/>
            <a:endParaRPr lang="en-US" dirty="0"/>
          </a:p>
        </p:txBody>
      </p:sp>
    </p:spTree>
    <p:extLst>
      <p:ext uri="{BB962C8B-B14F-4D97-AF65-F5344CB8AC3E}">
        <p14:creationId xmlns:p14="http://schemas.microsoft.com/office/powerpoint/2010/main" val="185696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9522" y="1827540"/>
            <a:ext cx="8233496" cy="2880001"/>
          </a:xfrm>
          <a:prstGeom prst="rect">
            <a:avLst/>
          </a:prstGeom>
        </p:spPr>
      </p:pic>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203918" y="857257"/>
            <a:ext cx="10188677" cy="688508"/>
          </a:xfrm>
        </p:spPr>
        <p:txBody>
          <a:bodyPr>
            <a:normAutofit/>
          </a:bodyPr>
          <a:lstStyle/>
          <a:p>
            <a:pPr algn="ctr"/>
            <a:r>
              <a:rPr lang="en-US" sz="3200" dirty="0"/>
              <a:t>QBank list and Placeholders</a:t>
            </a:r>
          </a:p>
        </p:txBody>
      </p:sp>
      <p:sp>
        <p:nvSpPr>
          <p:cNvPr id="7" name="Title 1">
            <a:extLst>
              <a:ext uri="{FF2B5EF4-FFF2-40B4-BE49-F238E27FC236}">
                <a16:creationId xmlns:a16="http://schemas.microsoft.com/office/drawing/2014/main" id="{DE9C544E-A035-D64F-A754-ED46CD7C0EB9}"/>
              </a:ext>
            </a:extLst>
          </p:cNvPr>
          <p:cNvSpPr txBox="1">
            <a:spLocks/>
          </p:cNvSpPr>
          <p:nvPr/>
        </p:nvSpPr>
        <p:spPr>
          <a:xfrm>
            <a:off x="3908509" y="1827540"/>
            <a:ext cx="4625697" cy="592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rgbClr val="0D73B5"/>
                </a:solidFill>
                <a:latin typeface="Arial" panose="020B0604020202020204" pitchFamily="34" charset="0"/>
                <a:ea typeface="Tahoma" panose="020B0604030504040204" pitchFamily="34" charset="0"/>
                <a:cs typeface="Arial" panose="020B0604020202020204" pitchFamily="34" charset="0"/>
              </a:defRPr>
            </a:lvl1pPr>
          </a:lstStyle>
          <a:p>
            <a:pPr algn="ctr"/>
            <a:endParaRPr lang="en-US" sz="2400" dirty="0"/>
          </a:p>
        </p:txBody>
      </p:sp>
      <p:sp>
        <p:nvSpPr>
          <p:cNvPr id="15" name="Rounded Rectangular Callout 14"/>
          <p:cNvSpPr/>
          <p:nvPr/>
        </p:nvSpPr>
        <p:spPr>
          <a:xfrm>
            <a:off x="1485094" y="2493209"/>
            <a:ext cx="2272815" cy="629055"/>
          </a:xfrm>
          <a:prstGeom prst="wedgeRoundRectCallout">
            <a:avLst>
              <a:gd name="adj1" fmla="val -47687"/>
              <a:gd name="adj2" fmla="val 92112"/>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Questions specific to a series of conditions, instead of a specific unit.</a:t>
            </a:r>
          </a:p>
        </p:txBody>
      </p:sp>
      <p:pic>
        <p:nvPicPr>
          <p:cNvPr id="6" name="Picture 5"/>
          <p:cNvPicPr>
            <a:picLocks noChangeAspect="1"/>
          </p:cNvPicPr>
          <p:nvPr/>
        </p:nvPicPr>
        <p:blipFill>
          <a:blip r:embed="rId3"/>
          <a:stretch>
            <a:fillRect/>
          </a:stretch>
        </p:blipFill>
        <p:spPr>
          <a:xfrm>
            <a:off x="4703481" y="2702142"/>
            <a:ext cx="6880152" cy="3490480"/>
          </a:xfrm>
          <a:prstGeom prst="rect">
            <a:avLst/>
          </a:prstGeom>
        </p:spPr>
      </p:pic>
      <p:sp>
        <p:nvSpPr>
          <p:cNvPr id="14" name="Rounded Rectangular Callout 13"/>
          <p:cNvSpPr/>
          <p:nvPr/>
        </p:nvSpPr>
        <p:spPr>
          <a:xfrm>
            <a:off x="8893457" y="2702141"/>
            <a:ext cx="2272815" cy="639953"/>
          </a:xfrm>
          <a:prstGeom prst="wedgeRoundRectCallout">
            <a:avLst>
              <a:gd name="adj1" fmla="val -88376"/>
              <a:gd name="adj2" fmla="val 59076"/>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Levels 1 and 2 are cascaded / hierarchical, while level 3 is a form switch</a:t>
            </a:r>
          </a:p>
        </p:txBody>
      </p:sp>
    </p:spTree>
    <p:extLst>
      <p:ext uri="{BB962C8B-B14F-4D97-AF65-F5344CB8AC3E}">
        <p14:creationId xmlns:p14="http://schemas.microsoft.com/office/powerpoint/2010/main" val="360384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F85812-842A-914C-958A-AA1FC82F062B}"/>
              </a:ext>
            </a:extLst>
          </p:cNvPr>
          <p:cNvSpPr txBox="1">
            <a:spLocks/>
          </p:cNvSpPr>
          <p:nvPr/>
        </p:nvSpPr>
        <p:spPr>
          <a:xfrm>
            <a:off x="3424136" y="1828801"/>
            <a:ext cx="6618049" cy="4373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v"/>
            </a:pPr>
            <a:r>
              <a:rPr lang="en-US" dirty="0"/>
              <a:t> Large Questionnaires</a:t>
            </a:r>
          </a:p>
          <a:p>
            <a:pPr>
              <a:lnSpc>
                <a:spcPct val="100000"/>
              </a:lnSpc>
              <a:spcBef>
                <a:spcPts val="1800"/>
              </a:spcBef>
              <a:buFont typeface="Wingdings" panose="05000000000000000000" pitchFamily="2" charset="2"/>
              <a:buChar char="v"/>
            </a:pPr>
            <a:r>
              <a:rPr lang="en-US" dirty="0"/>
              <a:t> Questionnaire Logic</a:t>
            </a:r>
          </a:p>
          <a:p>
            <a:pPr>
              <a:lnSpc>
                <a:spcPct val="100000"/>
              </a:lnSpc>
              <a:spcBef>
                <a:spcPts val="1800"/>
              </a:spcBef>
              <a:buFont typeface="Wingdings" panose="05000000000000000000" pitchFamily="2" charset="2"/>
              <a:buChar char="v"/>
            </a:pPr>
            <a:r>
              <a:rPr lang="en-US" dirty="0"/>
              <a:t> Triggers</a:t>
            </a:r>
          </a:p>
          <a:p>
            <a:pPr>
              <a:lnSpc>
                <a:spcPct val="100000"/>
              </a:lnSpc>
              <a:spcBef>
                <a:spcPts val="1800"/>
              </a:spcBef>
              <a:buFont typeface="Wingdings" panose="05000000000000000000" pitchFamily="2" charset="2"/>
              <a:buChar char="v"/>
            </a:pPr>
            <a:r>
              <a:rPr lang="en-US" dirty="0"/>
              <a:t> Question Bank</a:t>
            </a:r>
          </a:p>
          <a:p>
            <a:pPr>
              <a:lnSpc>
                <a:spcPct val="100000"/>
              </a:lnSpc>
              <a:spcBef>
                <a:spcPts val="1800"/>
              </a:spcBef>
              <a:buFont typeface="Wingdings" panose="05000000000000000000" pitchFamily="2" charset="2"/>
              <a:buChar char="v"/>
            </a:pPr>
            <a:r>
              <a:rPr lang="en-US" dirty="0"/>
              <a:t>Conclusions</a:t>
            </a:r>
          </a:p>
          <a:p>
            <a:endParaRPr lang="en-US" dirty="0"/>
          </a:p>
        </p:txBody>
      </p:sp>
      <p:sp>
        <p:nvSpPr>
          <p:cNvPr id="5" name="Title 1">
            <a:extLst>
              <a:ext uri="{FF2B5EF4-FFF2-40B4-BE49-F238E27FC236}">
                <a16:creationId xmlns:a16="http://schemas.microsoft.com/office/drawing/2014/main" id="{9F474C36-9DBE-E645-B0F8-9910C8A8B833}"/>
              </a:ext>
            </a:extLst>
          </p:cNvPr>
          <p:cNvSpPr txBox="1">
            <a:spLocks/>
          </p:cNvSpPr>
          <p:nvPr/>
        </p:nvSpPr>
        <p:spPr>
          <a:xfrm>
            <a:off x="2680576" y="729842"/>
            <a:ext cx="6630529" cy="9093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000" b="1" i="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Agenda</a:t>
            </a:r>
          </a:p>
        </p:txBody>
      </p:sp>
    </p:spTree>
    <p:extLst>
      <p:ext uri="{BB962C8B-B14F-4D97-AF65-F5344CB8AC3E}">
        <p14:creationId xmlns:p14="http://schemas.microsoft.com/office/powerpoint/2010/main" val="3921037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ctrTitle"/>
          </p:nvPr>
        </p:nvSpPr>
        <p:spPr bwMode="auto">
          <a:xfrm>
            <a:off x="3875396" y="2382521"/>
            <a:ext cx="4339650"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5400" dirty="0"/>
              <a:t>Conclusions</a:t>
            </a:r>
          </a:p>
        </p:txBody>
      </p:sp>
    </p:spTree>
    <p:extLst>
      <p:ext uri="{BB962C8B-B14F-4D97-AF65-F5344CB8AC3E}">
        <p14:creationId xmlns:p14="http://schemas.microsoft.com/office/powerpoint/2010/main" val="170633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01556" y="623466"/>
            <a:ext cx="10188677" cy="688508"/>
          </a:xfrm>
        </p:spPr>
        <p:txBody>
          <a:bodyPr>
            <a:normAutofit/>
          </a:bodyPr>
          <a:lstStyle/>
          <a:p>
            <a:pPr algn="ctr"/>
            <a:r>
              <a:rPr lang="en-US" sz="3600" dirty="0"/>
              <a:t>Conclusions</a:t>
            </a:r>
          </a:p>
        </p:txBody>
      </p:sp>
      <p:sp>
        <p:nvSpPr>
          <p:cNvPr id="3" name="Rectangle 2">
            <a:extLst>
              <a:ext uri="{FF2B5EF4-FFF2-40B4-BE49-F238E27FC236}">
                <a16:creationId xmlns:a16="http://schemas.microsoft.com/office/drawing/2014/main" id="{D181E598-3447-42E2-B870-85A837C88F47}"/>
              </a:ext>
            </a:extLst>
          </p:cNvPr>
          <p:cNvSpPr/>
          <p:nvPr/>
        </p:nvSpPr>
        <p:spPr>
          <a:xfrm>
            <a:off x="782916" y="1311974"/>
            <a:ext cx="10625959" cy="4801314"/>
          </a:xfrm>
          <a:prstGeom prst="rect">
            <a:avLst/>
          </a:prstGeom>
        </p:spPr>
        <p:txBody>
          <a:bodyPr wrap="square">
            <a:spAutoFit/>
          </a:bodyPr>
          <a:lstStyle/>
          <a:p>
            <a:pPr algn="just">
              <a:defRPr/>
            </a:pPr>
            <a:r>
              <a:rPr lang="en-US" b="1" dirty="0">
                <a:latin typeface="Arial" panose="020B0604020202020204" pitchFamily="34" charset="0"/>
                <a:cs typeface="Arial" panose="020B0604020202020204" pitchFamily="34" charset="0"/>
              </a:rPr>
              <a:t>Triggers: </a:t>
            </a:r>
            <a:r>
              <a:rPr lang="en-US" dirty="0">
                <a:latin typeface="Arial" panose="020B0604020202020204" pitchFamily="34" charset="0"/>
                <a:cs typeface="Arial" panose="020B0604020202020204" pitchFamily="34" charset="0"/>
              </a:rPr>
              <a:t>Cascaded or conditional questionnaire logic, questions are assigned on one or multiple criteria, whether the condition is the response to a previous question or a course, instructor or student demographics. </a:t>
            </a:r>
          </a:p>
          <a:p>
            <a:pPr algn="just">
              <a:defRPr/>
            </a:pPr>
            <a:r>
              <a:rPr lang="en-US" dirty="0">
                <a:latin typeface="Arial" panose="020B0604020202020204" pitchFamily="34" charset="0"/>
                <a:cs typeface="Arial" panose="020B0604020202020204" pitchFamily="34" charset="0"/>
              </a:rPr>
              <a:t>	</a:t>
            </a:r>
          </a:p>
          <a:p>
            <a:pPr>
              <a:defRPr/>
            </a:pPr>
            <a:r>
              <a:rPr lang="en-US" dirty="0">
                <a:solidFill>
                  <a:srgbClr val="0D73B5"/>
                </a:solidFill>
                <a:latin typeface="Arial" panose="020B0604020202020204" pitchFamily="34" charset="0"/>
                <a:cs typeface="Arial" panose="020B0604020202020204" pitchFamily="34" charset="0"/>
              </a:rPr>
              <a:t>	Pros: Trend reporting, ideal for branching needs</a:t>
            </a:r>
          </a:p>
          <a:p>
            <a:pPr>
              <a:defRPr/>
            </a:pPr>
            <a:r>
              <a:rPr lang="en-US" dirty="0">
                <a:solidFill>
                  <a:srgbClr val="FF0000"/>
                </a:solidFill>
                <a:latin typeface="Arial" panose="020B0604020202020204" pitchFamily="34" charset="0"/>
                <a:cs typeface="Arial" panose="020B0604020202020204" pitchFamily="34" charset="0"/>
              </a:rPr>
              <a:t>	Cons: Cumbersome to maintain with complex questionnaire logic</a:t>
            </a:r>
          </a:p>
          <a:p>
            <a:pPr lvl="0" algn="just">
              <a:defRPr/>
            </a:pPr>
            <a:endParaRPr lang="en-US" b="1" dirty="0">
              <a:latin typeface="Arial" panose="020B0604020202020204" pitchFamily="34" charset="0"/>
              <a:cs typeface="Arial" panose="020B0604020202020204" pitchFamily="34" charset="0"/>
            </a:endParaRPr>
          </a:p>
          <a:p>
            <a:pPr lvl="0" algn="just">
              <a:defRPr/>
            </a:pPr>
            <a:r>
              <a:rPr lang="en-US" b="1" dirty="0">
                <a:latin typeface="Arial" panose="020B0604020202020204" pitchFamily="34" charset="0"/>
                <a:cs typeface="Arial" panose="020B0604020202020204" pitchFamily="34" charset="0"/>
              </a:rPr>
              <a:t>QBank : </a:t>
            </a:r>
            <a:r>
              <a:rPr lang="en-US" dirty="0">
                <a:latin typeface="Arial" panose="020B0604020202020204" pitchFamily="34" charset="0"/>
                <a:cs typeface="Arial" panose="020B0604020202020204" pitchFamily="34" charset="0"/>
              </a:rPr>
              <a:t>Cascaded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Hierarchical) or conditional (Switch forms) logic, complex questionnaire logic, great number of forms, questions or both, multiple report blocks per question required. </a:t>
            </a:r>
          </a:p>
          <a:p>
            <a:pPr lvl="0">
              <a:defRPr/>
            </a:pPr>
            <a:endParaRPr lang="en-US" b="1" dirty="0">
              <a:latin typeface="Arial" panose="020B0604020202020204" pitchFamily="34" charset="0"/>
              <a:cs typeface="Arial" panose="020B0604020202020204" pitchFamily="34" charset="0"/>
            </a:endParaRPr>
          </a:p>
          <a:p>
            <a:pPr lvl="0">
              <a:defRPr/>
            </a:pPr>
            <a:r>
              <a:rPr lang="en-US" dirty="0">
                <a:solidFill>
                  <a:srgbClr val="0D73B5"/>
                </a:solidFill>
                <a:latin typeface="Arial" panose="020B0604020202020204" pitchFamily="34" charset="0"/>
                <a:cs typeface="Arial" panose="020B0604020202020204" pitchFamily="34" charset="0"/>
              </a:rPr>
              <a:t>	Pros: Favors automation, easy to set up (friendly interface), easy to maintain.</a:t>
            </a:r>
          </a:p>
          <a:p>
            <a:pPr lvl="0">
              <a:defRPr/>
            </a:pPr>
            <a:r>
              <a:rPr lang="en-US" dirty="0">
                <a:solidFill>
                  <a:srgbClr val="FF0000"/>
                </a:solidFill>
                <a:latin typeface="Arial" panose="020B0604020202020204" pitchFamily="34" charset="0"/>
                <a:cs typeface="Arial" panose="020B0604020202020204" pitchFamily="34" charset="0"/>
              </a:rPr>
              <a:t>	Cons: Trend reporting possible on core questions only (coming soon).</a:t>
            </a: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Hybrid: </a:t>
            </a:r>
            <a:r>
              <a:rPr lang="en-US" dirty="0">
                <a:latin typeface="Arial" panose="020B0604020202020204" pitchFamily="34" charset="0"/>
                <a:cs typeface="Arial" panose="020B0604020202020204" pitchFamily="34" charset="0"/>
              </a:rPr>
              <a:t>Question Bank and triggers can be used together in the same project, to meet all the requirements of a more complex feedback gathering process.</a:t>
            </a:r>
            <a:endParaRPr lang="en-CA" dirty="0">
              <a:latin typeface="Arial" panose="020B0604020202020204" pitchFamily="34" charset="0"/>
              <a:cs typeface="Arial" panose="020B0604020202020204" pitchFamily="34" charset="0"/>
            </a:endParaRPr>
          </a:p>
          <a:p>
            <a:pPr>
              <a:defRPr/>
            </a:pPr>
            <a:endParaRPr lang="en-CA" dirty="0"/>
          </a:p>
          <a:p>
            <a:pPr lvl="0">
              <a:defRPr/>
            </a:pPr>
            <a:endParaRPr lang="en-CA" dirty="0"/>
          </a:p>
        </p:txBody>
      </p:sp>
    </p:spTree>
    <p:extLst>
      <p:ext uri="{BB962C8B-B14F-4D97-AF65-F5344CB8AC3E}">
        <p14:creationId xmlns:p14="http://schemas.microsoft.com/office/powerpoint/2010/main" val="362331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544" y="2644821"/>
            <a:ext cx="10188677" cy="895428"/>
          </a:xfrm>
        </p:spPr>
        <p:txBody>
          <a:bodyPr>
            <a:normAutofit/>
          </a:bodyPr>
          <a:lstStyle/>
          <a:p>
            <a:pPr algn="ctr"/>
            <a:r>
              <a:rPr lang="en-US" sz="5400" dirty="0"/>
              <a:t>Questions?</a:t>
            </a:r>
          </a:p>
        </p:txBody>
      </p:sp>
    </p:spTree>
    <p:extLst>
      <p:ext uri="{BB962C8B-B14F-4D97-AF65-F5344CB8AC3E}">
        <p14:creationId xmlns:p14="http://schemas.microsoft.com/office/powerpoint/2010/main" val="260689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01558" y="812741"/>
            <a:ext cx="10188677" cy="688508"/>
          </a:xfrm>
        </p:spPr>
        <p:txBody>
          <a:bodyPr>
            <a:normAutofit/>
          </a:bodyPr>
          <a:lstStyle/>
          <a:p>
            <a:pPr algn="ctr"/>
            <a:r>
              <a:rPr lang="en-US" dirty="0"/>
              <a:t>Large Questionnaires</a:t>
            </a:r>
          </a:p>
        </p:txBody>
      </p:sp>
      <p:graphicFrame>
        <p:nvGraphicFramePr>
          <p:cNvPr id="14" name="Content Placeholder 6">
            <a:extLst>
              <a:ext uri="{FF2B5EF4-FFF2-40B4-BE49-F238E27FC236}">
                <a16:creationId xmlns:a16="http://schemas.microsoft.com/office/drawing/2014/main" id="{CDA11E8D-2C53-45F6-B236-825EBB7EEC85}"/>
              </a:ext>
            </a:extLst>
          </p:cNvPr>
          <p:cNvGraphicFramePr>
            <a:graphicFrameLocks noGrp="1"/>
          </p:cNvGraphicFramePr>
          <p:nvPr>
            <p:ph idx="4294967295"/>
            <p:extLst>
              <p:ext uri="{D42A27DB-BD31-4B8C-83A1-F6EECF244321}">
                <p14:modId xmlns:p14="http://schemas.microsoft.com/office/powerpoint/2010/main" val="953125345"/>
              </p:ext>
            </p:extLst>
          </p:nvPr>
        </p:nvGraphicFramePr>
        <p:xfrm>
          <a:off x="1960632" y="1808479"/>
          <a:ext cx="8270527" cy="36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12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999650" cy="6858000"/>
          </a:xfrm>
          <a:prstGeom prst="rect">
            <a:avLst/>
          </a:prstGeom>
        </p:spPr>
      </p:pic>
      <p:sp>
        <p:nvSpPr>
          <p:cNvPr id="11" name="Rectangle 4"/>
          <p:cNvSpPr>
            <a:spLocks noGrp="1" noChangeArrowheads="1"/>
          </p:cNvSpPr>
          <p:nvPr>
            <p:ph type="ctrTitle"/>
          </p:nvPr>
        </p:nvSpPr>
        <p:spPr bwMode="auto">
          <a:xfrm>
            <a:off x="2695575" y="2828835"/>
            <a:ext cx="73645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4000" dirty="0"/>
              <a:t>Questionnaire logic:</a:t>
            </a:r>
            <a:br>
              <a:rPr lang="en-US" sz="4000" dirty="0"/>
            </a:br>
            <a:r>
              <a:rPr lang="en-US" sz="4000" dirty="0"/>
              <a:t>Cascaded versus Conditional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695575" cy="800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929" y="6512589"/>
            <a:ext cx="845924" cy="224170"/>
          </a:xfrm>
          <a:prstGeom prst="rect">
            <a:avLst/>
          </a:prstGeom>
        </p:spPr>
      </p:pic>
      <p:pic>
        <p:nvPicPr>
          <p:cNvPr id="9" name="Picture 6" descr="01-_White - Explorance Logo-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9853" y="6391348"/>
            <a:ext cx="1606223" cy="4666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1232" y="6524266"/>
            <a:ext cx="900768" cy="289237"/>
          </a:xfrm>
          <a:prstGeom prst="rect">
            <a:avLst/>
          </a:prstGeom>
        </p:spPr>
      </p:pic>
    </p:spTree>
    <p:extLst>
      <p:ext uri="{BB962C8B-B14F-4D97-AF65-F5344CB8AC3E}">
        <p14:creationId xmlns:p14="http://schemas.microsoft.com/office/powerpoint/2010/main" val="3018465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01560" y="755828"/>
            <a:ext cx="10188677" cy="1060003"/>
          </a:xfrm>
        </p:spPr>
        <p:txBody>
          <a:bodyPr>
            <a:normAutofit/>
          </a:bodyPr>
          <a:lstStyle/>
          <a:p>
            <a:pPr algn="ctr"/>
            <a:r>
              <a:rPr lang="en-US" sz="3600" dirty="0"/>
              <a:t>Questionnaire logic: Cascaded</a:t>
            </a:r>
          </a:p>
        </p:txBody>
      </p:sp>
      <p:pic>
        <p:nvPicPr>
          <p:cNvPr id="8" name="Picture 7"/>
          <p:cNvPicPr>
            <a:picLocks noChangeAspect="1"/>
          </p:cNvPicPr>
          <p:nvPr/>
        </p:nvPicPr>
        <p:blipFill>
          <a:blip r:embed="rId2"/>
          <a:stretch>
            <a:fillRect/>
          </a:stretch>
        </p:blipFill>
        <p:spPr>
          <a:xfrm>
            <a:off x="1601530" y="1904416"/>
            <a:ext cx="9555793" cy="3447879"/>
          </a:xfrm>
          <a:prstGeom prst="rect">
            <a:avLst/>
          </a:prstGeom>
        </p:spPr>
      </p:pic>
      <p:sp>
        <p:nvSpPr>
          <p:cNvPr id="11" name="Rounded Rectangular Callout 10"/>
          <p:cNvSpPr/>
          <p:nvPr/>
        </p:nvSpPr>
        <p:spPr>
          <a:xfrm>
            <a:off x="3856873" y="2480275"/>
            <a:ext cx="1222257" cy="346053"/>
          </a:xfrm>
          <a:prstGeom prst="wedgeRoundRectCallout">
            <a:avLst>
              <a:gd name="adj1" fmla="val 68358"/>
              <a:gd name="adj2" fmla="val -1837"/>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5 questions</a:t>
            </a:r>
          </a:p>
        </p:txBody>
      </p:sp>
      <p:sp>
        <p:nvSpPr>
          <p:cNvPr id="12" name="Rounded Rectangular Callout 11"/>
          <p:cNvSpPr/>
          <p:nvPr/>
        </p:nvSpPr>
        <p:spPr>
          <a:xfrm>
            <a:off x="1601530" y="3530191"/>
            <a:ext cx="1222257" cy="346053"/>
          </a:xfrm>
          <a:prstGeom prst="wedgeRoundRectCallout">
            <a:avLst>
              <a:gd name="adj1" fmla="val 68358"/>
              <a:gd name="adj2" fmla="val -1837"/>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6 questions</a:t>
            </a:r>
          </a:p>
        </p:txBody>
      </p:sp>
      <p:sp>
        <p:nvSpPr>
          <p:cNvPr id="20" name="Rounded Rectangular Callout 19"/>
          <p:cNvSpPr/>
          <p:nvPr/>
        </p:nvSpPr>
        <p:spPr>
          <a:xfrm>
            <a:off x="6095898" y="3530191"/>
            <a:ext cx="1222257" cy="346053"/>
          </a:xfrm>
          <a:prstGeom prst="wedgeRoundRectCallout">
            <a:avLst>
              <a:gd name="adj1" fmla="val 68358"/>
              <a:gd name="adj2" fmla="val -1837"/>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7 questions</a:t>
            </a:r>
          </a:p>
        </p:txBody>
      </p:sp>
      <p:sp>
        <p:nvSpPr>
          <p:cNvPr id="21" name="Rounded Rectangular Callout 20"/>
          <p:cNvSpPr/>
          <p:nvPr/>
        </p:nvSpPr>
        <p:spPr>
          <a:xfrm>
            <a:off x="504648" y="4875320"/>
            <a:ext cx="1222257" cy="346053"/>
          </a:xfrm>
          <a:prstGeom prst="wedgeRoundRectCallout">
            <a:avLst>
              <a:gd name="adj1" fmla="val 68358"/>
              <a:gd name="adj2" fmla="val -1837"/>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5 questions</a:t>
            </a:r>
          </a:p>
        </p:txBody>
      </p:sp>
      <p:sp>
        <p:nvSpPr>
          <p:cNvPr id="13" name="Rounded Rectangular Callout 12"/>
          <p:cNvSpPr/>
          <p:nvPr/>
        </p:nvSpPr>
        <p:spPr>
          <a:xfrm>
            <a:off x="8794070" y="5573736"/>
            <a:ext cx="1222257" cy="346053"/>
          </a:xfrm>
          <a:prstGeom prst="wedgeRoundRectCallout">
            <a:avLst>
              <a:gd name="adj1" fmla="val 3747"/>
              <a:gd name="adj2" fmla="val -106931"/>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4 questions</a:t>
            </a:r>
          </a:p>
        </p:txBody>
      </p:sp>
      <p:sp>
        <p:nvSpPr>
          <p:cNvPr id="14" name="Rounded Rectangular Callout 13"/>
          <p:cNvSpPr/>
          <p:nvPr/>
        </p:nvSpPr>
        <p:spPr>
          <a:xfrm>
            <a:off x="6587734" y="5573736"/>
            <a:ext cx="1222257" cy="346053"/>
          </a:xfrm>
          <a:prstGeom prst="wedgeRoundRectCallout">
            <a:avLst>
              <a:gd name="adj1" fmla="val 3747"/>
              <a:gd name="adj2" fmla="val -106931"/>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3 questions</a:t>
            </a:r>
          </a:p>
        </p:txBody>
      </p:sp>
      <p:sp>
        <p:nvSpPr>
          <p:cNvPr id="15" name="Rounded Rectangular Callout 14"/>
          <p:cNvSpPr/>
          <p:nvPr/>
        </p:nvSpPr>
        <p:spPr>
          <a:xfrm>
            <a:off x="4381398" y="5573735"/>
            <a:ext cx="1222257" cy="346053"/>
          </a:xfrm>
          <a:prstGeom prst="wedgeRoundRectCallout">
            <a:avLst>
              <a:gd name="adj1" fmla="val 3747"/>
              <a:gd name="adj2" fmla="val -106931"/>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8 questions</a:t>
            </a:r>
          </a:p>
        </p:txBody>
      </p:sp>
    </p:spTree>
    <p:extLst>
      <p:ext uri="{BB962C8B-B14F-4D97-AF65-F5344CB8AC3E}">
        <p14:creationId xmlns:p14="http://schemas.microsoft.com/office/powerpoint/2010/main" val="1322598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01661" y="755828"/>
            <a:ext cx="10188677" cy="1060003"/>
          </a:xfrm>
        </p:spPr>
        <p:txBody>
          <a:bodyPr>
            <a:normAutofit/>
          </a:bodyPr>
          <a:lstStyle/>
          <a:p>
            <a:pPr algn="ctr"/>
            <a:r>
              <a:rPr lang="en-US" sz="3600" dirty="0"/>
              <a:t>Questionnaire logic: Conditional</a:t>
            </a:r>
          </a:p>
        </p:txBody>
      </p:sp>
      <p:graphicFrame>
        <p:nvGraphicFramePr>
          <p:cNvPr id="7" name="Diagram 6"/>
          <p:cNvGraphicFramePr/>
          <p:nvPr>
            <p:extLst>
              <p:ext uri="{D42A27DB-BD31-4B8C-83A1-F6EECF244321}">
                <p14:modId xmlns:p14="http://schemas.microsoft.com/office/powerpoint/2010/main" val="1588074562"/>
              </p:ext>
            </p:extLst>
          </p:nvPr>
        </p:nvGraphicFramePr>
        <p:xfrm>
          <a:off x="1644630" y="1815831"/>
          <a:ext cx="4451369" cy="4208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0B428F7B-DAE8-4E00-9C09-DDD151762C8D}"/>
              </a:ext>
            </a:extLst>
          </p:cNvPr>
          <p:cNvSpPr/>
          <p:nvPr/>
        </p:nvSpPr>
        <p:spPr>
          <a:xfrm>
            <a:off x="6655106" y="2016713"/>
            <a:ext cx="3755254" cy="9676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dirty="0"/>
              <a:t>Primary instructor -&gt; 6 questions</a:t>
            </a:r>
          </a:p>
          <a:p>
            <a:pPr algn="ctr"/>
            <a:r>
              <a:rPr lang="en-US" dirty="0"/>
              <a:t>Teaching assistant -&gt; 3 questions</a:t>
            </a:r>
          </a:p>
          <a:p>
            <a:pPr algn="ctr"/>
            <a:endParaRPr lang="en-US" dirty="0"/>
          </a:p>
        </p:txBody>
      </p:sp>
      <p:sp>
        <p:nvSpPr>
          <p:cNvPr id="8" name="Rectangle: Rounded Corners 7">
            <a:extLst>
              <a:ext uri="{FF2B5EF4-FFF2-40B4-BE49-F238E27FC236}">
                <a16:creationId xmlns:a16="http://schemas.microsoft.com/office/drawing/2014/main" id="{1146B426-1899-4D07-A85B-5670CD28B31F}"/>
              </a:ext>
            </a:extLst>
          </p:cNvPr>
          <p:cNvSpPr/>
          <p:nvPr/>
        </p:nvSpPr>
        <p:spPr>
          <a:xfrm>
            <a:off x="6655106" y="3192658"/>
            <a:ext cx="3755254" cy="967666"/>
          </a:xfrm>
          <a:prstGeom prst="roundRect">
            <a:avLst/>
          </a:prstGeom>
          <a:solidFill>
            <a:srgbClr val="2F4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dirty="0"/>
              <a:t>Online course -&gt; 8 questions</a:t>
            </a:r>
          </a:p>
          <a:p>
            <a:pPr algn="ctr"/>
            <a:r>
              <a:rPr lang="en-US" dirty="0"/>
              <a:t>In-class course -&gt; 5 questions</a:t>
            </a:r>
          </a:p>
          <a:p>
            <a:pPr algn="ctr"/>
            <a:endParaRPr lang="en-US" dirty="0"/>
          </a:p>
        </p:txBody>
      </p:sp>
      <p:sp>
        <p:nvSpPr>
          <p:cNvPr id="9" name="Rectangle: Rounded Corners 8">
            <a:extLst>
              <a:ext uri="{FF2B5EF4-FFF2-40B4-BE49-F238E27FC236}">
                <a16:creationId xmlns:a16="http://schemas.microsoft.com/office/drawing/2014/main" id="{452F6A88-26E7-4FD4-963E-A1EAE3D66F08}"/>
              </a:ext>
            </a:extLst>
          </p:cNvPr>
          <p:cNvSpPr/>
          <p:nvPr/>
        </p:nvSpPr>
        <p:spPr>
          <a:xfrm>
            <a:off x="6095999" y="4361206"/>
            <a:ext cx="4873468" cy="1164797"/>
          </a:xfrm>
          <a:prstGeom prst="roundRect">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dirty="0"/>
              <a:t>Class is a requirement for student -&gt; 4 questions</a:t>
            </a:r>
          </a:p>
          <a:p>
            <a:pPr algn="ctr"/>
            <a:r>
              <a:rPr lang="en-US" dirty="0"/>
              <a:t>Class is an optional for student -&gt; 2 questions</a:t>
            </a:r>
          </a:p>
          <a:p>
            <a:pPr algn="ctr"/>
            <a:endParaRPr lang="en-US" dirty="0"/>
          </a:p>
        </p:txBody>
      </p:sp>
    </p:spTree>
    <p:extLst>
      <p:ext uri="{BB962C8B-B14F-4D97-AF65-F5344CB8AC3E}">
        <p14:creationId xmlns:p14="http://schemas.microsoft.com/office/powerpoint/2010/main" val="2012726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Grp="1" noChangeArrowheads="1"/>
          </p:cNvSpPr>
          <p:nvPr>
            <p:ph type="ctrTitle"/>
          </p:nvPr>
        </p:nvSpPr>
        <p:spPr bwMode="auto">
          <a:xfrm>
            <a:off x="4549194" y="2972667"/>
            <a:ext cx="3108800"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5400" dirty="0"/>
              <a:t>Triggers </a:t>
            </a:r>
            <a:endParaRPr lang="en-US" sz="2800" dirty="0"/>
          </a:p>
        </p:txBody>
      </p:sp>
    </p:spTree>
    <p:extLst>
      <p:ext uri="{BB962C8B-B14F-4D97-AF65-F5344CB8AC3E}">
        <p14:creationId xmlns:p14="http://schemas.microsoft.com/office/powerpoint/2010/main" val="2076984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28652" y="850152"/>
            <a:ext cx="10188677" cy="688508"/>
          </a:xfrm>
        </p:spPr>
        <p:txBody>
          <a:bodyPr>
            <a:normAutofit/>
          </a:bodyPr>
          <a:lstStyle/>
          <a:p>
            <a:pPr algn="ctr"/>
            <a:r>
              <a:rPr lang="en-US" sz="3600" dirty="0"/>
              <a:t>Triggers: Questionnaire</a:t>
            </a:r>
          </a:p>
        </p:txBody>
      </p:sp>
      <p:sp>
        <p:nvSpPr>
          <p:cNvPr id="8" name="Rounded Rectangular Callout 7"/>
          <p:cNvSpPr/>
          <p:nvPr/>
        </p:nvSpPr>
        <p:spPr>
          <a:xfrm>
            <a:off x="1609563" y="1884242"/>
            <a:ext cx="1717151" cy="547673"/>
          </a:xfrm>
          <a:prstGeom prst="wedgeRoundRectCallout">
            <a:avLst>
              <a:gd name="adj1" fmla="val 64301"/>
              <a:gd name="adj2" fmla="val 87219"/>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School questions</a:t>
            </a:r>
          </a:p>
        </p:txBody>
      </p:sp>
      <p:sp>
        <p:nvSpPr>
          <p:cNvPr id="9" name="Rounded Rectangular Callout 8"/>
          <p:cNvSpPr/>
          <p:nvPr/>
        </p:nvSpPr>
        <p:spPr>
          <a:xfrm>
            <a:off x="1609562" y="3533331"/>
            <a:ext cx="1717151" cy="629055"/>
          </a:xfrm>
          <a:prstGeom prst="wedgeRoundRectCallout">
            <a:avLst>
              <a:gd name="adj1" fmla="val 64301"/>
              <a:gd name="adj2" fmla="val 87219"/>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Departmental questions</a:t>
            </a:r>
          </a:p>
        </p:txBody>
      </p:sp>
      <p:sp>
        <p:nvSpPr>
          <p:cNvPr id="10" name="Rounded Rectangular Callout 9"/>
          <p:cNvSpPr/>
          <p:nvPr/>
        </p:nvSpPr>
        <p:spPr>
          <a:xfrm>
            <a:off x="1609561" y="4911417"/>
            <a:ext cx="1717151" cy="504468"/>
          </a:xfrm>
          <a:prstGeom prst="wedgeRoundRectCallout">
            <a:avLst>
              <a:gd name="adj1" fmla="val 64301"/>
              <a:gd name="adj2" fmla="val 87219"/>
              <a:gd name="adj3" fmla="val 16667"/>
            </a:avLst>
          </a:prstGeom>
          <a:solidFill>
            <a:srgbClr val="0D7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LAB questions</a:t>
            </a:r>
          </a:p>
        </p:txBody>
      </p:sp>
      <p:pic>
        <p:nvPicPr>
          <p:cNvPr id="7" name="Picture 6"/>
          <p:cNvPicPr>
            <a:picLocks noChangeAspect="1"/>
          </p:cNvPicPr>
          <p:nvPr/>
        </p:nvPicPr>
        <p:blipFill>
          <a:blip r:embed="rId2"/>
          <a:stretch>
            <a:fillRect/>
          </a:stretch>
        </p:blipFill>
        <p:spPr>
          <a:xfrm>
            <a:off x="3617218" y="1651737"/>
            <a:ext cx="7221725" cy="4392241"/>
          </a:xfrm>
          <a:prstGeom prst="rect">
            <a:avLst/>
          </a:prstGeom>
        </p:spPr>
      </p:pic>
    </p:spTree>
    <p:extLst>
      <p:ext uri="{BB962C8B-B14F-4D97-AF65-F5344CB8AC3E}">
        <p14:creationId xmlns:p14="http://schemas.microsoft.com/office/powerpoint/2010/main" val="321558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44E-A035-D64F-A754-ED46CD7C0EB9}"/>
              </a:ext>
            </a:extLst>
          </p:cNvPr>
          <p:cNvSpPr>
            <a:spLocks noGrp="1"/>
          </p:cNvSpPr>
          <p:nvPr>
            <p:ph type="title"/>
          </p:nvPr>
        </p:nvSpPr>
        <p:spPr>
          <a:xfrm>
            <a:off x="1028652" y="850152"/>
            <a:ext cx="10188677" cy="688508"/>
          </a:xfrm>
        </p:spPr>
        <p:txBody>
          <a:bodyPr>
            <a:normAutofit/>
          </a:bodyPr>
          <a:lstStyle/>
          <a:p>
            <a:pPr algn="ctr"/>
            <a:r>
              <a:rPr lang="en-US" sz="3600" dirty="0"/>
              <a:t>Triggers: Condition and Action</a:t>
            </a:r>
          </a:p>
        </p:txBody>
      </p:sp>
      <p:pic>
        <p:nvPicPr>
          <p:cNvPr id="4" name="Picture 3"/>
          <p:cNvPicPr>
            <a:picLocks noChangeAspect="1"/>
          </p:cNvPicPr>
          <p:nvPr/>
        </p:nvPicPr>
        <p:blipFill>
          <a:blip r:embed="rId2"/>
          <a:stretch>
            <a:fillRect/>
          </a:stretch>
        </p:blipFill>
        <p:spPr>
          <a:xfrm>
            <a:off x="363633" y="1850387"/>
            <a:ext cx="5526289" cy="2160504"/>
          </a:xfrm>
          <a:prstGeom prst="rect">
            <a:avLst/>
          </a:prstGeom>
        </p:spPr>
      </p:pic>
      <p:pic>
        <p:nvPicPr>
          <p:cNvPr id="6" name="Picture 5"/>
          <p:cNvPicPr>
            <a:picLocks noChangeAspect="1"/>
          </p:cNvPicPr>
          <p:nvPr/>
        </p:nvPicPr>
        <p:blipFill>
          <a:blip r:embed="rId3"/>
          <a:stretch>
            <a:fillRect/>
          </a:stretch>
        </p:blipFill>
        <p:spPr>
          <a:xfrm>
            <a:off x="2603218" y="4117360"/>
            <a:ext cx="3286704" cy="1696136"/>
          </a:xfrm>
          <a:prstGeom prst="rect">
            <a:avLst/>
          </a:prstGeom>
        </p:spPr>
      </p:pic>
      <p:pic>
        <p:nvPicPr>
          <p:cNvPr id="14" name="Picture 13"/>
          <p:cNvPicPr>
            <a:picLocks noChangeAspect="1"/>
          </p:cNvPicPr>
          <p:nvPr/>
        </p:nvPicPr>
        <p:blipFill>
          <a:blip r:embed="rId4"/>
          <a:stretch>
            <a:fillRect/>
          </a:stretch>
        </p:blipFill>
        <p:spPr>
          <a:xfrm>
            <a:off x="5963069" y="1850387"/>
            <a:ext cx="5898497" cy="4208318"/>
          </a:xfrm>
          <a:prstGeom prst="rect">
            <a:avLst/>
          </a:prstGeom>
        </p:spPr>
      </p:pic>
    </p:spTree>
    <p:extLst>
      <p:ext uri="{BB962C8B-B14F-4D97-AF65-F5344CB8AC3E}">
        <p14:creationId xmlns:p14="http://schemas.microsoft.com/office/powerpoint/2010/main" val="220529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notes GLOB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0a409ace-4277-4c80-89ce-0b1a12b97b60" xsi:nil="true"/>
    <Doc_x0020_Status xmlns="0a409ace-4277-4c80-89ce-0b1a12b97b60">Draft</Doc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A243BBDFF5948843CBA84AC64CEAA" ma:contentTypeVersion="16" ma:contentTypeDescription="Create a new document." ma:contentTypeScope="" ma:versionID="2a75c72d6f48e2e9084acc7cd16c137a">
  <xsd:schema xmlns:xsd="http://www.w3.org/2001/XMLSchema" xmlns:xs="http://www.w3.org/2001/XMLSchema" xmlns:p="http://schemas.microsoft.com/office/2006/metadata/properties" xmlns:ns2="0a409ace-4277-4c80-89ce-0b1a12b97b60" xmlns:ns3="c37b58c0-3947-45bc-b895-ac43db22c40d" targetNamespace="http://schemas.microsoft.com/office/2006/metadata/properties" ma:root="true" ma:fieldsID="40841bb3a589f7c9dcccb454b5d7306a" ns2:_="" ns3:_="">
    <xsd:import namespace="0a409ace-4277-4c80-89ce-0b1a12b97b60"/>
    <xsd:import namespace="c37b58c0-3947-45bc-b895-ac43db22c4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Doc_x0020_Statu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09ace-4277-4c80-89ce-0b1a12b97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oc_x0020_Status" ma:index="20" nillable="true" ma:displayName="Doc Status" ma:default="Draft" ma:format="Dropdown" ma:internalName="Doc_x0020_Status">
      <xsd:simpleType>
        <xsd:restriction base="dms:Choice">
          <xsd:enumeration value="Draft"/>
          <xsd:enumeration value="Under Review"/>
          <xsd:enumeration value="Done"/>
          <xsd:enumeration value="DO NOT USE"/>
        </xsd:restriction>
      </xsd:simpleType>
    </xsd:element>
    <xsd:element name="Notes" ma:index="21"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7b58c0-3947-45bc-b895-ac43db22c4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4374EF-27AE-4C89-A7DD-D8C19DB3B8EF}">
  <ds:schemaRefs>
    <ds:schemaRef ds:uri="http://schemas.microsoft.com/office/2006/metadata/properties"/>
    <ds:schemaRef ds:uri="http://schemas.microsoft.com/office/infopath/2007/PartnerControls"/>
    <ds:schemaRef ds:uri="c37b58c0-3947-45bc-b895-ac43db22c40d"/>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28ff1752-c3f1-4c73-b4d8-ebee4e4857f2"/>
    <ds:schemaRef ds:uri="http://purl.org/dc/terms/"/>
  </ds:schemaRefs>
</ds:datastoreItem>
</file>

<file path=customXml/itemProps2.xml><?xml version="1.0" encoding="utf-8"?>
<ds:datastoreItem xmlns:ds="http://schemas.openxmlformats.org/officeDocument/2006/customXml" ds:itemID="{84505F7D-84D1-4575-A6BB-FF5AD0BD3DB9}">
  <ds:schemaRefs>
    <ds:schemaRef ds:uri="http://schemas.microsoft.com/sharepoint/v3/contenttype/forms"/>
  </ds:schemaRefs>
</ds:datastoreItem>
</file>

<file path=customXml/itemProps3.xml><?xml version="1.0" encoding="utf-8"?>
<ds:datastoreItem xmlns:ds="http://schemas.openxmlformats.org/officeDocument/2006/customXml" ds:itemID="{EF333FBD-537C-4E65-9742-492E4B4EC18F}"/>
</file>

<file path=docProps/app.xml><?xml version="1.0" encoding="utf-8"?>
<Properties xmlns="http://schemas.openxmlformats.org/officeDocument/2006/extended-properties" xmlns:vt="http://schemas.openxmlformats.org/officeDocument/2006/docPropsVTypes">
  <Template>Office Theme</Template>
  <TotalTime>3804</TotalTime>
  <Words>812</Words>
  <Application>Microsoft Office PowerPoint</Application>
  <PresentationFormat>Widescreen</PresentationFormat>
  <Paragraphs>105</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Bluenotes GLOBAL</vt:lpstr>
      <vt:lpstr>Managing Large Questionnaires with Blue</vt:lpstr>
      <vt:lpstr>PowerPoint Presentation</vt:lpstr>
      <vt:lpstr>Large Questionnaires</vt:lpstr>
      <vt:lpstr>Questionnaire logic: Cascaded versus Conditional</vt:lpstr>
      <vt:lpstr>Questionnaire logic: Cascaded</vt:lpstr>
      <vt:lpstr>Questionnaire logic: Conditional</vt:lpstr>
      <vt:lpstr>Triggers </vt:lpstr>
      <vt:lpstr>Triggers: Questionnaire</vt:lpstr>
      <vt:lpstr>Triggers: Condition and Action</vt:lpstr>
      <vt:lpstr>Question Bank</vt:lpstr>
      <vt:lpstr>Question Bank Overview</vt:lpstr>
      <vt:lpstr>Why we built QBank</vt:lpstr>
      <vt:lpstr>Why we built QBank</vt:lpstr>
      <vt:lpstr>Question Bank: Create your Qbank list</vt:lpstr>
      <vt:lpstr>Question Bank: Project and placeholders</vt:lpstr>
      <vt:lpstr>Question Bank: Mapping</vt:lpstr>
      <vt:lpstr>Question Bank Conditional</vt:lpstr>
      <vt:lpstr>Question Bank - Form Switch</vt:lpstr>
      <vt:lpstr>QBank list and Placeholders</vt:lpstr>
      <vt:lpstr>Conclusions</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Dat Do</dc:creator>
  <cp:lastModifiedBy>Alexandra Rascanu</cp:lastModifiedBy>
  <cp:revision>216</cp:revision>
  <dcterms:created xsi:type="dcterms:W3CDTF">2017-06-21T18:21:26Z</dcterms:created>
  <dcterms:modified xsi:type="dcterms:W3CDTF">2020-04-28T18:55:31Z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0x010100982A243BBDFF5948843CBA84AC64CEAA</vt:lpwstr>
  </property>
</Properties>
</file>