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3" r:id="rId3"/>
    <p:sldId id="264" r:id="rId4"/>
    <p:sldId id="276" r:id="rId5"/>
    <p:sldId id="272" r:id="rId6"/>
    <p:sldId id="277" r:id="rId7"/>
    <p:sldId id="265" r:id="rId8"/>
    <p:sldId id="266" r:id="rId9"/>
    <p:sldId id="278" r:id="rId10"/>
    <p:sldId id="279" r:id="rId11"/>
    <p:sldId id="280" r:id="rId12"/>
    <p:sldId id="281" r:id="rId13"/>
    <p:sldId id="282" r:id="rId14"/>
    <p:sldId id="267" r:id="rId15"/>
    <p:sldId id="283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99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3A92D3D-0D03-4BC2-9ACA-E7B3F86387A0}" v="226" dt="2022-04-13T13:22:57.576"/>
    <p1510:client id="{61860F78-71BD-4817-B28C-670D138D285A}" v="4" dt="2022-04-12T13:55:23.76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63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wen Tracy" userId="6c5f1495-2c34-406e-a513-d0b0e82ebf09" providerId="ADAL" clId="{13A92D3D-0D03-4BC2-9ACA-E7B3F86387A0}"/>
    <pc:docChg chg="undo custSel modSld">
      <pc:chgData name="Gwen Tracy" userId="6c5f1495-2c34-406e-a513-d0b0e82ebf09" providerId="ADAL" clId="{13A92D3D-0D03-4BC2-9ACA-E7B3F86387A0}" dt="2022-04-13T13:23:25.609" v="457" actId="20577"/>
      <pc:docMkLst>
        <pc:docMk/>
      </pc:docMkLst>
      <pc:sldChg chg="modSp mod">
        <pc:chgData name="Gwen Tracy" userId="6c5f1495-2c34-406e-a513-d0b0e82ebf09" providerId="ADAL" clId="{13A92D3D-0D03-4BC2-9ACA-E7B3F86387A0}" dt="2022-04-13T13:20:56.276" v="295" actId="1036"/>
        <pc:sldMkLst>
          <pc:docMk/>
          <pc:sldMk cId="3789299138" sldId="263"/>
        </pc:sldMkLst>
        <pc:picChg chg="mod">
          <ac:chgData name="Gwen Tracy" userId="6c5f1495-2c34-406e-a513-d0b0e82ebf09" providerId="ADAL" clId="{13A92D3D-0D03-4BC2-9ACA-E7B3F86387A0}" dt="2022-04-13T13:20:56.276" v="295" actId="1036"/>
          <ac:picMkLst>
            <pc:docMk/>
            <pc:sldMk cId="3789299138" sldId="263"/>
            <ac:picMk id="2" creationId="{6958C276-B713-4128-BCAC-3CD9C484456C}"/>
          </ac:picMkLst>
        </pc:picChg>
      </pc:sldChg>
      <pc:sldChg chg="delSp modSp mod">
        <pc:chgData name="Gwen Tracy" userId="6c5f1495-2c34-406e-a513-d0b0e82ebf09" providerId="ADAL" clId="{13A92D3D-0D03-4BC2-9ACA-E7B3F86387A0}" dt="2022-04-13T13:21:26.088" v="309" actId="1035"/>
        <pc:sldMkLst>
          <pc:docMk/>
          <pc:sldMk cId="1078103395" sldId="266"/>
        </pc:sldMkLst>
        <pc:spChg chg="mod">
          <ac:chgData name="Gwen Tracy" userId="6c5f1495-2c34-406e-a513-d0b0e82ebf09" providerId="ADAL" clId="{13A92D3D-0D03-4BC2-9ACA-E7B3F86387A0}" dt="2022-04-13T13:21:26.088" v="309" actId="1035"/>
          <ac:spMkLst>
            <pc:docMk/>
            <pc:sldMk cId="1078103395" sldId="266"/>
            <ac:spMk id="4" creationId="{88C737AA-F3D1-44BE-8EA2-08C383DDBD0F}"/>
          </ac:spMkLst>
        </pc:spChg>
        <pc:spChg chg="del">
          <ac:chgData name="Gwen Tracy" userId="6c5f1495-2c34-406e-a513-d0b0e82ebf09" providerId="ADAL" clId="{13A92D3D-0D03-4BC2-9ACA-E7B3F86387A0}" dt="2022-04-13T13:15:48.110" v="0" actId="478"/>
          <ac:spMkLst>
            <pc:docMk/>
            <pc:sldMk cId="1078103395" sldId="266"/>
            <ac:spMk id="5" creationId="{7F1A896A-5E38-428A-81FB-BC408529C60C}"/>
          </ac:spMkLst>
        </pc:spChg>
        <pc:picChg chg="mod">
          <ac:chgData name="Gwen Tracy" userId="6c5f1495-2c34-406e-a513-d0b0e82ebf09" providerId="ADAL" clId="{13A92D3D-0D03-4BC2-9ACA-E7B3F86387A0}" dt="2022-04-13T13:16:12.147" v="33" actId="1038"/>
          <ac:picMkLst>
            <pc:docMk/>
            <pc:sldMk cId="1078103395" sldId="266"/>
            <ac:picMk id="2" creationId="{EAD19BC6-14B6-438D-9922-EA3E7C8FE09C}"/>
          </ac:picMkLst>
        </pc:picChg>
      </pc:sldChg>
      <pc:sldChg chg="delSp modSp mod">
        <pc:chgData name="Gwen Tracy" userId="6c5f1495-2c34-406e-a513-d0b0e82ebf09" providerId="ADAL" clId="{13A92D3D-0D03-4BC2-9ACA-E7B3F86387A0}" dt="2022-04-13T13:22:24.337" v="414" actId="1038"/>
        <pc:sldMkLst>
          <pc:docMk/>
          <pc:sldMk cId="206902025" sldId="278"/>
        </pc:sldMkLst>
        <pc:spChg chg="mod">
          <ac:chgData name="Gwen Tracy" userId="6c5f1495-2c34-406e-a513-d0b0e82ebf09" providerId="ADAL" clId="{13A92D3D-0D03-4BC2-9ACA-E7B3F86387A0}" dt="2022-04-13T13:22:05.206" v="357" actId="1076"/>
          <ac:spMkLst>
            <pc:docMk/>
            <pc:sldMk cId="206902025" sldId="278"/>
            <ac:spMk id="4" creationId="{88C737AA-F3D1-44BE-8EA2-08C383DDBD0F}"/>
          </ac:spMkLst>
        </pc:spChg>
        <pc:spChg chg="del">
          <ac:chgData name="Gwen Tracy" userId="6c5f1495-2c34-406e-a513-d0b0e82ebf09" providerId="ADAL" clId="{13A92D3D-0D03-4BC2-9ACA-E7B3F86387A0}" dt="2022-04-13T13:16:33.754" v="34" actId="478"/>
          <ac:spMkLst>
            <pc:docMk/>
            <pc:sldMk cId="206902025" sldId="278"/>
            <ac:spMk id="5" creationId="{7F1A896A-5E38-428A-81FB-BC408529C60C}"/>
          </ac:spMkLst>
        </pc:spChg>
        <pc:spChg chg="mod">
          <ac:chgData name="Gwen Tracy" userId="6c5f1495-2c34-406e-a513-d0b0e82ebf09" providerId="ADAL" clId="{13A92D3D-0D03-4BC2-9ACA-E7B3F86387A0}" dt="2022-04-13T13:22:24.337" v="414" actId="1038"/>
          <ac:spMkLst>
            <pc:docMk/>
            <pc:sldMk cId="206902025" sldId="278"/>
            <ac:spMk id="6" creationId="{3522B965-8CBA-4E35-AE1F-BDC6193C811C}"/>
          </ac:spMkLst>
        </pc:spChg>
        <pc:spChg chg="mod">
          <ac:chgData name="Gwen Tracy" userId="6c5f1495-2c34-406e-a513-d0b0e82ebf09" providerId="ADAL" clId="{13A92D3D-0D03-4BC2-9ACA-E7B3F86387A0}" dt="2022-04-13T13:22:24.337" v="414" actId="1038"/>
          <ac:spMkLst>
            <pc:docMk/>
            <pc:sldMk cId="206902025" sldId="278"/>
            <ac:spMk id="7" creationId="{8BC25CD3-3FAD-4831-874C-DABD373299D8}"/>
          </ac:spMkLst>
        </pc:spChg>
        <pc:spChg chg="mod">
          <ac:chgData name="Gwen Tracy" userId="6c5f1495-2c34-406e-a513-d0b0e82ebf09" providerId="ADAL" clId="{13A92D3D-0D03-4BC2-9ACA-E7B3F86387A0}" dt="2022-04-13T13:22:24.337" v="414" actId="1038"/>
          <ac:spMkLst>
            <pc:docMk/>
            <pc:sldMk cId="206902025" sldId="278"/>
            <ac:spMk id="8" creationId="{287FC17D-E0B9-4BF1-AD0F-0FA9610C0E3D}"/>
          </ac:spMkLst>
        </pc:spChg>
        <pc:spChg chg="mod">
          <ac:chgData name="Gwen Tracy" userId="6c5f1495-2c34-406e-a513-d0b0e82ebf09" providerId="ADAL" clId="{13A92D3D-0D03-4BC2-9ACA-E7B3F86387A0}" dt="2022-04-13T13:22:24.337" v="414" actId="1038"/>
          <ac:spMkLst>
            <pc:docMk/>
            <pc:sldMk cId="206902025" sldId="278"/>
            <ac:spMk id="9" creationId="{86122226-3E19-49B6-99EA-54CD028C84F9}"/>
          </ac:spMkLst>
        </pc:spChg>
        <pc:spChg chg="mod">
          <ac:chgData name="Gwen Tracy" userId="6c5f1495-2c34-406e-a513-d0b0e82ebf09" providerId="ADAL" clId="{13A92D3D-0D03-4BC2-9ACA-E7B3F86387A0}" dt="2022-04-13T13:22:24.337" v="414" actId="1038"/>
          <ac:spMkLst>
            <pc:docMk/>
            <pc:sldMk cId="206902025" sldId="278"/>
            <ac:spMk id="10" creationId="{3157612C-CA24-4480-BA8B-663D89C6B8B2}"/>
          </ac:spMkLst>
        </pc:spChg>
        <pc:spChg chg="mod">
          <ac:chgData name="Gwen Tracy" userId="6c5f1495-2c34-406e-a513-d0b0e82ebf09" providerId="ADAL" clId="{13A92D3D-0D03-4BC2-9ACA-E7B3F86387A0}" dt="2022-04-13T13:22:24.337" v="414" actId="1038"/>
          <ac:spMkLst>
            <pc:docMk/>
            <pc:sldMk cId="206902025" sldId="278"/>
            <ac:spMk id="11" creationId="{51F24E43-5628-4704-B7E7-D13DDE99AED6}"/>
          </ac:spMkLst>
        </pc:spChg>
        <pc:spChg chg="mod">
          <ac:chgData name="Gwen Tracy" userId="6c5f1495-2c34-406e-a513-d0b0e82ebf09" providerId="ADAL" clId="{13A92D3D-0D03-4BC2-9ACA-E7B3F86387A0}" dt="2022-04-13T13:22:24.337" v="414" actId="1038"/>
          <ac:spMkLst>
            <pc:docMk/>
            <pc:sldMk cId="206902025" sldId="278"/>
            <ac:spMk id="12" creationId="{B666AA9C-3262-43D8-936B-99C4C12AD983}"/>
          </ac:spMkLst>
        </pc:spChg>
        <pc:spChg chg="mod">
          <ac:chgData name="Gwen Tracy" userId="6c5f1495-2c34-406e-a513-d0b0e82ebf09" providerId="ADAL" clId="{13A92D3D-0D03-4BC2-9ACA-E7B3F86387A0}" dt="2022-04-13T13:22:24.337" v="414" actId="1038"/>
          <ac:spMkLst>
            <pc:docMk/>
            <pc:sldMk cId="206902025" sldId="278"/>
            <ac:spMk id="15" creationId="{50FCF9A4-F61B-4EED-815F-D8D302DE1A17}"/>
          </ac:spMkLst>
        </pc:spChg>
        <pc:spChg chg="mod">
          <ac:chgData name="Gwen Tracy" userId="6c5f1495-2c34-406e-a513-d0b0e82ebf09" providerId="ADAL" clId="{13A92D3D-0D03-4BC2-9ACA-E7B3F86387A0}" dt="2022-04-13T13:22:24.337" v="414" actId="1038"/>
          <ac:spMkLst>
            <pc:docMk/>
            <pc:sldMk cId="206902025" sldId="278"/>
            <ac:spMk id="16" creationId="{A6F732F2-65AA-4923-8C01-801251C40BB7}"/>
          </ac:spMkLst>
        </pc:spChg>
        <pc:spChg chg="mod">
          <ac:chgData name="Gwen Tracy" userId="6c5f1495-2c34-406e-a513-d0b0e82ebf09" providerId="ADAL" clId="{13A92D3D-0D03-4BC2-9ACA-E7B3F86387A0}" dt="2022-04-13T13:22:24.337" v="414" actId="1038"/>
          <ac:spMkLst>
            <pc:docMk/>
            <pc:sldMk cId="206902025" sldId="278"/>
            <ac:spMk id="17" creationId="{A6A97029-8032-4FAB-934E-4DF1DDB2A3AB}"/>
          </ac:spMkLst>
        </pc:spChg>
        <pc:spChg chg="mod">
          <ac:chgData name="Gwen Tracy" userId="6c5f1495-2c34-406e-a513-d0b0e82ebf09" providerId="ADAL" clId="{13A92D3D-0D03-4BC2-9ACA-E7B3F86387A0}" dt="2022-04-13T13:22:24.337" v="414" actId="1038"/>
          <ac:spMkLst>
            <pc:docMk/>
            <pc:sldMk cId="206902025" sldId="278"/>
            <ac:spMk id="18" creationId="{1D1B2488-8F4D-417A-BFB8-F7C67E7320AD}"/>
          </ac:spMkLst>
        </pc:spChg>
        <pc:spChg chg="mod">
          <ac:chgData name="Gwen Tracy" userId="6c5f1495-2c34-406e-a513-d0b0e82ebf09" providerId="ADAL" clId="{13A92D3D-0D03-4BC2-9ACA-E7B3F86387A0}" dt="2022-04-13T13:22:24.337" v="414" actId="1038"/>
          <ac:spMkLst>
            <pc:docMk/>
            <pc:sldMk cId="206902025" sldId="278"/>
            <ac:spMk id="19" creationId="{70EC67D7-93E2-4DEE-A1D8-3C4488C5ABAB}"/>
          </ac:spMkLst>
        </pc:spChg>
        <pc:spChg chg="mod">
          <ac:chgData name="Gwen Tracy" userId="6c5f1495-2c34-406e-a513-d0b0e82ebf09" providerId="ADAL" clId="{13A92D3D-0D03-4BC2-9ACA-E7B3F86387A0}" dt="2022-04-13T13:22:24.337" v="414" actId="1038"/>
          <ac:spMkLst>
            <pc:docMk/>
            <pc:sldMk cId="206902025" sldId="278"/>
            <ac:spMk id="20" creationId="{6EF8C93F-BCEB-4505-9C70-9540542E9C64}"/>
          </ac:spMkLst>
        </pc:spChg>
        <pc:spChg chg="mod">
          <ac:chgData name="Gwen Tracy" userId="6c5f1495-2c34-406e-a513-d0b0e82ebf09" providerId="ADAL" clId="{13A92D3D-0D03-4BC2-9ACA-E7B3F86387A0}" dt="2022-04-13T13:22:24.337" v="414" actId="1038"/>
          <ac:spMkLst>
            <pc:docMk/>
            <pc:sldMk cId="206902025" sldId="278"/>
            <ac:spMk id="21" creationId="{D23AC1E7-754B-4C3A-B385-F053102BE5DE}"/>
          </ac:spMkLst>
        </pc:spChg>
        <pc:spChg chg="mod">
          <ac:chgData name="Gwen Tracy" userId="6c5f1495-2c34-406e-a513-d0b0e82ebf09" providerId="ADAL" clId="{13A92D3D-0D03-4BC2-9ACA-E7B3F86387A0}" dt="2022-04-13T13:22:24.337" v="414" actId="1038"/>
          <ac:spMkLst>
            <pc:docMk/>
            <pc:sldMk cId="206902025" sldId="278"/>
            <ac:spMk id="22" creationId="{9FA8E50F-90F3-47CF-A200-76B59F1C2A7F}"/>
          </ac:spMkLst>
        </pc:spChg>
        <pc:spChg chg="mod">
          <ac:chgData name="Gwen Tracy" userId="6c5f1495-2c34-406e-a513-d0b0e82ebf09" providerId="ADAL" clId="{13A92D3D-0D03-4BC2-9ACA-E7B3F86387A0}" dt="2022-04-13T13:22:24.337" v="414" actId="1038"/>
          <ac:spMkLst>
            <pc:docMk/>
            <pc:sldMk cId="206902025" sldId="278"/>
            <ac:spMk id="23" creationId="{01BE84FD-6CF5-4EA7-98B2-CEA6E66D46C3}"/>
          </ac:spMkLst>
        </pc:spChg>
        <pc:spChg chg="mod">
          <ac:chgData name="Gwen Tracy" userId="6c5f1495-2c34-406e-a513-d0b0e82ebf09" providerId="ADAL" clId="{13A92D3D-0D03-4BC2-9ACA-E7B3F86387A0}" dt="2022-04-13T13:22:24.337" v="414" actId="1038"/>
          <ac:spMkLst>
            <pc:docMk/>
            <pc:sldMk cId="206902025" sldId="278"/>
            <ac:spMk id="24" creationId="{E2C29167-7D9F-403E-824D-D6A324AE8F92}"/>
          </ac:spMkLst>
        </pc:spChg>
        <pc:spChg chg="mod">
          <ac:chgData name="Gwen Tracy" userId="6c5f1495-2c34-406e-a513-d0b0e82ebf09" providerId="ADAL" clId="{13A92D3D-0D03-4BC2-9ACA-E7B3F86387A0}" dt="2022-04-13T13:22:24.337" v="414" actId="1038"/>
          <ac:spMkLst>
            <pc:docMk/>
            <pc:sldMk cId="206902025" sldId="278"/>
            <ac:spMk id="25" creationId="{53211730-4D1E-4C47-B3D0-19E47577ACCC}"/>
          </ac:spMkLst>
        </pc:spChg>
        <pc:spChg chg="mod">
          <ac:chgData name="Gwen Tracy" userId="6c5f1495-2c34-406e-a513-d0b0e82ebf09" providerId="ADAL" clId="{13A92D3D-0D03-4BC2-9ACA-E7B3F86387A0}" dt="2022-04-13T13:22:24.337" v="414" actId="1038"/>
          <ac:spMkLst>
            <pc:docMk/>
            <pc:sldMk cId="206902025" sldId="278"/>
            <ac:spMk id="26" creationId="{3DB7F9E8-B3B1-448D-842F-34AC9638EA28}"/>
          </ac:spMkLst>
        </pc:spChg>
        <pc:spChg chg="mod">
          <ac:chgData name="Gwen Tracy" userId="6c5f1495-2c34-406e-a513-d0b0e82ebf09" providerId="ADAL" clId="{13A92D3D-0D03-4BC2-9ACA-E7B3F86387A0}" dt="2022-04-13T13:22:24.337" v="414" actId="1038"/>
          <ac:spMkLst>
            <pc:docMk/>
            <pc:sldMk cId="206902025" sldId="278"/>
            <ac:spMk id="27" creationId="{80D50B79-E3C7-45A0-9374-DA11FEA485FA}"/>
          </ac:spMkLst>
        </pc:spChg>
        <pc:spChg chg="mod">
          <ac:chgData name="Gwen Tracy" userId="6c5f1495-2c34-406e-a513-d0b0e82ebf09" providerId="ADAL" clId="{13A92D3D-0D03-4BC2-9ACA-E7B3F86387A0}" dt="2022-04-13T13:22:24.337" v="414" actId="1038"/>
          <ac:spMkLst>
            <pc:docMk/>
            <pc:sldMk cId="206902025" sldId="278"/>
            <ac:spMk id="28" creationId="{355FC2B6-AD36-4294-988B-FD57275AD8D9}"/>
          </ac:spMkLst>
        </pc:spChg>
        <pc:spChg chg="mod">
          <ac:chgData name="Gwen Tracy" userId="6c5f1495-2c34-406e-a513-d0b0e82ebf09" providerId="ADAL" clId="{13A92D3D-0D03-4BC2-9ACA-E7B3F86387A0}" dt="2022-04-13T13:22:24.337" v="414" actId="1038"/>
          <ac:spMkLst>
            <pc:docMk/>
            <pc:sldMk cId="206902025" sldId="278"/>
            <ac:spMk id="29" creationId="{51D03395-32E4-47FB-90CD-E06C938A3D57}"/>
          </ac:spMkLst>
        </pc:spChg>
        <pc:spChg chg="mod">
          <ac:chgData name="Gwen Tracy" userId="6c5f1495-2c34-406e-a513-d0b0e82ebf09" providerId="ADAL" clId="{13A92D3D-0D03-4BC2-9ACA-E7B3F86387A0}" dt="2022-04-13T13:22:24.337" v="414" actId="1038"/>
          <ac:spMkLst>
            <pc:docMk/>
            <pc:sldMk cId="206902025" sldId="278"/>
            <ac:spMk id="30" creationId="{1B97B04E-25B7-4106-B9E5-2FEFAF9EC327}"/>
          </ac:spMkLst>
        </pc:spChg>
        <pc:spChg chg="mod">
          <ac:chgData name="Gwen Tracy" userId="6c5f1495-2c34-406e-a513-d0b0e82ebf09" providerId="ADAL" clId="{13A92D3D-0D03-4BC2-9ACA-E7B3F86387A0}" dt="2022-04-13T13:22:24.337" v="414" actId="1038"/>
          <ac:spMkLst>
            <pc:docMk/>
            <pc:sldMk cId="206902025" sldId="278"/>
            <ac:spMk id="31" creationId="{A4FEF6E6-9DED-43F4-ADB1-7F835AADE895}"/>
          </ac:spMkLst>
        </pc:spChg>
        <pc:spChg chg="mod">
          <ac:chgData name="Gwen Tracy" userId="6c5f1495-2c34-406e-a513-d0b0e82ebf09" providerId="ADAL" clId="{13A92D3D-0D03-4BC2-9ACA-E7B3F86387A0}" dt="2022-04-13T13:22:24.337" v="414" actId="1038"/>
          <ac:spMkLst>
            <pc:docMk/>
            <pc:sldMk cId="206902025" sldId="278"/>
            <ac:spMk id="32" creationId="{AE302395-44A4-4835-A8A6-E8DFA59F222A}"/>
          </ac:spMkLst>
        </pc:spChg>
        <pc:spChg chg="mod">
          <ac:chgData name="Gwen Tracy" userId="6c5f1495-2c34-406e-a513-d0b0e82ebf09" providerId="ADAL" clId="{13A92D3D-0D03-4BC2-9ACA-E7B3F86387A0}" dt="2022-04-13T13:22:24.337" v="414" actId="1038"/>
          <ac:spMkLst>
            <pc:docMk/>
            <pc:sldMk cId="206902025" sldId="278"/>
            <ac:spMk id="33" creationId="{5A822A1B-9EED-45DD-9B7C-FCF343B8409D}"/>
          </ac:spMkLst>
        </pc:spChg>
        <pc:spChg chg="mod">
          <ac:chgData name="Gwen Tracy" userId="6c5f1495-2c34-406e-a513-d0b0e82ebf09" providerId="ADAL" clId="{13A92D3D-0D03-4BC2-9ACA-E7B3F86387A0}" dt="2022-04-13T13:22:24.337" v="414" actId="1038"/>
          <ac:spMkLst>
            <pc:docMk/>
            <pc:sldMk cId="206902025" sldId="278"/>
            <ac:spMk id="34" creationId="{1A9FEFE2-6BAD-4C56-BD01-E93F896CAEF5}"/>
          </ac:spMkLst>
        </pc:spChg>
        <pc:spChg chg="mod">
          <ac:chgData name="Gwen Tracy" userId="6c5f1495-2c34-406e-a513-d0b0e82ebf09" providerId="ADAL" clId="{13A92D3D-0D03-4BC2-9ACA-E7B3F86387A0}" dt="2022-04-13T13:22:24.337" v="414" actId="1038"/>
          <ac:spMkLst>
            <pc:docMk/>
            <pc:sldMk cId="206902025" sldId="278"/>
            <ac:spMk id="35" creationId="{584C81D4-DABD-4571-9103-46A7A241A45D}"/>
          </ac:spMkLst>
        </pc:spChg>
        <pc:spChg chg="mod">
          <ac:chgData name="Gwen Tracy" userId="6c5f1495-2c34-406e-a513-d0b0e82ebf09" providerId="ADAL" clId="{13A92D3D-0D03-4BC2-9ACA-E7B3F86387A0}" dt="2022-04-13T13:22:24.337" v="414" actId="1038"/>
          <ac:spMkLst>
            <pc:docMk/>
            <pc:sldMk cId="206902025" sldId="278"/>
            <ac:spMk id="36" creationId="{DEB4D531-D252-47AA-867E-B1B134440F9C}"/>
          </ac:spMkLst>
        </pc:spChg>
        <pc:spChg chg="mod">
          <ac:chgData name="Gwen Tracy" userId="6c5f1495-2c34-406e-a513-d0b0e82ebf09" providerId="ADAL" clId="{13A92D3D-0D03-4BC2-9ACA-E7B3F86387A0}" dt="2022-04-13T13:22:24.337" v="414" actId="1038"/>
          <ac:spMkLst>
            <pc:docMk/>
            <pc:sldMk cId="206902025" sldId="278"/>
            <ac:spMk id="37" creationId="{6D2DB295-7E77-466C-8B08-C7D7131F96E1}"/>
          </ac:spMkLst>
        </pc:spChg>
        <pc:spChg chg="mod">
          <ac:chgData name="Gwen Tracy" userId="6c5f1495-2c34-406e-a513-d0b0e82ebf09" providerId="ADAL" clId="{13A92D3D-0D03-4BC2-9ACA-E7B3F86387A0}" dt="2022-04-13T13:22:24.337" v="414" actId="1038"/>
          <ac:spMkLst>
            <pc:docMk/>
            <pc:sldMk cId="206902025" sldId="278"/>
            <ac:spMk id="38" creationId="{27A51C39-AA8B-4949-8317-578F4EF7D846}"/>
          </ac:spMkLst>
        </pc:spChg>
        <pc:spChg chg="mod">
          <ac:chgData name="Gwen Tracy" userId="6c5f1495-2c34-406e-a513-d0b0e82ebf09" providerId="ADAL" clId="{13A92D3D-0D03-4BC2-9ACA-E7B3F86387A0}" dt="2022-04-13T13:22:24.337" v="414" actId="1038"/>
          <ac:spMkLst>
            <pc:docMk/>
            <pc:sldMk cId="206902025" sldId="278"/>
            <ac:spMk id="39" creationId="{61256D78-AA04-480F-A1F6-C04A382929B5}"/>
          </ac:spMkLst>
        </pc:spChg>
        <pc:spChg chg="mod">
          <ac:chgData name="Gwen Tracy" userId="6c5f1495-2c34-406e-a513-d0b0e82ebf09" providerId="ADAL" clId="{13A92D3D-0D03-4BC2-9ACA-E7B3F86387A0}" dt="2022-04-13T13:22:24.337" v="414" actId="1038"/>
          <ac:spMkLst>
            <pc:docMk/>
            <pc:sldMk cId="206902025" sldId="278"/>
            <ac:spMk id="40" creationId="{C956CFAC-F8B5-49B2-98B4-8226445305D4}"/>
          </ac:spMkLst>
        </pc:spChg>
        <pc:spChg chg="mod">
          <ac:chgData name="Gwen Tracy" userId="6c5f1495-2c34-406e-a513-d0b0e82ebf09" providerId="ADAL" clId="{13A92D3D-0D03-4BC2-9ACA-E7B3F86387A0}" dt="2022-04-13T13:22:24.337" v="414" actId="1038"/>
          <ac:spMkLst>
            <pc:docMk/>
            <pc:sldMk cId="206902025" sldId="278"/>
            <ac:spMk id="41" creationId="{75E97045-5768-40AD-B0F2-63BA5FDF2F03}"/>
          </ac:spMkLst>
        </pc:spChg>
        <pc:spChg chg="mod">
          <ac:chgData name="Gwen Tracy" userId="6c5f1495-2c34-406e-a513-d0b0e82ebf09" providerId="ADAL" clId="{13A92D3D-0D03-4BC2-9ACA-E7B3F86387A0}" dt="2022-04-13T13:22:24.337" v="414" actId="1038"/>
          <ac:spMkLst>
            <pc:docMk/>
            <pc:sldMk cId="206902025" sldId="278"/>
            <ac:spMk id="42" creationId="{A4830E52-14D4-4695-8895-9B7834401951}"/>
          </ac:spMkLst>
        </pc:spChg>
        <pc:spChg chg="mod">
          <ac:chgData name="Gwen Tracy" userId="6c5f1495-2c34-406e-a513-d0b0e82ebf09" providerId="ADAL" clId="{13A92D3D-0D03-4BC2-9ACA-E7B3F86387A0}" dt="2022-04-13T13:22:24.337" v="414" actId="1038"/>
          <ac:spMkLst>
            <pc:docMk/>
            <pc:sldMk cId="206902025" sldId="278"/>
            <ac:spMk id="43" creationId="{34A66997-128F-4451-B171-42B73EA153C6}"/>
          </ac:spMkLst>
        </pc:spChg>
        <pc:spChg chg="mod">
          <ac:chgData name="Gwen Tracy" userId="6c5f1495-2c34-406e-a513-d0b0e82ebf09" providerId="ADAL" clId="{13A92D3D-0D03-4BC2-9ACA-E7B3F86387A0}" dt="2022-04-13T13:22:24.337" v="414" actId="1038"/>
          <ac:spMkLst>
            <pc:docMk/>
            <pc:sldMk cId="206902025" sldId="278"/>
            <ac:spMk id="44" creationId="{624D8A79-D58C-4697-B5FD-84B396BCE13C}"/>
          </ac:spMkLst>
        </pc:spChg>
        <pc:spChg chg="mod">
          <ac:chgData name="Gwen Tracy" userId="6c5f1495-2c34-406e-a513-d0b0e82ebf09" providerId="ADAL" clId="{13A92D3D-0D03-4BC2-9ACA-E7B3F86387A0}" dt="2022-04-13T13:22:24.337" v="414" actId="1038"/>
          <ac:spMkLst>
            <pc:docMk/>
            <pc:sldMk cId="206902025" sldId="278"/>
            <ac:spMk id="45" creationId="{2AF04044-9911-4B29-B3B7-5FDB3BC4C7AA}"/>
          </ac:spMkLst>
        </pc:spChg>
        <pc:spChg chg="mod">
          <ac:chgData name="Gwen Tracy" userId="6c5f1495-2c34-406e-a513-d0b0e82ebf09" providerId="ADAL" clId="{13A92D3D-0D03-4BC2-9ACA-E7B3F86387A0}" dt="2022-04-13T13:22:24.337" v="414" actId="1038"/>
          <ac:spMkLst>
            <pc:docMk/>
            <pc:sldMk cId="206902025" sldId="278"/>
            <ac:spMk id="46" creationId="{195CBC9B-0698-4FE2-9757-44F81011ABF3}"/>
          </ac:spMkLst>
        </pc:spChg>
        <pc:spChg chg="mod">
          <ac:chgData name="Gwen Tracy" userId="6c5f1495-2c34-406e-a513-d0b0e82ebf09" providerId="ADAL" clId="{13A92D3D-0D03-4BC2-9ACA-E7B3F86387A0}" dt="2022-04-13T13:22:24.337" v="414" actId="1038"/>
          <ac:spMkLst>
            <pc:docMk/>
            <pc:sldMk cId="206902025" sldId="278"/>
            <ac:spMk id="47" creationId="{862DA46E-A999-4639-A86A-E54D6580515F}"/>
          </ac:spMkLst>
        </pc:spChg>
        <pc:spChg chg="mod">
          <ac:chgData name="Gwen Tracy" userId="6c5f1495-2c34-406e-a513-d0b0e82ebf09" providerId="ADAL" clId="{13A92D3D-0D03-4BC2-9ACA-E7B3F86387A0}" dt="2022-04-13T13:22:24.337" v="414" actId="1038"/>
          <ac:spMkLst>
            <pc:docMk/>
            <pc:sldMk cId="206902025" sldId="278"/>
            <ac:spMk id="48" creationId="{EC17D9E7-BD08-4D50-A6D6-29EC4BF5A312}"/>
          </ac:spMkLst>
        </pc:spChg>
        <pc:spChg chg="mod">
          <ac:chgData name="Gwen Tracy" userId="6c5f1495-2c34-406e-a513-d0b0e82ebf09" providerId="ADAL" clId="{13A92D3D-0D03-4BC2-9ACA-E7B3F86387A0}" dt="2022-04-13T13:22:24.337" v="414" actId="1038"/>
          <ac:spMkLst>
            <pc:docMk/>
            <pc:sldMk cId="206902025" sldId="278"/>
            <ac:spMk id="49" creationId="{48CE06FC-A395-4C64-A550-52C317E4AAB7}"/>
          </ac:spMkLst>
        </pc:spChg>
        <pc:spChg chg="mod">
          <ac:chgData name="Gwen Tracy" userId="6c5f1495-2c34-406e-a513-d0b0e82ebf09" providerId="ADAL" clId="{13A92D3D-0D03-4BC2-9ACA-E7B3F86387A0}" dt="2022-04-13T13:22:24.337" v="414" actId="1038"/>
          <ac:spMkLst>
            <pc:docMk/>
            <pc:sldMk cId="206902025" sldId="278"/>
            <ac:spMk id="50" creationId="{F4E095F1-A2D3-496D-89AE-4164F43087E6}"/>
          </ac:spMkLst>
        </pc:spChg>
        <pc:spChg chg="mod">
          <ac:chgData name="Gwen Tracy" userId="6c5f1495-2c34-406e-a513-d0b0e82ebf09" providerId="ADAL" clId="{13A92D3D-0D03-4BC2-9ACA-E7B3F86387A0}" dt="2022-04-13T13:22:24.337" v="414" actId="1038"/>
          <ac:spMkLst>
            <pc:docMk/>
            <pc:sldMk cId="206902025" sldId="278"/>
            <ac:spMk id="51" creationId="{A2F7F09A-C87C-4F35-9D1C-5155ECC8B3E4}"/>
          </ac:spMkLst>
        </pc:spChg>
        <pc:spChg chg="mod">
          <ac:chgData name="Gwen Tracy" userId="6c5f1495-2c34-406e-a513-d0b0e82ebf09" providerId="ADAL" clId="{13A92D3D-0D03-4BC2-9ACA-E7B3F86387A0}" dt="2022-04-13T13:22:24.337" v="414" actId="1038"/>
          <ac:spMkLst>
            <pc:docMk/>
            <pc:sldMk cId="206902025" sldId="278"/>
            <ac:spMk id="52" creationId="{36B45777-79D0-402F-B426-02F29A90EB02}"/>
          </ac:spMkLst>
        </pc:spChg>
        <pc:spChg chg="mod">
          <ac:chgData name="Gwen Tracy" userId="6c5f1495-2c34-406e-a513-d0b0e82ebf09" providerId="ADAL" clId="{13A92D3D-0D03-4BC2-9ACA-E7B3F86387A0}" dt="2022-04-13T13:22:24.337" v="414" actId="1038"/>
          <ac:spMkLst>
            <pc:docMk/>
            <pc:sldMk cId="206902025" sldId="278"/>
            <ac:spMk id="53" creationId="{2328FB43-A0BE-42FF-84E8-0B21E09DC5DA}"/>
          </ac:spMkLst>
        </pc:spChg>
        <pc:spChg chg="mod">
          <ac:chgData name="Gwen Tracy" userId="6c5f1495-2c34-406e-a513-d0b0e82ebf09" providerId="ADAL" clId="{13A92D3D-0D03-4BC2-9ACA-E7B3F86387A0}" dt="2022-04-13T13:22:24.337" v="414" actId="1038"/>
          <ac:spMkLst>
            <pc:docMk/>
            <pc:sldMk cId="206902025" sldId="278"/>
            <ac:spMk id="54" creationId="{803DB430-3B8C-468F-85EF-4330F08B06FB}"/>
          </ac:spMkLst>
        </pc:spChg>
        <pc:spChg chg="mod">
          <ac:chgData name="Gwen Tracy" userId="6c5f1495-2c34-406e-a513-d0b0e82ebf09" providerId="ADAL" clId="{13A92D3D-0D03-4BC2-9ACA-E7B3F86387A0}" dt="2022-04-13T13:22:24.337" v="414" actId="1038"/>
          <ac:spMkLst>
            <pc:docMk/>
            <pc:sldMk cId="206902025" sldId="278"/>
            <ac:spMk id="55" creationId="{1A524BF9-B037-4A34-BF27-75A87E2C9D9B}"/>
          </ac:spMkLst>
        </pc:spChg>
        <pc:spChg chg="mod">
          <ac:chgData name="Gwen Tracy" userId="6c5f1495-2c34-406e-a513-d0b0e82ebf09" providerId="ADAL" clId="{13A92D3D-0D03-4BC2-9ACA-E7B3F86387A0}" dt="2022-04-13T13:22:24.337" v="414" actId="1038"/>
          <ac:spMkLst>
            <pc:docMk/>
            <pc:sldMk cId="206902025" sldId="278"/>
            <ac:spMk id="56" creationId="{2D081610-C47A-4427-AB5B-B3C35F9A8C26}"/>
          </ac:spMkLst>
        </pc:spChg>
        <pc:spChg chg="mod">
          <ac:chgData name="Gwen Tracy" userId="6c5f1495-2c34-406e-a513-d0b0e82ebf09" providerId="ADAL" clId="{13A92D3D-0D03-4BC2-9ACA-E7B3F86387A0}" dt="2022-04-13T13:22:24.337" v="414" actId="1038"/>
          <ac:spMkLst>
            <pc:docMk/>
            <pc:sldMk cId="206902025" sldId="278"/>
            <ac:spMk id="57" creationId="{CABCD761-6F8E-4605-B32E-E5E21EE80BE4}"/>
          </ac:spMkLst>
        </pc:spChg>
        <pc:spChg chg="mod">
          <ac:chgData name="Gwen Tracy" userId="6c5f1495-2c34-406e-a513-d0b0e82ebf09" providerId="ADAL" clId="{13A92D3D-0D03-4BC2-9ACA-E7B3F86387A0}" dt="2022-04-13T13:22:24.337" v="414" actId="1038"/>
          <ac:spMkLst>
            <pc:docMk/>
            <pc:sldMk cId="206902025" sldId="278"/>
            <ac:spMk id="58" creationId="{D4A4DF85-0189-4209-B45F-A70A9CAC67F9}"/>
          </ac:spMkLst>
        </pc:spChg>
        <pc:spChg chg="mod">
          <ac:chgData name="Gwen Tracy" userId="6c5f1495-2c34-406e-a513-d0b0e82ebf09" providerId="ADAL" clId="{13A92D3D-0D03-4BC2-9ACA-E7B3F86387A0}" dt="2022-04-13T13:22:24.337" v="414" actId="1038"/>
          <ac:spMkLst>
            <pc:docMk/>
            <pc:sldMk cId="206902025" sldId="278"/>
            <ac:spMk id="59" creationId="{5129BDC7-EE28-4E62-91A1-4D5F2E5656BD}"/>
          </ac:spMkLst>
        </pc:spChg>
        <pc:spChg chg="mod">
          <ac:chgData name="Gwen Tracy" userId="6c5f1495-2c34-406e-a513-d0b0e82ebf09" providerId="ADAL" clId="{13A92D3D-0D03-4BC2-9ACA-E7B3F86387A0}" dt="2022-04-13T13:22:24.337" v="414" actId="1038"/>
          <ac:spMkLst>
            <pc:docMk/>
            <pc:sldMk cId="206902025" sldId="278"/>
            <ac:spMk id="60" creationId="{75BFB110-078B-4C48-99E1-EEDE41324AF9}"/>
          </ac:spMkLst>
        </pc:spChg>
        <pc:spChg chg="mod">
          <ac:chgData name="Gwen Tracy" userId="6c5f1495-2c34-406e-a513-d0b0e82ebf09" providerId="ADAL" clId="{13A92D3D-0D03-4BC2-9ACA-E7B3F86387A0}" dt="2022-04-13T13:22:24.337" v="414" actId="1038"/>
          <ac:spMkLst>
            <pc:docMk/>
            <pc:sldMk cId="206902025" sldId="278"/>
            <ac:spMk id="61" creationId="{C5FC4F08-9674-425A-8A2E-B75D844964A1}"/>
          </ac:spMkLst>
        </pc:spChg>
        <pc:spChg chg="mod">
          <ac:chgData name="Gwen Tracy" userId="6c5f1495-2c34-406e-a513-d0b0e82ebf09" providerId="ADAL" clId="{13A92D3D-0D03-4BC2-9ACA-E7B3F86387A0}" dt="2022-04-13T13:22:24.337" v="414" actId="1038"/>
          <ac:spMkLst>
            <pc:docMk/>
            <pc:sldMk cId="206902025" sldId="278"/>
            <ac:spMk id="62" creationId="{E3A6FEA1-2262-4C78-81A4-926455865EF6}"/>
          </ac:spMkLst>
        </pc:spChg>
        <pc:spChg chg="mod">
          <ac:chgData name="Gwen Tracy" userId="6c5f1495-2c34-406e-a513-d0b0e82ebf09" providerId="ADAL" clId="{13A92D3D-0D03-4BC2-9ACA-E7B3F86387A0}" dt="2022-04-13T13:22:24.337" v="414" actId="1038"/>
          <ac:spMkLst>
            <pc:docMk/>
            <pc:sldMk cId="206902025" sldId="278"/>
            <ac:spMk id="63" creationId="{5B945912-C3B6-45A6-AAE2-C1DE5FFBACC7}"/>
          </ac:spMkLst>
        </pc:spChg>
        <pc:spChg chg="mod">
          <ac:chgData name="Gwen Tracy" userId="6c5f1495-2c34-406e-a513-d0b0e82ebf09" providerId="ADAL" clId="{13A92D3D-0D03-4BC2-9ACA-E7B3F86387A0}" dt="2022-04-13T13:22:24.337" v="414" actId="1038"/>
          <ac:spMkLst>
            <pc:docMk/>
            <pc:sldMk cId="206902025" sldId="278"/>
            <ac:spMk id="64" creationId="{E766AC8A-1916-4819-9046-C090BBF0F4FB}"/>
          </ac:spMkLst>
        </pc:spChg>
        <pc:spChg chg="mod">
          <ac:chgData name="Gwen Tracy" userId="6c5f1495-2c34-406e-a513-d0b0e82ebf09" providerId="ADAL" clId="{13A92D3D-0D03-4BC2-9ACA-E7B3F86387A0}" dt="2022-04-13T13:22:24.337" v="414" actId="1038"/>
          <ac:spMkLst>
            <pc:docMk/>
            <pc:sldMk cId="206902025" sldId="278"/>
            <ac:spMk id="65" creationId="{E3789E33-9094-405A-AFB2-1F52ADDABF47}"/>
          </ac:spMkLst>
        </pc:spChg>
        <pc:spChg chg="mod">
          <ac:chgData name="Gwen Tracy" userId="6c5f1495-2c34-406e-a513-d0b0e82ebf09" providerId="ADAL" clId="{13A92D3D-0D03-4BC2-9ACA-E7B3F86387A0}" dt="2022-04-13T13:22:24.337" v="414" actId="1038"/>
          <ac:spMkLst>
            <pc:docMk/>
            <pc:sldMk cId="206902025" sldId="278"/>
            <ac:spMk id="66" creationId="{C821AFE5-BF01-4FE5-8C5B-CD432B6EDC52}"/>
          </ac:spMkLst>
        </pc:spChg>
        <pc:spChg chg="mod">
          <ac:chgData name="Gwen Tracy" userId="6c5f1495-2c34-406e-a513-d0b0e82ebf09" providerId="ADAL" clId="{13A92D3D-0D03-4BC2-9ACA-E7B3F86387A0}" dt="2022-04-13T13:22:24.337" v="414" actId="1038"/>
          <ac:spMkLst>
            <pc:docMk/>
            <pc:sldMk cId="206902025" sldId="278"/>
            <ac:spMk id="67" creationId="{192973A3-824D-4E45-9DB1-66074DB753CF}"/>
          </ac:spMkLst>
        </pc:spChg>
        <pc:spChg chg="mod">
          <ac:chgData name="Gwen Tracy" userId="6c5f1495-2c34-406e-a513-d0b0e82ebf09" providerId="ADAL" clId="{13A92D3D-0D03-4BC2-9ACA-E7B3F86387A0}" dt="2022-04-13T13:22:24.337" v="414" actId="1038"/>
          <ac:spMkLst>
            <pc:docMk/>
            <pc:sldMk cId="206902025" sldId="278"/>
            <ac:spMk id="68" creationId="{A7EF3F8A-BB60-4786-8C4C-8C30ECEB0DAB}"/>
          </ac:spMkLst>
        </pc:spChg>
        <pc:spChg chg="mod">
          <ac:chgData name="Gwen Tracy" userId="6c5f1495-2c34-406e-a513-d0b0e82ebf09" providerId="ADAL" clId="{13A92D3D-0D03-4BC2-9ACA-E7B3F86387A0}" dt="2022-04-13T13:22:24.337" v="414" actId="1038"/>
          <ac:spMkLst>
            <pc:docMk/>
            <pc:sldMk cId="206902025" sldId="278"/>
            <ac:spMk id="69" creationId="{4C793611-3875-4C4C-BFA9-9600C5394B16}"/>
          </ac:spMkLst>
        </pc:spChg>
        <pc:spChg chg="mod">
          <ac:chgData name="Gwen Tracy" userId="6c5f1495-2c34-406e-a513-d0b0e82ebf09" providerId="ADAL" clId="{13A92D3D-0D03-4BC2-9ACA-E7B3F86387A0}" dt="2022-04-13T13:22:24.337" v="414" actId="1038"/>
          <ac:spMkLst>
            <pc:docMk/>
            <pc:sldMk cId="206902025" sldId="278"/>
            <ac:spMk id="70" creationId="{C5D43C83-2D3D-43CF-ACC3-8E629FF90E75}"/>
          </ac:spMkLst>
        </pc:spChg>
        <pc:spChg chg="mod">
          <ac:chgData name="Gwen Tracy" userId="6c5f1495-2c34-406e-a513-d0b0e82ebf09" providerId="ADAL" clId="{13A92D3D-0D03-4BC2-9ACA-E7B3F86387A0}" dt="2022-04-13T13:22:24.337" v="414" actId="1038"/>
          <ac:spMkLst>
            <pc:docMk/>
            <pc:sldMk cId="206902025" sldId="278"/>
            <ac:spMk id="71" creationId="{82C3FBE7-3884-489B-A7A6-95E396E3EE0A}"/>
          </ac:spMkLst>
        </pc:spChg>
        <pc:spChg chg="mod">
          <ac:chgData name="Gwen Tracy" userId="6c5f1495-2c34-406e-a513-d0b0e82ebf09" providerId="ADAL" clId="{13A92D3D-0D03-4BC2-9ACA-E7B3F86387A0}" dt="2022-04-13T13:22:24.337" v="414" actId="1038"/>
          <ac:spMkLst>
            <pc:docMk/>
            <pc:sldMk cId="206902025" sldId="278"/>
            <ac:spMk id="72" creationId="{6437CB81-2EA0-4D6A-A9CC-56A65DDBCDEE}"/>
          </ac:spMkLst>
        </pc:spChg>
        <pc:spChg chg="mod">
          <ac:chgData name="Gwen Tracy" userId="6c5f1495-2c34-406e-a513-d0b0e82ebf09" providerId="ADAL" clId="{13A92D3D-0D03-4BC2-9ACA-E7B3F86387A0}" dt="2022-04-13T13:22:24.337" v="414" actId="1038"/>
          <ac:spMkLst>
            <pc:docMk/>
            <pc:sldMk cId="206902025" sldId="278"/>
            <ac:spMk id="73" creationId="{9C52AABF-400A-4648-8A91-A3639C914AE2}"/>
          </ac:spMkLst>
        </pc:spChg>
        <pc:spChg chg="mod">
          <ac:chgData name="Gwen Tracy" userId="6c5f1495-2c34-406e-a513-d0b0e82ebf09" providerId="ADAL" clId="{13A92D3D-0D03-4BC2-9ACA-E7B3F86387A0}" dt="2022-04-13T13:22:24.337" v="414" actId="1038"/>
          <ac:spMkLst>
            <pc:docMk/>
            <pc:sldMk cId="206902025" sldId="278"/>
            <ac:spMk id="74" creationId="{EE0976CB-1EAE-4A95-972A-BEA27939BB80}"/>
          </ac:spMkLst>
        </pc:spChg>
        <pc:spChg chg="mod">
          <ac:chgData name="Gwen Tracy" userId="6c5f1495-2c34-406e-a513-d0b0e82ebf09" providerId="ADAL" clId="{13A92D3D-0D03-4BC2-9ACA-E7B3F86387A0}" dt="2022-04-13T13:22:24.337" v="414" actId="1038"/>
          <ac:spMkLst>
            <pc:docMk/>
            <pc:sldMk cId="206902025" sldId="278"/>
            <ac:spMk id="75" creationId="{8F42FB5C-D827-4420-B4A7-EFBD1674C6B8}"/>
          </ac:spMkLst>
        </pc:spChg>
        <pc:spChg chg="mod">
          <ac:chgData name="Gwen Tracy" userId="6c5f1495-2c34-406e-a513-d0b0e82ebf09" providerId="ADAL" clId="{13A92D3D-0D03-4BC2-9ACA-E7B3F86387A0}" dt="2022-04-13T13:22:24.337" v="414" actId="1038"/>
          <ac:spMkLst>
            <pc:docMk/>
            <pc:sldMk cId="206902025" sldId="278"/>
            <ac:spMk id="76" creationId="{42552E39-EE0D-4F03-A14E-1B8D081EC4BA}"/>
          </ac:spMkLst>
        </pc:spChg>
        <pc:spChg chg="mod">
          <ac:chgData name="Gwen Tracy" userId="6c5f1495-2c34-406e-a513-d0b0e82ebf09" providerId="ADAL" clId="{13A92D3D-0D03-4BC2-9ACA-E7B3F86387A0}" dt="2022-04-13T13:22:24.337" v="414" actId="1038"/>
          <ac:spMkLst>
            <pc:docMk/>
            <pc:sldMk cId="206902025" sldId="278"/>
            <ac:spMk id="77" creationId="{2772B4AC-5BF0-4191-B24E-183DD23C119E}"/>
          </ac:spMkLst>
        </pc:spChg>
        <pc:spChg chg="mod">
          <ac:chgData name="Gwen Tracy" userId="6c5f1495-2c34-406e-a513-d0b0e82ebf09" providerId="ADAL" clId="{13A92D3D-0D03-4BC2-9ACA-E7B3F86387A0}" dt="2022-04-13T13:22:24.337" v="414" actId="1038"/>
          <ac:spMkLst>
            <pc:docMk/>
            <pc:sldMk cId="206902025" sldId="278"/>
            <ac:spMk id="78" creationId="{46C08B12-68E1-42F9-826B-6382177CC768}"/>
          </ac:spMkLst>
        </pc:spChg>
        <pc:spChg chg="mod">
          <ac:chgData name="Gwen Tracy" userId="6c5f1495-2c34-406e-a513-d0b0e82ebf09" providerId="ADAL" clId="{13A92D3D-0D03-4BC2-9ACA-E7B3F86387A0}" dt="2022-04-13T13:22:24.337" v="414" actId="1038"/>
          <ac:spMkLst>
            <pc:docMk/>
            <pc:sldMk cId="206902025" sldId="278"/>
            <ac:spMk id="79" creationId="{37AAA926-8B1F-4890-9852-B1F54F2E5402}"/>
          </ac:spMkLst>
        </pc:spChg>
        <pc:spChg chg="mod">
          <ac:chgData name="Gwen Tracy" userId="6c5f1495-2c34-406e-a513-d0b0e82ebf09" providerId="ADAL" clId="{13A92D3D-0D03-4BC2-9ACA-E7B3F86387A0}" dt="2022-04-13T13:22:24.337" v="414" actId="1038"/>
          <ac:spMkLst>
            <pc:docMk/>
            <pc:sldMk cId="206902025" sldId="278"/>
            <ac:spMk id="80" creationId="{8CDD94A1-887A-4824-AC15-D8A70B9252A4}"/>
          </ac:spMkLst>
        </pc:spChg>
        <pc:spChg chg="mod">
          <ac:chgData name="Gwen Tracy" userId="6c5f1495-2c34-406e-a513-d0b0e82ebf09" providerId="ADAL" clId="{13A92D3D-0D03-4BC2-9ACA-E7B3F86387A0}" dt="2022-04-13T13:22:24.337" v="414" actId="1038"/>
          <ac:spMkLst>
            <pc:docMk/>
            <pc:sldMk cId="206902025" sldId="278"/>
            <ac:spMk id="81" creationId="{7BAB3EF3-F49F-481C-B1B6-D41B2B660BF8}"/>
          </ac:spMkLst>
        </pc:spChg>
        <pc:spChg chg="mod">
          <ac:chgData name="Gwen Tracy" userId="6c5f1495-2c34-406e-a513-d0b0e82ebf09" providerId="ADAL" clId="{13A92D3D-0D03-4BC2-9ACA-E7B3F86387A0}" dt="2022-04-13T13:22:24.337" v="414" actId="1038"/>
          <ac:spMkLst>
            <pc:docMk/>
            <pc:sldMk cId="206902025" sldId="278"/>
            <ac:spMk id="82" creationId="{6F31D092-C2CD-498F-913F-DB97F8375CE6}"/>
          </ac:spMkLst>
        </pc:spChg>
        <pc:spChg chg="mod">
          <ac:chgData name="Gwen Tracy" userId="6c5f1495-2c34-406e-a513-d0b0e82ebf09" providerId="ADAL" clId="{13A92D3D-0D03-4BC2-9ACA-E7B3F86387A0}" dt="2022-04-13T13:22:24.337" v="414" actId="1038"/>
          <ac:spMkLst>
            <pc:docMk/>
            <pc:sldMk cId="206902025" sldId="278"/>
            <ac:spMk id="83" creationId="{646F0F50-F74B-4A1A-953B-B4C90B16A968}"/>
          </ac:spMkLst>
        </pc:spChg>
        <pc:spChg chg="mod">
          <ac:chgData name="Gwen Tracy" userId="6c5f1495-2c34-406e-a513-d0b0e82ebf09" providerId="ADAL" clId="{13A92D3D-0D03-4BC2-9ACA-E7B3F86387A0}" dt="2022-04-13T13:22:24.337" v="414" actId="1038"/>
          <ac:spMkLst>
            <pc:docMk/>
            <pc:sldMk cId="206902025" sldId="278"/>
            <ac:spMk id="84" creationId="{2C24F13D-25FE-4169-8B4F-872221A31CD3}"/>
          </ac:spMkLst>
        </pc:spChg>
        <pc:spChg chg="mod">
          <ac:chgData name="Gwen Tracy" userId="6c5f1495-2c34-406e-a513-d0b0e82ebf09" providerId="ADAL" clId="{13A92D3D-0D03-4BC2-9ACA-E7B3F86387A0}" dt="2022-04-13T13:22:24.337" v="414" actId="1038"/>
          <ac:spMkLst>
            <pc:docMk/>
            <pc:sldMk cId="206902025" sldId="278"/>
            <ac:spMk id="85" creationId="{68FB2FFF-B284-4E9A-A47F-AC571D5C6007}"/>
          </ac:spMkLst>
        </pc:spChg>
        <pc:spChg chg="mod">
          <ac:chgData name="Gwen Tracy" userId="6c5f1495-2c34-406e-a513-d0b0e82ebf09" providerId="ADAL" clId="{13A92D3D-0D03-4BC2-9ACA-E7B3F86387A0}" dt="2022-04-13T13:22:24.337" v="414" actId="1038"/>
          <ac:spMkLst>
            <pc:docMk/>
            <pc:sldMk cId="206902025" sldId="278"/>
            <ac:spMk id="86" creationId="{FDAC9B6D-F401-4FB0-817A-D5645E8802D3}"/>
          </ac:spMkLst>
        </pc:spChg>
        <pc:spChg chg="mod">
          <ac:chgData name="Gwen Tracy" userId="6c5f1495-2c34-406e-a513-d0b0e82ebf09" providerId="ADAL" clId="{13A92D3D-0D03-4BC2-9ACA-E7B3F86387A0}" dt="2022-04-13T13:22:24.337" v="414" actId="1038"/>
          <ac:spMkLst>
            <pc:docMk/>
            <pc:sldMk cId="206902025" sldId="278"/>
            <ac:spMk id="87" creationId="{3022CEB6-8284-4A85-8532-0CD6C5C26E05}"/>
          </ac:spMkLst>
        </pc:spChg>
        <pc:spChg chg="mod">
          <ac:chgData name="Gwen Tracy" userId="6c5f1495-2c34-406e-a513-d0b0e82ebf09" providerId="ADAL" clId="{13A92D3D-0D03-4BC2-9ACA-E7B3F86387A0}" dt="2022-04-13T13:22:24.337" v="414" actId="1038"/>
          <ac:spMkLst>
            <pc:docMk/>
            <pc:sldMk cId="206902025" sldId="278"/>
            <ac:spMk id="88" creationId="{68E38265-1BBD-42C3-81DA-DF72727D222E}"/>
          </ac:spMkLst>
        </pc:spChg>
        <pc:spChg chg="mod">
          <ac:chgData name="Gwen Tracy" userId="6c5f1495-2c34-406e-a513-d0b0e82ebf09" providerId="ADAL" clId="{13A92D3D-0D03-4BC2-9ACA-E7B3F86387A0}" dt="2022-04-13T13:22:24.337" v="414" actId="1038"/>
          <ac:spMkLst>
            <pc:docMk/>
            <pc:sldMk cId="206902025" sldId="278"/>
            <ac:spMk id="89" creationId="{AB2C53C4-6F49-4717-ACC9-0290C04EA36D}"/>
          </ac:spMkLst>
        </pc:spChg>
        <pc:spChg chg="mod">
          <ac:chgData name="Gwen Tracy" userId="6c5f1495-2c34-406e-a513-d0b0e82ebf09" providerId="ADAL" clId="{13A92D3D-0D03-4BC2-9ACA-E7B3F86387A0}" dt="2022-04-13T13:22:24.337" v="414" actId="1038"/>
          <ac:spMkLst>
            <pc:docMk/>
            <pc:sldMk cId="206902025" sldId="278"/>
            <ac:spMk id="90" creationId="{A6CFD557-35FE-4B2F-89A4-53B20A617019}"/>
          </ac:spMkLst>
        </pc:spChg>
        <pc:spChg chg="mod">
          <ac:chgData name="Gwen Tracy" userId="6c5f1495-2c34-406e-a513-d0b0e82ebf09" providerId="ADAL" clId="{13A92D3D-0D03-4BC2-9ACA-E7B3F86387A0}" dt="2022-04-13T13:22:24.337" v="414" actId="1038"/>
          <ac:spMkLst>
            <pc:docMk/>
            <pc:sldMk cId="206902025" sldId="278"/>
            <ac:spMk id="91" creationId="{DAC7332F-38E1-40CE-BCA8-1F66020B592C}"/>
          </ac:spMkLst>
        </pc:spChg>
        <pc:spChg chg="mod">
          <ac:chgData name="Gwen Tracy" userId="6c5f1495-2c34-406e-a513-d0b0e82ebf09" providerId="ADAL" clId="{13A92D3D-0D03-4BC2-9ACA-E7B3F86387A0}" dt="2022-04-13T13:22:24.337" v="414" actId="1038"/>
          <ac:spMkLst>
            <pc:docMk/>
            <pc:sldMk cId="206902025" sldId="278"/>
            <ac:spMk id="92" creationId="{BDA5B607-1CA3-44FA-815E-C6A0E2B96F96}"/>
          </ac:spMkLst>
        </pc:spChg>
        <pc:spChg chg="mod">
          <ac:chgData name="Gwen Tracy" userId="6c5f1495-2c34-406e-a513-d0b0e82ebf09" providerId="ADAL" clId="{13A92D3D-0D03-4BC2-9ACA-E7B3F86387A0}" dt="2022-04-13T13:22:24.337" v="414" actId="1038"/>
          <ac:spMkLst>
            <pc:docMk/>
            <pc:sldMk cId="206902025" sldId="278"/>
            <ac:spMk id="93" creationId="{B5E6BCA5-6187-497E-AC00-90DBF450F02D}"/>
          </ac:spMkLst>
        </pc:spChg>
        <pc:spChg chg="mod">
          <ac:chgData name="Gwen Tracy" userId="6c5f1495-2c34-406e-a513-d0b0e82ebf09" providerId="ADAL" clId="{13A92D3D-0D03-4BC2-9ACA-E7B3F86387A0}" dt="2022-04-13T13:22:24.337" v="414" actId="1038"/>
          <ac:spMkLst>
            <pc:docMk/>
            <pc:sldMk cId="206902025" sldId="278"/>
            <ac:spMk id="94" creationId="{F9FE19F1-47EE-463F-B348-6F0700BD0C1D}"/>
          </ac:spMkLst>
        </pc:spChg>
        <pc:spChg chg="mod">
          <ac:chgData name="Gwen Tracy" userId="6c5f1495-2c34-406e-a513-d0b0e82ebf09" providerId="ADAL" clId="{13A92D3D-0D03-4BC2-9ACA-E7B3F86387A0}" dt="2022-04-13T13:22:24.337" v="414" actId="1038"/>
          <ac:spMkLst>
            <pc:docMk/>
            <pc:sldMk cId="206902025" sldId="278"/>
            <ac:spMk id="95" creationId="{9C2BBF59-E9E7-4221-B1C7-827078D09406}"/>
          </ac:spMkLst>
        </pc:spChg>
        <pc:spChg chg="mod">
          <ac:chgData name="Gwen Tracy" userId="6c5f1495-2c34-406e-a513-d0b0e82ebf09" providerId="ADAL" clId="{13A92D3D-0D03-4BC2-9ACA-E7B3F86387A0}" dt="2022-04-13T13:22:24.337" v="414" actId="1038"/>
          <ac:spMkLst>
            <pc:docMk/>
            <pc:sldMk cId="206902025" sldId="278"/>
            <ac:spMk id="96" creationId="{7DD30324-D718-434A-BFDF-16CE2CF6EC21}"/>
          </ac:spMkLst>
        </pc:spChg>
        <pc:spChg chg="mod">
          <ac:chgData name="Gwen Tracy" userId="6c5f1495-2c34-406e-a513-d0b0e82ebf09" providerId="ADAL" clId="{13A92D3D-0D03-4BC2-9ACA-E7B3F86387A0}" dt="2022-04-13T13:22:24.337" v="414" actId="1038"/>
          <ac:spMkLst>
            <pc:docMk/>
            <pc:sldMk cId="206902025" sldId="278"/>
            <ac:spMk id="97" creationId="{7E3F0F4D-28DE-4D06-BB2A-0897BC6E20A5}"/>
          </ac:spMkLst>
        </pc:spChg>
        <pc:spChg chg="mod">
          <ac:chgData name="Gwen Tracy" userId="6c5f1495-2c34-406e-a513-d0b0e82ebf09" providerId="ADAL" clId="{13A92D3D-0D03-4BC2-9ACA-E7B3F86387A0}" dt="2022-04-13T13:22:24.337" v="414" actId="1038"/>
          <ac:spMkLst>
            <pc:docMk/>
            <pc:sldMk cId="206902025" sldId="278"/>
            <ac:spMk id="98" creationId="{B3C446CC-5B9D-418F-86ED-987FAF53CE33}"/>
          </ac:spMkLst>
        </pc:spChg>
        <pc:spChg chg="mod">
          <ac:chgData name="Gwen Tracy" userId="6c5f1495-2c34-406e-a513-d0b0e82ebf09" providerId="ADAL" clId="{13A92D3D-0D03-4BC2-9ACA-E7B3F86387A0}" dt="2022-04-13T13:22:24.337" v="414" actId="1038"/>
          <ac:spMkLst>
            <pc:docMk/>
            <pc:sldMk cId="206902025" sldId="278"/>
            <ac:spMk id="99" creationId="{78D4E61B-3E9B-4626-8D10-01F5565C4283}"/>
          </ac:spMkLst>
        </pc:spChg>
        <pc:spChg chg="mod">
          <ac:chgData name="Gwen Tracy" userId="6c5f1495-2c34-406e-a513-d0b0e82ebf09" providerId="ADAL" clId="{13A92D3D-0D03-4BC2-9ACA-E7B3F86387A0}" dt="2022-04-13T13:22:24.337" v="414" actId="1038"/>
          <ac:spMkLst>
            <pc:docMk/>
            <pc:sldMk cId="206902025" sldId="278"/>
            <ac:spMk id="100" creationId="{6B5382D2-6BD2-42F9-A7AB-B7D5940B8906}"/>
          </ac:spMkLst>
        </pc:spChg>
        <pc:spChg chg="mod">
          <ac:chgData name="Gwen Tracy" userId="6c5f1495-2c34-406e-a513-d0b0e82ebf09" providerId="ADAL" clId="{13A92D3D-0D03-4BC2-9ACA-E7B3F86387A0}" dt="2022-04-13T13:22:24.337" v="414" actId="1038"/>
          <ac:spMkLst>
            <pc:docMk/>
            <pc:sldMk cId="206902025" sldId="278"/>
            <ac:spMk id="101" creationId="{AC9C0947-FBE6-45C7-8A33-DE5A0D521776}"/>
          </ac:spMkLst>
        </pc:spChg>
        <pc:spChg chg="mod">
          <ac:chgData name="Gwen Tracy" userId="6c5f1495-2c34-406e-a513-d0b0e82ebf09" providerId="ADAL" clId="{13A92D3D-0D03-4BC2-9ACA-E7B3F86387A0}" dt="2022-04-13T13:22:24.337" v="414" actId="1038"/>
          <ac:spMkLst>
            <pc:docMk/>
            <pc:sldMk cId="206902025" sldId="278"/>
            <ac:spMk id="102" creationId="{D15E27CD-8B07-4208-80AD-C3FC6F2A3B30}"/>
          </ac:spMkLst>
        </pc:spChg>
        <pc:spChg chg="mod">
          <ac:chgData name="Gwen Tracy" userId="6c5f1495-2c34-406e-a513-d0b0e82ebf09" providerId="ADAL" clId="{13A92D3D-0D03-4BC2-9ACA-E7B3F86387A0}" dt="2022-04-13T13:22:24.337" v="414" actId="1038"/>
          <ac:spMkLst>
            <pc:docMk/>
            <pc:sldMk cId="206902025" sldId="278"/>
            <ac:spMk id="103" creationId="{028D3F10-A111-4E1C-8A27-3F8A0868EB45}"/>
          </ac:spMkLst>
        </pc:spChg>
        <pc:spChg chg="mod">
          <ac:chgData name="Gwen Tracy" userId="6c5f1495-2c34-406e-a513-d0b0e82ebf09" providerId="ADAL" clId="{13A92D3D-0D03-4BC2-9ACA-E7B3F86387A0}" dt="2022-04-13T13:22:24.337" v="414" actId="1038"/>
          <ac:spMkLst>
            <pc:docMk/>
            <pc:sldMk cId="206902025" sldId="278"/>
            <ac:spMk id="104" creationId="{D669B0A6-5DF8-4B49-A93D-D9142E6997A5}"/>
          </ac:spMkLst>
        </pc:spChg>
        <pc:spChg chg="mod">
          <ac:chgData name="Gwen Tracy" userId="6c5f1495-2c34-406e-a513-d0b0e82ebf09" providerId="ADAL" clId="{13A92D3D-0D03-4BC2-9ACA-E7B3F86387A0}" dt="2022-04-13T13:22:24.337" v="414" actId="1038"/>
          <ac:spMkLst>
            <pc:docMk/>
            <pc:sldMk cId="206902025" sldId="278"/>
            <ac:spMk id="105" creationId="{D7C222E1-83D4-4DE5-9F8B-098A69844451}"/>
          </ac:spMkLst>
        </pc:spChg>
        <pc:spChg chg="mod">
          <ac:chgData name="Gwen Tracy" userId="6c5f1495-2c34-406e-a513-d0b0e82ebf09" providerId="ADAL" clId="{13A92D3D-0D03-4BC2-9ACA-E7B3F86387A0}" dt="2022-04-13T13:22:24.337" v="414" actId="1038"/>
          <ac:spMkLst>
            <pc:docMk/>
            <pc:sldMk cId="206902025" sldId="278"/>
            <ac:spMk id="106" creationId="{7BB0EAF2-4900-499B-BFCC-809FD579678F}"/>
          </ac:spMkLst>
        </pc:spChg>
        <pc:spChg chg="mod">
          <ac:chgData name="Gwen Tracy" userId="6c5f1495-2c34-406e-a513-d0b0e82ebf09" providerId="ADAL" clId="{13A92D3D-0D03-4BC2-9ACA-E7B3F86387A0}" dt="2022-04-13T13:22:24.337" v="414" actId="1038"/>
          <ac:spMkLst>
            <pc:docMk/>
            <pc:sldMk cId="206902025" sldId="278"/>
            <ac:spMk id="107" creationId="{AFA91341-347B-4FB1-AD4F-003C1670FAE8}"/>
          </ac:spMkLst>
        </pc:spChg>
        <pc:spChg chg="mod">
          <ac:chgData name="Gwen Tracy" userId="6c5f1495-2c34-406e-a513-d0b0e82ebf09" providerId="ADAL" clId="{13A92D3D-0D03-4BC2-9ACA-E7B3F86387A0}" dt="2022-04-13T13:22:24.337" v="414" actId="1038"/>
          <ac:spMkLst>
            <pc:docMk/>
            <pc:sldMk cId="206902025" sldId="278"/>
            <ac:spMk id="108" creationId="{43B3F1CE-B98F-4651-A474-8A523BEEBEBD}"/>
          </ac:spMkLst>
        </pc:spChg>
        <pc:spChg chg="mod">
          <ac:chgData name="Gwen Tracy" userId="6c5f1495-2c34-406e-a513-d0b0e82ebf09" providerId="ADAL" clId="{13A92D3D-0D03-4BC2-9ACA-E7B3F86387A0}" dt="2022-04-13T13:22:24.337" v="414" actId="1038"/>
          <ac:spMkLst>
            <pc:docMk/>
            <pc:sldMk cId="206902025" sldId="278"/>
            <ac:spMk id="109" creationId="{6190A6E9-41CB-4F9D-B353-BAFF2829411A}"/>
          </ac:spMkLst>
        </pc:spChg>
        <pc:spChg chg="mod">
          <ac:chgData name="Gwen Tracy" userId="6c5f1495-2c34-406e-a513-d0b0e82ebf09" providerId="ADAL" clId="{13A92D3D-0D03-4BC2-9ACA-E7B3F86387A0}" dt="2022-04-13T13:22:24.337" v="414" actId="1038"/>
          <ac:spMkLst>
            <pc:docMk/>
            <pc:sldMk cId="206902025" sldId="278"/>
            <ac:spMk id="110" creationId="{DE808A2A-F9DB-4650-A711-4A5CDBCDA44F}"/>
          </ac:spMkLst>
        </pc:spChg>
        <pc:spChg chg="mod">
          <ac:chgData name="Gwen Tracy" userId="6c5f1495-2c34-406e-a513-d0b0e82ebf09" providerId="ADAL" clId="{13A92D3D-0D03-4BC2-9ACA-E7B3F86387A0}" dt="2022-04-13T13:22:24.337" v="414" actId="1038"/>
          <ac:spMkLst>
            <pc:docMk/>
            <pc:sldMk cId="206902025" sldId="278"/>
            <ac:spMk id="111" creationId="{3B60000A-629B-48A3-A447-61F03589CB8D}"/>
          </ac:spMkLst>
        </pc:spChg>
        <pc:spChg chg="mod">
          <ac:chgData name="Gwen Tracy" userId="6c5f1495-2c34-406e-a513-d0b0e82ebf09" providerId="ADAL" clId="{13A92D3D-0D03-4BC2-9ACA-E7B3F86387A0}" dt="2022-04-13T13:22:24.337" v="414" actId="1038"/>
          <ac:spMkLst>
            <pc:docMk/>
            <pc:sldMk cId="206902025" sldId="278"/>
            <ac:spMk id="112" creationId="{A4B68E48-DB4A-483D-8671-4A7B4DE21D15}"/>
          </ac:spMkLst>
        </pc:spChg>
        <pc:spChg chg="mod">
          <ac:chgData name="Gwen Tracy" userId="6c5f1495-2c34-406e-a513-d0b0e82ebf09" providerId="ADAL" clId="{13A92D3D-0D03-4BC2-9ACA-E7B3F86387A0}" dt="2022-04-13T13:22:24.337" v="414" actId="1038"/>
          <ac:spMkLst>
            <pc:docMk/>
            <pc:sldMk cId="206902025" sldId="278"/>
            <ac:spMk id="113" creationId="{DC03D49D-E8CD-4F3A-AC75-0AFBEB8B8D7F}"/>
          </ac:spMkLst>
        </pc:spChg>
        <pc:spChg chg="mod">
          <ac:chgData name="Gwen Tracy" userId="6c5f1495-2c34-406e-a513-d0b0e82ebf09" providerId="ADAL" clId="{13A92D3D-0D03-4BC2-9ACA-E7B3F86387A0}" dt="2022-04-13T13:22:24.337" v="414" actId="1038"/>
          <ac:spMkLst>
            <pc:docMk/>
            <pc:sldMk cId="206902025" sldId="278"/>
            <ac:spMk id="114" creationId="{6C085C07-6A3F-46DA-B69A-C42DA38032F0}"/>
          </ac:spMkLst>
        </pc:spChg>
        <pc:spChg chg="mod">
          <ac:chgData name="Gwen Tracy" userId="6c5f1495-2c34-406e-a513-d0b0e82ebf09" providerId="ADAL" clId="{13A92D3D-0D03-4BC2-9ACA-E7B3F86387A0}" dt="2022-04-13T13:22:24.337" v="414" actId="1038"/>
          <ac:spMkLst>
            <pc:docMk/>
            <pc:sldMk cId="206902025" sldId="278"/>
            <ac:spMk id="115" creationId="{7A387D88-5083-41D8-8FC7-1B234090A7B1}"/>
          </ac:spMkLst>
        </pc:spChg>
        <pc:spChg chg="mod">
          <ac:chgData name="Gwen Tracy" userId="6c5f1495-2c34-406e-a513-d0b0e82ebf09" providerId="ADAL" clId="{13A92D3D-0D03-4BC2-9ACA-E7B3F86387A0}" dt="2022-04-13T13:22:24.337" v="414" actId="1038"/>
          <ac:spMkLst>
            <pc:docMk/>
            <pc:sldMk cId="206902025" sldId="278"/>
            <ac:spMk id="116" creationId="{0ED55BB4-435E-4551-8AC3-B3ED36F9BC25}"/>
          </ac:spMkLst>
        </pc:spChg>
        <pc:spChg chg="mod">
          <ac:chgData name="Gwen Tracy" userId="6c5f1495-2c34-406e-a513-d0b0e82ebf09" providerId="ADAL" clId="{13A92D3D-0D03-4BC2-9ACA-E7B3F86387A0}" dt="2022-04-13T13:22:24.337" v="414" actId="1038"/>
          <ac:spMkLst>
            <pc:docMk/>
            <pc:sldMk cId="206902025" sldId="278"/>
            <ac:spMk id="117" creationId="{D06F753D-07A5-420A-BA99-C03A3448A211}"/>
          </ac:spMkLst>
        </pc:spChg>
        <pc:spChg chg="mod">
          <ac:chgData name="Gwen Tracy" userId="6c5f1495-2c34-406e-a513-d0b0e82ebf09" providerId="ADAL" clId="{13A92D3D-0D03-4BC2-9ACA-E7B3F86387A0}" dt="2022-04-13T13:22:24.337" v="414" actId="1038"/>
          <ac:spMkLst>
            <pc:docMk/>
            <pc:sldMk cId="206902025" sldId="278"/>
            <ac:spMk id="118" creationId="{98F1A020-AD4D-4E8E-BE9B-C1105E127AA9}"/>
          </ac:spMkLst>
        </pc:spChg>
        <pc:spChg chg="mod">
          <ac:chgData name="Gwen Tracy" userId="6c5f1495-2c34-406e-a513-d0b0e82ebf09" providerId="ADAL" clId="{13A92D3D-0D03-4BC2-9ACA-E7B3F86387A0}" dt="2022-04-13T13:22:24.337" v="414" actId="1038"/>
          <ac:spMkLst>
            <pc:docMk/>
            <pc:sldMk cId="206902025" sldId="278"/>
            <ac:spMk id="119" creationId="{C7BC8890-DABC-4004-A37C-17055879E8E2}"/>
          </ac:spMkLst>
        </pc:spChg>
        <pc:spChg chg="mod">
          <ac:chgData name="Gwen Tracy" userId="6c5f1495-2c34-406e-a513-d0b0e82ebf09" providerId="ADAL" clId="{13A92D3D-0D03-4BC2-9ACA-E7B3F86387A0}" dt="2022-04-13T13:22:24.337" v="414" actId="1038"/>
          <ac:spMkLst>
            <pc:docMk/>
            <pc:sldMk cId="206902025" sldId="278"/>
            <ac:spMk id="120" creationId="{06E56373-C712-448B-9FF9-DB3EE6E7B5D4}"/>
          </ac:spMkLst>
        </pc:spChg>
        <pc:spChg chg="mod">
          <ac:chgData name="Gwen Tracy" userId="6c5f1495-2c34-406e-a513-d0b0e82ebf09" providerId="ADAL" clId="{13A92D3D-0D03-4BC2-9ACA-E7B3F86387A0}" dt="2022-04-13T13:22:24.337" v="414" actId="1038"/>
          <ac:spMkLst>
            <pc:docMk/>
            <pc:sldMk cId="206902025" sldId="278"/>
            <ac:spMk id="121" creationId="{1BBA7DA6-B6B3-4619-9BDC-7FA8DDC37127}"/>
          </ac:spMkLst>
        </pc:spChg>
        <pc:spChg chg="mod">
          <ac:chgData name="Gwen Tracy" userId="6c5f1495-2c34-406e-a513-d0b0e82ebf09" providerId="ADAL" clId="{13A92D3D-0D03-4BC2-9ACA-E7B3F86387A0}" dt="2022-04-13T13:22:24.337" v="414" actId="1038"/>
          <ac:spMkLst>
            <pc:docMk/>
            <pc:sldMk cId="206902025" sldId="278"/>
            <ac:spMk id="122" creationId="{6386A08E-C004-4639-840B-35B866ECCBC0}"/>
          </ac:spMkLst>
        </pc:spChg>
        <pc:spChg chg="mod">
          <ac:chgData name="Gwen Tracy" userId="6c5f1495-2c34-406e-a513-d0b0e82ebf09" providerId="ADAL" clId="{13A92D3D-0D03-4BC2-9ACA-E7B3F86387A0}" dt="2022-04-13T13:22:24.337" v="414" actId="1038"/>
          <ac:spMkLst>
            <pc:docMk/>
            <pc:sldMk cId="206902025" sldId="278"/>
            <ac:spMk id="123" creationId="{8BD955DB-B009-412E-93F5-B07766FDE8CE}"/>
          </ac:spMkLst>
        </pc:spChg>
        <pc:spChg chg="mod">
          <ac:chgData name="Gwen Tracy" userId="6c5f1495-2c34-406e-a513-d0b0e82ebf09" providerId="ADAL" clId="{13A92D3D-0D03-4BC2-9ACA-E7B3F86387A0}" dt="2022-04-13T13:22:24.337" v="414" actId="1038"/>
          <ac:spMkLst>
            <pc:docMk/>
            <pc:sldMk cId="206902025" sldId="278"/>
            <ac:spMk id="124" creationId="{3F5318E7-6FDE-4A02-84A7-88A96A6AA7A7}"/>
          </ac:spMkLst>
        </pc:spChg>
        <pc:spChg chg="mod">
          <ac:chgData name="Gwen Tracy" userId="6c5f1495-2c34-406e-a513-d0b0e82ebf09" providerId="ADAL" clId="{13A92D3D-0D03-4BC2-9ACA-E7B3F86387A0}" dt="2022-04-13T13:22:24.337" v="414" actId="1038"/>
          <ac:spMkLst>
            <pc:docMk/>
            <pc:sldMk cId="206902025" sldId="278"/>
            <ac:spMk id="125" creationId="{1B228D4B-E57B-4D17-B9AA-7E0D21CB8898}"/>
          </ac:spMkLst>
        </pc:spChg>
        <pc:spChg chg="mod">
          <ac:chgData name="Gwen Tracy" userId="6c5f1495-2c34-406e-a513-d0b0e82ebf09" providerId="ADAL" clId="{13A92D3D-0D03-4BC2-9ACA-E7B3F86387A0}" dt="2022-04-13T13:22:24.337" v="414" actId="1038"/>
          <ac:spMkLst>
            <pc:docMk/>
            <pc:sldMk cId="206902025" sldId="278"/>
            <ac:spMk id="126" creationId="{D11FD88D-3328-477D-B3E5-DAA59285F1BA}"/>
          </ac:spMkLst>
        </pc:spChg>
        <pc:spChg chg="mod">
          <ac:chgData name="Gwen Tracy" userId="6c5f1495-2c34-406e-a513-d0b0e82ebf09" providerId="ADAL" clId="{13A92D3D-0D03-4BC2-9ACA-E7B3F86387A0}" dt="2022-04-13T13:22:24.337" v="414" actId="1038"/>
          <ac:spMkLst>
            <pc:docMk/>
            <pc:sldMk cId="206902025" sldId="278"/>
            <ac:spMk id="127" creationId="{455199B2-9933-49AB-A156-3DB3921F4CCC}"/>
          </ac:spMkLst>
        </pc:spChg>
        <pc:spChg chg="mod">
          <ac:chgData name="Gwen Tracy" userId="6c5f1495-2c34-406e-a513-d0b0e82ebf09" providerId="ADAL" clId="{13A92D3D-0D03-4BC2-9ACA-E7B3F86387A0}" dt="2022-04-13T13:22:24.337" v="414" actId="1038"/>
          <ac:spMkLst>
            <pc:docMk/>
            <pc:sldMk cId="206902025" sldId="278"/>
            <ac:spMk id="128" creationId="{4776181F-D92C-43AE-BAD5-E3B980D94FBF}"/>
          </ac:spMkLst>
        </pc:spChg>
        <pc:spChg chg="mod">
          <ac:chgData name="Gwen Tracy" userId="6c5f1495-2c34-406e-a513-d0b0e82ebf09" providerId="ADAL" clId="{13A92D3D-0D03-4BC2-9ACA-E7B3F86387A0}" dt="2022-04-13T13:22:24.337" v="414" actId="1038"/>
          <ac:spMkLst>
            <pc:docMk/>
            <pc:sldMk cId="206902025" sldId="278"/>
            <ac:spMk id="129" creationId="{5CA9D1F0-0B7B-46D2-B095-3FD05DDA4444}"/>
          </ac:spMkLst>
        </pc:spChg>
        <pc:spChg chg="mod">
          <ac:chgData name="Gwen Tracy" userId="6c5f1495-2c34-406e-a513-d0b0e82ebf09" providerId="ADAL" clId="{13A92D3D-0D03-4BC2-9ACA-E7B3F86387A0}" dt="2022-04-13T13:22:24.337" v="414" actId="1038"/>
          <ac:spMkLst>
            <pc:docMk/>
            <pc:sldMk cId="206902025" sldId="278"/>
            <ac:spMk id="130" creationId="{DB5FE646-088C-43B7-B141-F9351D5C529F}"/>
          </ac:spMkLst>
        </pc:spChg>
        <pc:spChg chg="mod">
          <ac:chgData name="Gwen Tracy" userId="6c5f1495-2c34-406e-a513-d0b0e82ebf09" providerId="ADAL" clId="{13A92D3D-0D03-4BC2-9ACA-E7B3F86387A0}" dt="2022-04-13T13:22:24.337" v="414" actId="1038"/>
          <ac:spMkLst>
            <pc:docMk/>
            <pc:sldMk cId="206902025" sldId="278"/>
            <ac:spMk id="131" creationId="{0CB54498-6B81-46BA-A9FE-A189CEEF45CE}"/>
          </ac:spMkLst>
        </pc:spChg>
        <pc:spChg chg="mod">
          <ac:chgData name="Gwen Tracy" userId="6c5f1495-2c34-406e-a513-d0b0e82ebf09" providerId="ADAL" clId="{13A92D3D-0D03-4BC2-9ACA-E7B3F86387A0}" dt="2022-04-13T13:22:24.337" v="414" actId="1038"/>
          <ac:spMkLst>
            <pc:docMk/>
            <pc:sldMk cId="206902025" sldId="278"/>
            <ac:spMk id="132" creationId="{9BF364BB-6C8F-4E6E-8AD5-F3329E809C90}"/>
          </ac:spMkLst>
        </pc:spChg>
        <pc:spChg chg="mod">
          <ac:chgData name="Gwen Tracy" userId="6c5f1495-2c34-406e-a513-d0b0e82ebf09" providerId="ADAL" clId="{13A92D3D-0D03-4BC2-9ACA-E7B3F86387A0}" dt="2022-04-13T13:22:24.337" v="414" actId="1038"/>
          <ac:spMkLst>
            <pc:docMk/>
            <pc:sldMk cId="206902025" sldId="278"/>
            <ac:spMk id="133" creationId="{BB3C367B-B685-4AB1-A23B-CC28A40DBFB8}"/>
          </ac:spMkLst>
        </pc:spChg>
        <pc:spChg chg="mod">
          <ac:chgData name="Gwen Tracy" userId="6c5f1495-2c34-406e-a513-d0b0e82ebf09" providerId="ADAL" clId="{13A92D3D-0D03-4BC2-9ACA-E7B3F86387A0}" dt="2022-04-13T13:22:24.337" v="414" actId="1038"/>
          <ac:spMkLst>
            <pc:docMk/>
            <pc:sldMk cId="206902025" sldId="278"/>
            <ac:spMk id="134" creationId="{8E29D037-463D-4C0B-AA7F-7CBC86034A5E}"/>
          </ac:spMkLst>
        </pc:spChg>
        <pc:spChg chg="mod">
          <ac:chgData name="Gwen Tracy" userId="6c5f1495-2c34-406e-a513-d0b0e82ebf09" providerId="ADAL" clId="{13A92D3D-0D03-4BC2-9ACA-E7B3F86387A0}" dt="2022-04-13T13:22:24.337" v="414" actId="1038"/>
          <ac:spMkLst>
            <pc:docMk/>
            <pc:sldMk cId="206902025" sldId="278"/>
            <ac:spMk id="135" creationId="{833E1C20-8029-4BF8-A8E1-027F0231F4D5}"/>
          </ac:spMkLst>
        </pc:spChg>
        <pc:spChg chg="mod">
          <ac:chgData name="Gwen Tracy" userId="6c5f1495-2c34-406e-a513-d0b0e82ebf09" providerId="ADAL" clId="{13A92D3D-0D03-4BC2-9ACA-E7B3F86387A0}" dt="2022-04-13T13:22:24.337" v="414" actId="1038"/>
          <ac:spMkLst>
            <pc:docMk/>
            <pc:sldMk cId="206902025" sldId="278"/>
            <ac:spMk id="136" creationId="{C5023E44-CB9E-4104-9108-83EF79AF64D4}"/>
          </ac:spMkLst>
        </pc:spChg>
        <pc:spChg chg="mod">
          <ac:chgData name="Gwen Tracy" userId="6c5f1495-2c34-406e-a513-d0b0e82ebf09" providerId="ADAL" clId="{13A92D3D-0D03-4BC2-9ACA-E7B3F86387A0}" dt="2022-04-13T13:22:24.337" v="414" actId="1038"/>
          <ac:spMkLst>
            <pc:docMk/>
            <pc:sldMk cId="206902025" sldId="278"/>
            <ac:spMk id="137" creationId="{76A4E4BB-B09C-44CA-BD64-2E83C2113730}"/>
          </ac:spMkLst>
        </pc:spChg>
        <pc:spChg chg="mod">
          <ac:chgData name="Gwen Tracy" userId="6c5f1495-2c34-406e-a513-d0b0e82ebf09" providerId="ADAL" clId="{13A92D3D-0D03-4BC2-9ACA-E7B3F86387A0}" dt="2022-04-13T13:22:24.337" v="414" actId="1038"/>
          <ac:spMkLst>
            <pc:docMk/>
            <pc:sldMk cId="206902025" sldId="278"/>
            <ac:spMk id="138" creationId="{189FEBB9-A30F-4BEF-BE6B-FAF014ACC434}"/>
          </ac:spMkLst>
        </pc:spChg>
        <pc:spChg chg="mod">
          <ac:chgData name="Gwen Tracy" userId="6c5f1495-2c34-406e-a513-d0b0e82ebf09" providerId="ADAL" clId="{13A92D3D-0D03-4BC2-9ACA-E7B3F86387A0}" dt="2022-04-13T13:22:24.337" v="414" actId="1038"/>
          <ac:spMkLst>
            <pc:docMk/>
            <pc:sldMk cId="206902025" sldId="278"/>
            <ac:spMk id="139" creationId="{40516778-B8C5-44AE-8293-26E879F41106}"/>
          </ac:spMkLst>
        </pc:spChg>
        <pc:spChg chg="mod">
          <ac:chgData name="Gwen Tracy" userId="6c5f1495-2c34-406e-a513-d0b0e82ebf09" providerId="ADAL" clId="{13A92D3D-0D03-4BC2-9ACA-E7B3F86387A0}" dt="2022-04-13T13:22:24.337" v="414" actId="1038"/>
          <ac:spMkLst>
            <pc:docMk/>
            <pc:sldMk cId="206902025" sldId="278"/>
            <ac:spMk id="140" creationId="{589C4328-A386-4712-940F-E7660EEDC485}"/>
          </ac:spMkLst>
        </pc:spChg>
        <pc:spChg chg="mod">
          <ac:chgData name="Gwen Tracy" userId="6c5f1495-2c34-406e-a513-d0b0e82ebf09" providerId="ADAL" clId="{13A92D3D-0D03-4BC2-9ACA-E7B3F86387A0}" dt="2022-04-13T13:22:24.337" v="414" actId="1038"/>
          <ac:spMkLst>
            <pc:docMk/>
            <pc:sldMk cId="206902025" sldId="278"/>
            <ac:spMk id="141" creationId="{F71F78A7-95D0-4EFE-9583-07EF797B5572}"/>
          </ac:spMkLst>
        </pc:spChg>
        <pc:spChg chg="mod">
          <ac:chgData name="Gwen Tracy" userId="6c5f1495-2c34-406e-a513-d0b0e82ebf09" providerId="ADAL" clId="{13A92D3D-0D03-4BC2-9ACA-E7B3F86387A0}" dt="2022-04-13T13:22:24.337" v="414" actId="1038"/>
          <ac:spMkLst>
            <pc:docMk/>
            <pc:sldMk cId="206902025" sldId="278"/>
            <ac:spMk id="142" creationId="{6B7941B3-FF14-45F8-8D69-DC97FE77C42D}"/>
          </ac:spMkLst>
        </pc:spChg>
        <pc:spChg chg="mod">
          <ac:chgData name="Gwen Tracy" userId="6c5f1495-2c34-406e-a513-d0b0e82ebf09" providerId="ADAL" clId="{13A92D3D-0D03-4BC2-9ACA-E7B3F86387A0}" dt="2022-04-13T13:22:24.337" v="414" actId="1038"/>
          <ac:spMkLst>
            <pc:docMk/>
            <pc:sldMk cId="206902025" sldId="278"/>
            <ac:spMk id="143" creationId="{5632E948-C8A8-4B01-A8F7-575700096BBD}"/>
          </ac:spMkLst>
        </pc:spChg>
        <pc:spChg chg="mod">
          <ac:chgData name="Gwen Tracy" userId="6c5f1495-2c34-406e-a513-d0b0e82ebf09" providerId="ADAL" clId="{13A92D3D-0D03-4BC2-9ACA-E7B3F86387A0}" dt="2022-04-13T13:22:24.337" v="414" actId="1038"/>
          <ac:spMkLst>
            <pc:docMk/>
            <pc:sldMk cId="206902025" sldId="278"/>
            <ac:spMk id="144" creationId="{3B263DC2-2A48-4F74-9DF8-E9E164DBAA45}"/>
          </ac:spMkLst>
        </pc:spChg>
        <pc:spChg chg="mod">
          <ac:chgData name="Gwen Tracy" userId="6c5f1495-2c34-406e-a513-d0b0e82ebf09" providerId="ADAL" clId="{13A92D3D-0D03-4BC2-9ACA-E7B3F86387A0}" dt="2022-04-13T13:22:24.337" v="414" actId="1038"/>
          <ac:spMkLst>
            <pc:docMk/>
            <pc:sldMk cId="206902025" sldId="278"/>
            <ac:spMk id="145" creationId="{8A63BBCC-0DB1-45FC-A8A2-C6597B9552D8}"/>
          </ac:spMkLst>
        </pc:spChg>
        <pc:spChg chg="mod">
          <ac:chgData name="Gwen Tracy" userId="6c5f1495-2c34-406e-a513-d0b0e82ebf09" providerId="ADAL" clId="{13A92D3D-0D03-4BC2-9ACA-E7B3F86387A0}" dt="2022-04-13T13:22:24.337" v="414" actId="1038"/>
          <ac:spMkLst>
            <pc:docMk/>
            <pc:sldMk cId="206902025" sldId="278"/>
            <ac:spMk id="146" creationId="{571AB4CC-59C7-41D2-9C15-8197FC3A6566}"/>
          </ac:spMkLst>
        </pc:spChg>
        <pc:spChg chg="mod">
          <ac:chgData name="Gwen Tracy" userId="6c5f1495-2c34-406e-a513-d0b0e82ebf09" providerId="ADAL" clId="{13A92D3D-0D03-4BC2-9ACA-E7B3F86387A0}" dt="2022-04-13T13:22:24.337" v="414" actId="1038"/>
          <ac:spMkLst>
            <pc:docMk/>
            <pc:sldMk cId="206902025" sldId="278"/>
            <ac:spMk id="147" creationId="{4F4169A6-95FD-468F-9BFA-A01053AC29FB}"/>
          </ac:spMkLst>
        </pc:spChg>
        <pc:spChg chg="mod">
          <ac:chgData name="Gwen Tracy" userId="6c5f1495-2c34-406e-a513-d0b0e82ebf09" providerId="ADAL" clId="{13A92D3D-0D03-4BC2-9ACA-E7B3F86387A0}" dt="2022-04-13T13:22:24.337" v="414" actId="1038"/>
          <ac:spMkLst>
            <pc:docMk/>
            <pc:sldMk cId="206902025" sldId="278"/>
            <ac:spMk id="148" creationId="{2A6316B1-D2B1-4E5F-9062-0F036E769A74}"/>
          </ac:spMkLst>
        </pc:spChg>
        <pc:spChg chg="mod">
          <ac:chgData name="Gwen Tracy" userId="6c5f1495-2c34-406e-a513-d0b0e82ebf09" providerId="ADAL" clId="{13A92D3D-0D03-4BC2-9ACA-E7B3F86387A0}" dt="2022-04-13T13:22:24.337" v="414" actId="1038"/>
          <ac:spMkLst>
            <pc:docMk/>
            <pc:sldMk cId="206902025" sldId="278"/>
            <ac:spMk id="149" creationId="{9FF8331F-1495-4D74-ACB1-EAC516F0BCDE}"/>
          </ac:spMkLst>
        </pc:spChg>
        <pc:spChg chg="mod">
          <ac:chgData name="Gwen Tracy" userId="6c5f1495-2c34-406e-a513-d0b0e82ebf09" providerId="ADAL" clId="{13A92D3D-0D03-4BC2-9ACA-E7B3F86387A0}" dt="2022-04-13T13:22:24.337" v="414" actId="1038"/>
          <ac:spMkLst>
            <pc:docMk/>
            <pc:sldMk cId="206902025" sldId="278"/>
            <ac:spMk id="150" creationId="{2046ADFE-43F3-49AA-901B-64744FBE7A2E}"/>
          </ac:spMkLst>
        </pc:spChg>
        <pc:spChg chg="mod">
          <ac:chgData name="Gwen Tracy" userId="6c5f1495-2c34-406e-a513-d0b0e82ebf09" providerId="ADAL" clId="{13A92D3D-0D03-4BC2-9ACA-E7B3F86387A0}" dt="2022-04-13T13:22:24.337" v="414" actId="1038"/>
          <ac:spMkLst>
            <pc:docMk/>
            <pc:sldMk cId="206902025" sldId="278"/>
            <ac:spMk id="151" creationId="{CC94ED4C-AAEF-4A01-84F9-A88AD1DBABBF}"/>
          </ac:spMkLst>
        </pc:spChg>
        <pc:spChg chg="mod">
          <ac:chgData name="Gwen Tracy" userId="6c5f1495-2c34-406e-a513-d0b0e82ebf09" providerId="ADAL" clId="{13A92D3D-0D03-4BC2-9ACA-E7B3F86387A0}" dt="2022-04-13T13:22:24.337" v="414" actId="1038"/>
          <ac:spMkLst>
            <pc:docMk/>
            <pc:sldMk cId="206902025" sldId="278"/>
            <ac:spMk id="152" creationId="{6B63477C-A490-41EB-9251-3C2BD3AB6D9C}"/>
          </ac:spMkLst>
        </pc:spChg>
        <pc:spChg chg="mod">
          <ac:chgData name="Gwen Tracy" userId="6c5f1495-2c34-406e-a513-d0b0e82ebf09" providerId="ADAL" clId="{13A92D3D-0D03-4BC2-9ACA-E7B3F86387A0}" dt="2022-04-13T13:22:24.337" v="414" actId="1038"/>
          <ac:spMkLst>
            <pc:docMk/>
            <pc:sldMk cId="206902025" sldId="278"/>
            <ac:spMk id="153" creationId="{9DA73005-AF1C-4131-83EF-DD37662F593E}"/>
          </ac:spMkLst>
        </pc:spChg>
        <pc:spChg chg="mod">
          <ac:chgData name="Gwen Tracy" userId="6c5f1495-2c34-406e-a513-d0b0e82ebf09" providerId="ADAL" clId="{13A92D3D-0D03-4BC2-9ACA-E7B3F86387A0}" dt="2022-04-13T13:22:24.337" v="414" actId="1038"/>
          <ac:spMkLst>
            <pc:docMk/>
            <pc:sldMk cId="206902025" sldId="278"/>
            <ac:spMk id="154" creationId="{AC2A3D48-BA3B-4805-AE4F-524F2949EBBA}"/>
          </ac:spMkLst>
        </pc:spChg>
        <pc:spChg chg="mod">
          <ac:chgData name="Gwen Tracy" userId="6c5f1495-2c34-406e-a513-d0b0e82ebf09" providerId="ADAL" clId="{13A92D3D-0D03-4BC2-9ACA-E7B3F86387A0}" dt="2022-04-13T13:22:24.337" v="414" actId="1038"/>
          <ac:spMkLst>
            <pc:docMk/>
            <pc:sldMk cId="206902025" sldId="278"/>
            <ac:spMk id="155" creationId="{021F51C5-4956-48AE-969C-5AD6E423AA3E}"/>
          </ac:spMkLst>
        </pc:spChg>
        <pc:spChg chg="mod">
          <ac:chgData name="Gwen Tracy" userId="6c5f1495-2c34-406e-a513-d0b0e82ebf09" providerId="ADAL" clId="{13A92D3D-0D03-4BC2-9ACA-E7B3F86387A0}" dt="2022-04-13T13:22:24.337" v="414" actId="1038"/>
          <ac:spMkLst>
            <pc:docMk/>
            <pc:sldMk cId="206902025" sldId="278"/>
            <ac:spMk id="156" creationId="{CFE5FE6E-D697-4712-92A7-B32E2E4D784B}"/>
          </ac:spMkLst>
        </pc:spChg>
        <pc:spChg chg="mod">
          <ac:chgData name="Gwen Tracy" userId="6c5f1495-2c34-406e-a513-d0b0e82ebf09" providerId="ADAL" clId="{13A92D3D-0D03-4BC2-9ACA-E7B3F86387A0}" dt="2022-04-13T13:22:24.337" v="414" actId="1038"/>
          <ac:spMkLst>
            <pc:docMk/>
            <pc:sldMk cId="206902025" sldId="278"/>
            <ac:spMk id="157" creationId="{EFF59899-B28D-46EF-A5C7-80613CD2F131}"/>
          </ac:spMkLst>
        </pc:spChg>
        <pc:spChg chg="mod">
          <ac:chgData name="Gwen Tracy" userId="6c5f1495-2c34-406e-a513-d0b0e82ebf09" providerId="ADAL" clId="{13A92D3D-0D03-4BC2-9ACA-E7B3F86387A0}" dt="2022-04-13T13:22:24.337" v="414" actId="1038"/>
          <ac:spMkLst>
            <pc:docMk/>
            <pc:sldMk cId="206902025" sldId="278"/>
            <ac:spMk id="158" creationId="{584DA7C1-6CE4-44FC-ACC0-1333A1EAD3DE}"/>
          </ac:spMkLst>
        </pc:spChg>
        <pc:spChg chg="mod">
          <ac:chgData name="Gwen Tracy" userId="6c5f1495-2c34-406e-a513-d0b0e82ebf09" providerId="ADAL" clId="{13A92D3D-0D03-4BC2-9ACA-E7B3F86387A0}" dt="2022-04-13T13:22:24.337" v="414" actId="1038"/>
          <ac:spMkLst>
            <pc:docMk/>
            <pc:sldMk cId="206902025" sldId="278"/>
            <ac:spMk id="159" creationId="{EEDACCA5-6067-4B7B-84B0-FC6077ABCDA5}"/>
          </ac:spMkLst>
        </pc:spChg>
        <pc:spChg chg="mod">
          <ac:chgData name="Gwen Tracy" userId="6c5f1495-2c34-406e-a513-d0b0e82ebf09" providerId="ADAL" clId="{13A92D3D-0D03-4BC2-9ACA-E7B3F86387A0}" dt="2022-04-13T13:22:24.337" v="414" actId="1038"/>
          <ac:spMkLst>
            <pc:docMk/>
            <pc:sldMk cId="206902025" sldId="278"/>
            <ac:spMk id="160" creationId="{CFF5AE02-F368-410D-897D-1BEC9490EA88}"/>
          </ac:spMkLst>
        </pc:spChg>
        <pc:spChg chg="mod">
          <ac:chgData name="Gwen Tracy" userId="6c5f1495-2c34-406e-a513-d0b0e82ebf09" providerId="ADAL" clId="{13A92D3D-0D03-4BC2-9ACA-E7B3F86387A0}" dt="2022-04-13T13:22:24.337" v="414" actId="1038"/>
          <ac:spMkLst>
            <pc:docMk/>
            <pc:sldMk cId="206902025" sldId="278"/>
            <ac:spMk id="161" creationId="{85D36459-0781-4744-9419-FC1360654ADD}"/>
          </ac:spMkLst>
        </pc:spChg>
        <pc:spChg chg="mod">
          <ac:chgData name="Gwen Tracy" userId="6c5f1495-2c34-406e-a513-d0b0e82ebf09" providerId="ADAL" clId="{13A92D3D-0D03-4BC2-9ACA-E7B3F86387A0}" dt="2022-04-13T13:22:24.337" v="414" actId="1038"/>
          <ac:spMkLst>
            <pc:docMk/>
            <pc:sldMk cId="206902025" sldId="278"/>
            <ac:spMk id="162" creationId="{0004A67C-5547-4B39-B0C0-406E83351A45}"/>
          </ac:spMkLst>
        </pc:spChg>
        <pc:spChg chg="mod">
          <ac:chgData name="Gwen Tracy" userId="6c5f1495-2c34-406e-a513-d0b0e82ebf09" providerId="ADAL" clId="{13A92D3D-0D03-4BC2-9ACA-E7B3F86387A0}" dt="2022-04-13T13:22:24.337" v="414" actId="1038"/>
          <ac:spMkLst>
            <pc:docMk/>
            <pc:sldMk cId="206902025" sldId="278"/>
            <ac:spMk id="163" creationId="{CD9E6E7B-17FB-43F7-A2BC-4D828B323B35}"/>
          </ac:spMkLst>
        </pc:spChg>
        <pc:spChg chg="mod">
          <ac:chgData name="Gwen Tracy" userId="6c5f1495-2c34-406e-a513-d0b0e82ebf09" providerId="ADAL" clId="{13A92D3D-0D03-4BC2-9ACA-E7B3F86387A0}" dt="2022-04-13T13:22:24.337" v="414" actId="1038"/>
          <ac:spMkLst>
            <pc:docMk/>
            <pc:sldMk cId="206902025" sldId="278"/>
            <ac:spMk id="164" creationId="{2A2D7B16-B803-4A00-B207-BDA84899C25D}"/>
          </ac:spMkLst>
        </pc:spChg>
        <pc:spChg chg="mod">
          <ac:chgData name="Gwen Tracy" userId="6c5f1495-2c34-406e-a513-d0b0e82ebf09" providerId="ADAL" clId="{13A92D3D-0D03-4BC2-9ACA-E7B3F86387A0}" dt="2022-04-13T13:22:24.337" v="414" actId="1038"/>
          <ac:spMkLst>
            <pc:docMk/>
            <pc:sldMk cId="206902025" sldId="278"/>
            <ac:spMk id="165" creationId="{9ED28886-D268-423B-AF12-8F1A18570AA8}"/>
          </ac:spMkLst>
        </pc:spChg>
        <pc:spChg chg="mod">
          <ac:chgData name="Gwen Tracy" userId="6c5f1495-2c34-406e-a513-d0b0e82ebf09" providerId="ADAL" clId="{13A92D3D-0D03-4BC2-9ACA-E7B3F86387A0}" dt="2022-04-13T13:22:24.337" v="414" actId="1038"/>
          <ac:spMkLst>
            <pc:docMk/>
            <pc:sldMk cId="206902025" sldId="278"/>
            <ac:spMk id="166" creationId="{0E4E7A35-A47E-4739-BDA3-A48BB9BC403A}"/>
          </ac:spMkLst>
        </pc:spChg>
        <pc:spChg chg="mod">
          <ac:chgData name="Gwen Tracy" userId="6c5f1495-2c34-406e-a513-d0b0e82ebf09" providerId="ADAL" clId="{13A92D3D-0D03-4BC2-9ACA-E7B3F86387A0}" dt="2022-04-13T13:22:24.337" v="414" actId="1038"/>
          <ac:spMkLst>
            <pc:docMk/>
            <pc:sldMk cId="206902025" sldId="278"/>
            <ac:spMk id="167" creationId="{06885C7B-3C20-4E42-8297-8555152EA4F0}"/>
          </ac:spMkLst>
        </pc:spChg>
        <pc:spChg chg="mod">
          <ac:chgData name="Gwen Tracy" userId="6c5f1495-2c34-406e-a513-d0b0e82ebf09" providerId="ADAL" clId="{13A92D3D-0D03-4BC2-9ACA-E7B3F86387A0}" dt="2022-04-13T13:22:24.337" v="414" actId="1038"/>
          <ac:spMkLst>
            <pc:docMk/>
            <pc:sldMk cId="206902025" sldId="278"/>
            <ac:spMk id="168" creationId="{9A7EFF31-D2DB-40F4-AADA-36E69DA71B7D}"/>
          </ac:spMkLst>
        </pc:spChg>
        <pc:spChg chg="mod">
          <ac:chgData name="Gwen Tracy" userId="6c5f1495-2c34-406e-a513-d0b0e82ebf09" providerId="ADAL" clId="{13A92D3D-0D03-4BC2-9ACA-E7B3F86387A0}" dt="2022-04-13T13:22:24.337" v="414" actId="1038"/>
          <ac:spMkLst>
            <pc:docMk/>
            <pc:sldMk cId="206902025" sldId="278"/>
            <ac:spMk id="169" creationId="{681AC39F-A483-4123-AA28-55A1605138E3}"/>
          </ac:spMkLst>
        </pc:spChg>
        <pc:spChg chg="mod">
          <ac:chgData name="Gwen Tracy" userId="6c5f1495-2c34-406e-a513-d0b0e82ebf09" providerId="ADAL" clId="{13A92D3D-0D03-4BC2-9ACA-E7B3F86387A0}" dt="2022-04-13T13:22:24.337" v="414" actId="1038"/>
          <ac:spMkLst>
            <pc:docMk/>
            <pc:sldMk cId="206902025" sldId="278"/>
            <ac:spMk id="170" creationId="{A5221092-75D5-495D-A38B-BF8A0D41AA50}"/>
          </ac:spMkLst>
        </pc:spChg>
        <pc:spChg chg="mod">
          <ac:chgData name="Gwen Tracy" userId="6c5f1495-2c34-406e-a513-d0b0e82ebf09" providerId="ADAL" clId="{13A92D3D-0D03-4BC2-9ACA-E7B3F86387A0}" dt="2022-04-13T13:22:24.337" v="414" actId="1038"/>
          <ac:spMkLst>
            <pc:docMk/>
            <pc:sldMk cId="206902025" sldId="278"/>
            <ac:spMk id="171" creationId="{1BBDCFC2-6AF9-41A4-81E8-4DEA879A32FB}"/>
          </ac:spMkLst>
        </pc:spChg>
        <pc:spChg chg="mod">
          <ac:chgData name="Gwen Tracy" userId="6c5f1495-2c34-406e-a513-d0b0e82ebf09" providerId="ADAL" clId="{13A92D3D-0D03-4BC2-9ACA-E7B3F86387A0}" dt="2022-04-13T13:22:24.337" v="414" actId="1038"/>
          <ac:spMkLst>
            <pc:docMk/>
            <pc:sldMk cId="206902025" sldId="278"/>
            <ac:spMk id="172" creationId="{62612A8A-D195-4A22-BA15-59AFC1845FF4}"/>
          </ac:spMkLst>
        </pc:spChg>
        <pc:spChg chg="mod">
          <ac:chgData name="Gwen Tracy" userId="6c5f1495-2c34-406e-a513-d0b0e82ebf09" providerId="ADAL" clId="{13A92D3D-0D03-4BC2-9ACA-E7B3F86387A0}" dt="2022-04-13T13:22:24.337" v="414" actId="1038"/>
          <ac:spMkLst>
            <pc:docMk/>
            <pc:sldMk cId="206902025" sldId="278"/>
            <ac:spMk id="173" creationId="{050839D0-D25A-4956-A936-793A7428C322}"/>
          </ac:spMkLst>
        </pc:spChg>
        <pc:spChg chg="mod">
          <ac:chgData name="Gwen Tracy" userId="6c5f1495-2c34-406e-a513-d0b0e82ebf09" providerId="ADAL" clId="{13A92D3D-0D03-4BC2-9ACA-E7B3F86387A0}" dt="2022-04-13T13:22:24.337" v="414" actId="1038"/>
          <ac:spMkLst>
            <pc:docMk/>
            <pc:sldMk cId="206902025" sldId="278"/>
            <ac:spMk id="174" creationId="{9105D4F2-16EB-4E30-8A03-2DE78FCE3C65}"/>
          </ac:spMkLst>
        </pc:spChg>
        <pc:spChg chg="mod">
          <ac:chgData name="Gwen Tracy" userId="6c5f1495-2c34-406e-a513-d0b0e82ebf09" providerId="ADAL" clId="{13A92D3D-0D03-4BC2-9ACA-E7B3F86387A0}" dt="2022-04-13T13:22:24.337" v="414" actId="1038"/>
          <ac:spMkLst>
            <pc:docMk/>
            <pc:sldMk cId="206902025" sldId="278"/>
            <ac:spMk id="175" creationId="{912DF462-C004-4D89-BE78-C8E857A3A4F8}"/>
          </ac:spMkLst>
        </pc:spChg>
        <pc:spChg chg="mod">
          <ac:chgData name="Gwen Tracy" userId="6c5f1495-2c34-406e-a513-d0b0e82ebf09" providerId="ADAL" clId="{13A92D3D-0D03-4BC2-9ACA-E7B3F86387A0}" dt="2022-04-13T13:22:24.337" v="414" actId="1038"/>
          <ac:spMkLst>
            <pc:docMk/>
            <pc:sldMk cId="206902025" sldId="278"/>
            <ac:spMk id="176" creationId="{75FB0565-3059-4812-858C-81C41FA546C0}"/>
          </ac:spMkLst>
        </pc:spChg>
        <pc:spChg chg="mod">
          <ac:chgData name="Gwen Tracy" userId="6c5f1495-2c34-406e-a513-d0b0e82ebf09" providerId="ADAL" clId="{13A92D3D-0D03-4BC2-9ACA-E7B3F86387A0}" dt="2022-04-13T13:22:24.337" v="414" actId="1038"/>
          <ac:spMkLst>
            <pc:docMk/>
            <pc:sldMk cId="206902025" sldId="278"/>
            <ac:spMk id="177" creationId="{85415858-6B5D-418D-9BCF-7B5F6811D836}"/>
          </ac:spMkLst>
        </pc:spChg>
        <pc:spChg chg="mod">
          <ac:chgData name="Gwen Tracy" userId="6c5f1495-2c34-406e-a513-d0b0e82ebf09" providerId="ADAL" clId="{13A92D3D-0D03-4BC2-9ACA-E7B3F86387A0}" dt="2022-04-13T13:22:24.337" v="414" actId="1038"/>
          <ac:spMkLst>
            <pc:docMk/>
            <pc:sldMk cId="206902025" sldId="278"/>
            <ac:spMk id="178" creationId="{665849D6-2E5E-4765-824F-9CAB01BA3D4D}"/>
          </ac:spMkLst>
        </pc:spChg>
        <pc:spChg chg="mod">
          <ac:chgData name="Gwen Tracy" userId="6c5f1495-2c34-406e-a513-d0b0e82ebf09" providerId="ADAL" clId="{13A92D3D-0D03-4BC2-9ACA-E7B3F86387A0}" dt="2022-04-13T13:22:24.337" v="414" actId="1038"/>
          <ac:spMkLst>
            <pc:docMk/>
            <pc:sldMk cId="206902025" sldId="278"/>
            <ac:spMk id="179" creationId="{9F072D07-9830-4313-B42C-095398509BAE}"/>
          </ac:spMkLst>
        </pc:spChg>
        <pc:spChg chg="mod">
          <ac:chgData name="Gwen Tracy" userId="6c5f1495-2c34-406e-a513-d0b0e82ebf09" providerId="ADAL" clId="{13A92D3D-0D03-4BC2-9ACA-E7B3F86387A0}" dt="2022-04-13T13:22:24.337" v="414" actId="1038"/>
          <ac:spMkLst>
            <pc:docMk/>
            <pc:sldMk cId="206902025" sldId="278"/>
            <ac:spMk id="180" creationId="{B61666F5-E60D-4871-82E3-EB464462E361}"/>
          </ac:spMkLst>
        </pc:spChg>
        <pc:spChg chg="mod">
          <ac:chgData name="Gwen Tracy" userId="6c5f1495-2c34-406e-a513-d0b0e82ebf09" providerId="ADAL" clId="{13A92D3D-0D03-4BC2-9ACA-E7B3F86387A0}" dt="2022-04-13T13:22:24.337" v="414" actId="1038"/>
          <ac:spMkLst>
            <pc:docMk/>
            <pc:sldMk cId="206902025" sldId="278"/>
            <ac:spMk id="181" creationId="{E57876A9-D972-4E3B-951C-A14D663BC2C2}"/>
          </ac:spMkLst>
        </pc:spChg>
        <pc:spChg chg="mod">
          <ac:chgData name="Gwen Tracy" userId="6c5f1495-2c34-406e-a513-d0b0e82ebf09" providerId="ADAL" clId="{13A92D3D-0D03-4BC2-9ACA-E7B3F86387A0}" dt="2022-04-13T13:22:24.337" v="414" actId="1038"/>
          <ac:spMkLst>
            <pc:docMk/>
            <pc:sldMk cId="206902025" sldId="278"/>
            <ac:spMk id="182" creationId="{013EF45E-D392-4989-81A9-B171757107E4}"/>
          </ac:spMkLst>
        </pc:spChg>
        <pc:spChg chg="mod">
          <ac:chgData name="Gwen Tracy" userId="6c5f1495-2c34-406e-a513-d0b0e82ebf09" providerId="ADAL" clId="{13A92D3D-0D03-4BC2-9ACA-E7B3F86387A0}" dt="2022-04-13T13:22:24.337" v="414" actId="1038"/>
          <ac:spMkLst>
            <pc:docMk/>
            <pc:sldMk cId="206902025" sldId="278"/>
            <ac:spMk id="183" creationId="{BC1186D3-6BA3-42C4-9E97-563B8114C134}"/>
          </ac:spMkLst>
        </pc:spChg>
        <pc:spChg chg="mod">
          <ac:chgData name="Gwen Tracy" userId="6c5f1495-2c34-406e-a513-d0b0e82ebf09" providerId="ADAL" clId="{13A92D3D-0D03-4BC2-9ACA-E7B3F86387A0}" dt="2022-04-13T13:22:24.337" v="414" actId="1038"/>
          <ac:spMkLst>
            <pc:docMk/>
            <pc:sldMk cId="206902025" sldId="278"/>
            <ac:spMk id="184" creationId="{2AD4F2E2-B898-4B57-9296-98B0DB7A47EB}"/>
          </ac:spMkLst>
        </pc:spChg>
        <pc:spChg chg="mod">
          <ac:chgData name="Gwen Tracy" userId="6c5f1495-2c34-406e-a513-d0b0e82ebf09" providerId="ADAL" clId="{13A92D3D-0D03-4BC2-9ACA-E7B3F86387A0}" dt="2022-04-13T13:22:24.337" v="414" actId="1038"/>
          <ac:spMkLst>
            <pc:docMk/>
            <pc:sldMk cId="206902025" sldId="278"/>
            <ac:spMk id="185" creationId="{9D8DE433-BE60-425A-9031-F3E6355F86F6}"/>
          </ac:spMkLst>
        </pc:spChg>
        <pc:spChg chg="mod">
          <ac:chgData name="Gwen Tracy" userId="6c5f1495-2c34-406e-a513-d0b0e82ebf09" providerId="ADAL" clId="{13A92D3D-0D03-4BC2-9ACA-E7B3F86387A0}" dt="2022-04-13T13:22:24.337" v="414" actId="1038"/>
          <ac:spMkLst>
            <pc:docMk/>
            <pc:sldMk cId="206902025" sldId="278"/>
            <ac:spMk id="186" creationId="{AF6CBB98-A329-4B19-ABBA-8EADAC1AAF58}"/>
          </ac:spMkLst>
        </pc:spChg>
        <pc:spChg chg="mod">
          <ac:chgData name="Gwen Tracy" userId="6c5f1495-2c34-406e-a513-d0b0e82ebf09" providerId="ADAL" clId="{13A92D3D-0D03-4BC2-9ACA-E7B3F86387A0}" dt="2022-04-13T13:22:24.337" v="414" actId="1038"/>
          <ac:spMkLst>
            <pc:docMk/>
            <pc:sldMk cId="206902025" sldId="278"/>
            <ac:spMk id="187" creationId="{48901F5F-291A-4098-BD4E-7475C3AA3F99}"/>
          </ac:spMkLst>
        </pc:spChg>
        <pc:spChg chg="mod">
          <ac:chgData name="Gwen Tracy" userId="6c5f1495-2c34-406e-a513-d0b0e82ebf09" providerId="ADAL" clId="{13A92D3D-0D03-4BC2-9ACA-E7B3F86387A0}" dt="2022-04-13T13:22:24.337" v="414" actId="1038"/>
          <ac:spMkLst>
            <pc:docMk/>
            <pc:sldMk cId="206902025" sldId="278"/>
            <ac:spMk id="188" creationId="{31CF7C11-6935-4D8D-860A-85223D5A23AD}"/>
          </ac:spMkLst>
        </pc:spChg>
        <pc:spChg chg="mod">
          <ac:chgData name="Gwen Tracy" userId="6c5f1495-2c34-406e-a513-d0b0e82ebf09" providerId="ADAL" clId="{13A92D3D-0D03-4BC2-9ACA-E7B3F86387A0}" dt="2022-04-13T13:22:24.337" v="414" actId="1038"/>
          <ac:spMkLst>
            <pc:docMk/>
            <pc:sldMk cId="206902025" sldId="278"/>
            <ac:spMk id="189" creationId="{45F00493-85A3-4365-9301-59E6380065A6}"/>
          </ac:spMkLst>
        </pc:spChg>
        <pc:spChg chg="mod">
          <ac:chgData name="Gwen Tracy" userId="6c5f1495-2c34-406e-a513-d0b0e82ebf09" providerId="ADAL" clId="{13A92D3D-0D03-4BC2-9ACA-E7B3F86387A0}" dt="2022-04-13T13:22:24.337" v="414" actId="1038"/>
          <ac:spMkLst>
            <pc:docMk/>
            <pc:sldMk cId="206902025" sldId="278"/>
            <ac:spMk id="190" creationId="{90176AAA-0ED5-4A62-8E01-26B77B4CC6C8}"/>
          </ac:spMkLst>
        </pc:spChg>
        <pc:spChg chg="mod">
          <ac:chgData name="Gwen Tracy" userId="6c5f1495-2c34-406e-a513-d0b0e82ebf09" providerId="ADAL" clId="{13A92D3D-0D03-4BC2-9ACA-E7B3F86387A0}" dt="2022-04-13T13:22:24.337" v="414" actId="1038"/>
          <ac:spMkLst>
            <pc:docMk/>
            <pc:sldMk cId="206902025" sldId="278"/>
            <ac:spMk id="191" creationId="{AA3E61B2-5585-4480-A6B4-161A8E81A64A}"/>
          </ac:spMkLst>
        </pc:spChg>
        <pc:spChg chg="mod">
          <ac:chgData name="Gwen Tracy" userId="6c5f1495-2c34-406e-a513-d0b0e82ebf09" providerId="ADAL" clId="{13A92D3D-0D03-4BC2-9ACA-E7B3F86387A0}" dt="2022-04-13T13:22:24.337" v="414" actId="1038"/>
          <ac:spMkLst>
            <pc:docMk/>
            <pc:sldMk cId="206902025" sldId="278"/>
            <ac:spMk id="192" creationId="{7D144504-8CD2-4F16-B727-595C432D34B0}"/>
          </ac:spMkLst>
        </pc:spChg>
        <pc:spChg chg="mod">
          <ac:chgData name="Gwen Tracy" userId="6c5f1495-2c34-406e-a513-d0b0e82ebf09" providerId="ADAL" clId="{13A92D3D-0D03-4BC2-9ACA-E7B3F86387A0}" dt="2022-04-13T13:22:24.337" v="414" actId="1038"/>
          <ac:spMkLst>
            <pc:docMk/>
            <pc:sldMk cId="206902025" sldId="278"/>
            <ac:spMk id="193" creationId="{EF2DC0B7-E027-43AB-B7D0-11E872C9845D}"/>
          </ac:spMkLst>
        </pc:spChg>
        <pc:spChg chg="mod">
          <ac:chgData name="Gwen Tracy" userId="6c5f1495-2c34-406e-a513-d0b0e82ebf09" providerId="ADAL" clId="{13A92D3D-0D03-4BC2-9ACA-E7B3F86387A0}" dt="2022-04-13T13:22:24.337" v="414" actId="1038"/>
          <ac:spMkLst>
            <pc:docMk/>
            <pc:sldMk cId="206902025" sldId="278"/>
            <ac:spMk id="194" creationId="{D1D44CFD-A8D5-445E-9953-230BBBE426C5}"/>
          </ac:spMkLst>
        </pc:spChg>
        <pc:spChg chg="mod">
          <ac:chgData name="Gwen Tracy" userId="6c5f1495-2c34-406e-a513-d0b0e82ebf09" providerId="ADAL" clId="{13A92D3D-0D03-4BC2-9ACA-E7B3F86387A0}" dt="2022-04-13T13:22:24.337" v="414" actId="1038"/>
          <ac:spMkLst>
            <pc:docMk/>
            <pc:sldMk cId="206902025" sldId="278"/>
            <ac:spMk id="195" creationId="{05492AA2-E49B-40F0-93C6-87399F3E1C50}"/>
          </ac:spMkLst>
        </pc:spChg>
        <pc:spChg chg="mod">
          <ac:chgData name="Gwen Tracy" userId="6c5f1495-2c34-406e-a513-d0b0e82ebf09" providerId="ADAL" clId="{13A92D3D-0D03-4BC2-9ACA-E7B3F86387A0}" dt="2022-04-13T13:22:24.337" v="414" actId="1038"/>
          <ac:spMkLst>
            <pc:docMk/>
            <pc:sldMk cId="206902025" sldId="278"/>
            <ac:spMk id="196" creationId="{2DF29146-6DCD-4F42-BF93-EB4ED0EE5389}"/>
          </ac:spMkLst>
        </pc:spChg>
        <pc:spChg chg="mod">
          <ac:chgData name="Gwen Tracy" userId="6c5f1495-2c34-406e-a513-d0b0e82ebf09" providerId="ADAL" clId="{13A92D3D-0D03-4BC2-9ACA-E7B3F86387A0}" dt="2022-04-13T13:22:24.337" v="414" actId="1038"/>
          <ac:spMkLst>
            <pc:docMk/>
            <pc:sldMk cId="206902025" sldId="278"/>
            <ac:spMk id="197" creationId="{33388E01-18E0-478D-8BAF-D207B0AE9EFD}"/>
          </ac:spMkLst>
        </pc:spChg>
        <pc:spChg chg="mod">
          <ac:chgData name="Gwen Tracy" userId="6c5f1495-2c34-406e-a513-d0b0e82ebf09" providerId="ADAL" clId="{13A92D3D-0D03-4BC2-9ACA-E7B3F86387A0}" dt="2022-04-13T13:22:24.337" v="414" actId="1038"/>
          <ac:spMkLst>
            <pc:docMk/>
            <pc:sldMk cId="206902025" sldId="278"/>
            <ac:spMk id="198" creationId="{4B075E18-40E2-463D-A0F5-FB82848B7E80}"/>
          </ac:spMkLst>
        </pc:spChg>
        <pc:spChg chg="mod">
          <ac:chgData name="Gwen Tracy" userId="6c5f1495-2c34-406e-a513-d0b0e82ebf09" providerId="ADAL" clId="{13A92D3D-0D03-4BC2-9ACA-E7B3F86387A0}" dt="2022-04-13T13:22:24.337" v="414" actId="1038"/>
          <ac:spMkLst>
            <pc:docMk/>
            <pc:sldMk cId="206902025" sldId="278"/>
            <ac:spMk id="199" creationId="{EF2BD5D6-CF85-4F0A-BB89-9675A9552FDB}"/>
          </ac:spMkLst>
        </pc:spChg>
        <pc:spChg chg="mod">
          <ac:chgData name="Gwen Tracy" userId="6c5f1495-2c34-406e-a513-d0b0e82ebf09" providerId="ADAL" clId="{13A92D3D-0D03-4BC2-9ACA-E7B3F86387A0}" dt="2022-04-13T13:22:24.337" v="414" actId="1038"/>
          <ac:spMkLst>
            <pc:docMk/>
            <pc:sldMk cId="206902025" sldId="278"/>
            <ac:spMk id="200" creationId="{B2516E3D-C43D-4E42-AB94-3F17143EE88E}"/>
          </ac:spMkLst>
        </pc:spChg>
        <pc:spChg chg="mod">
          <ac:chgData name="Gwen Tracy" userId="6c5f1495-2c34-406e-a513-d0b0e82ebf09" providerId="ADAL" clId="{13A92D3D-0D03-4BC2-9ACA-E7B3F86387A0}" dt="2022-04-13T13:22:24.337" v="414" actId="1038"/>
          <ac:spMkLst>
            <pc:docMk/>
            <pc:sldMk cId="206902025" sldId="278"/>
            <ac:spMk id="201" creationId="{926F5EC1-BB43-4232-B4D1-3049B89C3329}"/>
          </ac:spMkLst>
        </pc:spChg>
        <pc:spChg chg="mod">
          <ac:chgData name="Gwen Tracy" userId="6c5f1495-2c34-406e-a513-d0b0e82ebf09" providerId="ADAL" clId="{13A92D3D-0D03-4BC2-9ACA-E7B3F86387A0}" dt="2022-04-13T13:22:24.337" v="414" actId="1038"/>
          <ac:spMkLst>
            <pc:docMk/>
            <pc:sldMk cId="206902025" sldId="278"/>
            <ac:spMk id="202" creationId="{61D40993-0922-4BAE-AFF9-333E382B25F2}"/>
          </ac:spMkLst>
        </pc:spChg>
        <pc:spChg chg="mod">
          <ac:chgData name="Gwen Tracy" userId="6c5f1495-2c34-406e-a513-d0b0e82ebf09" providerId="ADAL" clId="{13A92D3D-0D03-4BC2-9ACA-E7B3F86387A0}" dt="2022-04-13T13:22:24.337" v="414" actId="1038"/>
          <ac:spMkLst>
            <pc:docMk/>
            <pc:sldMk cId="206902025" sldId="278"/>
            <ac:spMk id="203" creationId="{69706ECF-8B99-47BF-A055-3E691E35B47C}"/>
          </ac:spMkLst>
        </pc:spChg>
        <pc:spChg chg="mod">
          <ac:chgData name="Gwen Tracy" userId="6c5f1495-2c34-406e-a513-d0b0e82ebf09" providerId="ADAL" clId="{13A92D3D-0D03-4BC2-9ACA-E7B3F86387A0}" dt="2022-04-13T13:22:24.337" v="414" actId="1038"/>
          <ac:spMkLst>
            <pc:docMk/>
            <pc:sldMk cId="206902025" sldId="278"/>
            <ac:spMk id="204" creationId="{B6797D84-2F3F-42D3-9CA8-0F047961C131}"/>
          </ac:spMkLst>
        </pc:spChg>
        <pc:spChg chg="mod">
          <ac:chgData name="Gwen Tracy" userId="6c5f1495-2c34-406e-a513-d0b0e82ebf09" providerId="ADAL" clId="{13A92D3D-0D03-4BC2-9ACA-E7B3F86387A0}" dt="2022-04-13T13:22:24.337" v="414" actId="1038"/>
          <ac:spMkLst>
            <pc:docMk/>
            <pc:sldMk cId="206902025" sldId="278"/>
            <ac:spMk id="205" creationId="{DBF9FCBA-8BD8-4247-BB73-92920F67D40D}"/>
          </ac:spMkLst>
        </pc:spChg>
        <pc:spChg chg="mod">
          <ac:chgData name="Gwen Tracy" userId="6c5f1495-2c34-406e-a513-d0b0e82ebf09" providerId="ADAL" clId="{13A92D3D-0D03-4BC2-9ACA-E7B3F86387A0}" dt="2022-04-13T13:22:24.337" v="414" actId="1038"/>
          <ac:spMkLst>
            <pc:docMk/>
            <pc:sldMk cId="206902025" sldId="278"/>
            <ac:spMk id="206" creationId="{127C59AF-779D-498D-85D3-95F89910B434}"/>
          </ac:spMkLst>
        </pc:spChg>
        <pc:spChg chg="mod">
          <ac:chgData name="Gwen Tracy" userId="6c5f1495-2c34-406e-a513-d0b0e82ebf09" providerId="ADAL" clId="{13A92D3D-0D03-4BC2-9ACA-E7B3F86387A0}" dt="2022-04-13T13:22:24.337" v="414" actId="1038"/>
          <ac:spMkLst>
            <pc:docMk/>
            <pc:sldMk cId="206902025" sldId="278"/>
            <ac:spMk id="207" creationId="{B3DB0D76-D672-4DE4-A417-6CD3009158AC}"/>
          </ac:spMkLst>
        </pc:spChg>
        <pc:spChg chg="mod">
          <ac:chgData name="Gwen Tracy" userId="6c5f1495-2c34-406e-a513-d0b0e82ebf09" providerId="ADAL" clId="{13A92D3D-0D03-4BC2-9ACA-E7B3F86387A0}" dt="2022-04-13T13:22:24.337" v="414" actId="1038"/>
          <ac:spMkLst>
            <pc:docMk/>
            <pc:sldMk cId="206902025" sldId="278"/>
            <ac:spMk id="208" creationId="{2D654350-38BE-480A-AAA7-B5030752928A}"/>
          </ac:spMkLst>
        </pc:spChg>
        <pc:spChg chg="mod">
          <ac:chgData name="Gwen Tracy" userId="6c5f1495-2c34-406e-a513-d0b0e82ebf09" providerId="ADAL" clId="{13A92D3D-0D03-4BC2-9ACA-E7B3F86387A0}" dt="2022-04-13T13:22:24.337" v="414" actId="1038"/>
          <ac:spMkLst>
            <pc:docMk/>
            <pc:sldMk cId="206902025" sldId="278"/>
            <ac:spMk id="209" creationId="{C710E98F-781C-400F-84FC-E706E1402CF3}"/>
          </ac:spMkLst>
        </pc:spChg>
        <pc:spChg chg="mod">
          <ac:chgData name="Gwen Tracy" userId="6c5f1495-2c34-406e-a513-d0b0e82ebf09" providerId="ADAL" clId="{13A92D3D-0D03-4BC2-9ACA-E7B3F86387A0}" dt="2022-04-13T13:22:24.337" v="414" actId="1038"/>
          <ac:spMkLst>
            <pc:docMk/>
            <pc:sldMk cId="206902025" sldId="278"/>
            <ac:spMk id="210" creationId="{68507317-8BC2-4026-9FF8-449DDC26BCF8}"/>
          </ac:spMkLst>
        </pc:spChg>
        <pc:spChg chg="mod">
          <ac:chgData name="Gwen Tracy" userId="6c5f1495-2c34-406e-a513-d0b0e82ebf09" providerId="ADAL" clId="{13A92D3D-0D03-4BC2-9ACA-E7B3F86387A0}" dt="2022-04-13T13:22:24.337" v="414" actId="1038"/>
          <ac:spMkLst>
            <pc:docMk/>
            <pc:sldMk cId="206902025" sldId="278"/>
            <ac:spMk id="211" creationId="{395D1292-BD1B-49D7-BC25-7677827FE9E9}"/>
          </ac:spMkLst>
        </pc:spChg>
        <pc:spChg chg="mod">
          <ac:chgData name="Gwen Tracy" userId="6c5f1495-2c34-406e-a513-d0b0e82ebf09" providerId="ADAL" clId="{13A92D3D-0D03-4BC2-9ACA-E7B3F86387A0}" dt="2022-04-13T13:22:24.337" v="414" actId="1038"/>
          <ac:spMkLst>
            <pc:docMk/>
            <pc:sldMk cId="206902025" sldId="278"/>
            <ac:spMk id="212" creationId="{5E082629-9AC2-4472-8E16-38200ED0B354}"/>
          </ac:spMkLst>
        </pc:spChg>
        <pc:spChg chg="mod">
          <ac:chgData name="Gwen Tracy" userId="6c5f1495-2c34-406e-a513-d0b0e82ebf09" providerId="ADAL" clId="{13A92D3D-0D03-4BC2-9ACA-E7B3F86387A0}" dt="2022-04-13T13:22:24.337" v="414" actId="1038"/>
          <ac:spMkLst>
            <pc:docMk/>
            <pc:sldMk cId="206902025" sldId="278"/>
            <ac:spMk id="213" creationId="{CBC0E450-6259-4259-BBA8-BE82784E9972}"/>
          </ac:spMkLst>
        </pc:spChg>
        <pc:spChg chg="mod">
          <ac:chgData name="Gwen Tracy" userId="6c5f1495-2c34-406e-a513-d0b0e82ebf09" providerId="ADAL" clId="{13A92D3D-0D03-4BC2-9ACA-E7B3F86387A0}" dt="2022-04-13T13:22:24.337" v="414" actId="1038"/>
          <ac:spMkLst>
            <pc:docMk/>
            <pc:sldMk cId="206902025" sldId="278"/>
            <ac:spMk id="214" creationId="{2C9FA978-DD44-4A5D-90CF-F495A13D9BB3}"/>
          </ac:spMkLst>
        </pc:spChg>
        <pc:spChg chg="mod">
          <ac:chgData name="Gwen Tracy" userId="6c5f1495-2c34-406e-a513-d0b0e82ebf09" providerId="ADAL" clId="{13A92D3D-0D03-4BC2-9ACA-E7B3F86387A0}" dt="2022-04-13T13:22:24.337" v="414" actId="1038"/>
          <ac:spMkLst>
            <pc:docMk/>
            <pc:sldMk cId="206902025" sldId="278"/>
            <ac:spMk id="215" creationId="{28294BF8-5546-4537-A050-249D675C9A0B}"/>
          </ac:spMkLst>
        </pc:spChg>
        <pc:spChg chg="mod">
          <ac:chgData name="Gwen Tracy" userId="6c5f1495-2c34-406e-a513-d0b0e82ebf09" providerId="ADAL" clId="{13A92D3D-0D03-4BC2-9ACA-E7B3F86387A0}" dt="2022-04-13T13:22:24.337" v="414" actId="1038"/>
          <ac:spMkLst>
            <pc:docMk/>
            <pc:sldMk cId="206902025" sldId="278"/>
            <ac:spMk id="216" creationId="{FAA71798-715E-4637-ACD3-E26363429215}"/>
          </ac:spMkLst>
        </pc:spChg>
        <pc:spChg chg="mod">
          <ac:chgData name="Gwen Tracy" userId="6c5f1495-2c34-406e-a513-d0b0e82ebf09" providerId="ADAL" clId="{13A92D3D-0D03-4BC2-9ACA-E7B3F86387A0}" dt="2022-04-13T13:22:24.337" v="414" actId="1038"/>
          <ac:spMkLst>
            <pc:docMk/>
            <pc:sldMk cId="206902025" sldId="278"/>
            <ac:spMk id="217" creationId="{FF764F2E-CF2B-4B38-A5B0-2968821DE0DC}"/>
          </ac:spMkLst>
        </pc:spChg>
        <pc:spChg chg="mod">
          <ac:chgData name="Gwen Tracy" userId="6c5f1495-2c34-406e-a513-d0b0e82ebf09" providerId="ADAL" clId="{13A92D3D-0D03-4BC2-9ACA-E7B3F86387A0}" dt="2022-04-13T13:22:24.337" v="414" actId="1038"/>
          <ac:spMkLst>
            <pc:docMk/>
            <pc:sldMk cId="206902025" sldId="278"/>
            <ac:spMk id="218" creationId="{FB02715F-DCA4-4974-8E04-847485E79ABF}"/>
          </ac:spMkLst>
        </pc:spChg>
        <pc:spChg chg="mod">
          <ac:chgData name="Gwen Tracy" userId="6c5f1495-2c34-406e-a513-d0b0e82ebf09" providerId="ADAL" clId="{13A92D3D-0D03-4BC2-9ACA-E7B3F86387A0}" dt="2022-04-13T13:22:24.337" v="414" actId="1038"/>
          <ac:spMkLst>
            <pc:docMk/>
            <pc:sldMk cId="206902025" sldId="278"/>
            <ac:spMk id="219" creationId="{B72BFD32-AD54-47AB-95B3-E2189CCBA24E}"/>
          </ac:spMkLst>
        </pc:spChg>
        <pc:spChg chg="mod">
          <ac:chgData name="Gwen Tracy" userId="6c5f1495-2c34-406e-a513-d0b0e82ebf09" providerId="ADAL" clId="{13A92D3D-0D03-4BC2-9ACA-E7B3F86387A0}" dt="2022-04-13T13:22:24.337" v="414" actId="1038"/>
          <ac:spMkLst>
            <pc:docMk/>
            <pc:sldMk cId="206902025" sldId="278"/>
            <ac:spMk id="220" creationId="{BE1E826C-D333-4438-B169-11AD19346DF3}"/>
          </ac:spMkLst>
        </pc:spChg>
        <pc:spChg chg="mod">
          <ac:chgData name="Gwen Tracy" userId="6c5f1495-2c34-406e-a513-d0b0e82ebf09" providerId="ADAL" clId="{13A92D3D-0D03-4BC2-9ACA-E7B3F86387A0}" dt="2022-04-13T13:22:24.337" v="414" actId="1038"/>
          <ac:spMkLst>
            <pc:docMk/>
            <pc:sldMk cId="206902025" sldId="278"/>
            <ac:spMk id="221" creationId="{8E08CE5A-E8BA-4C61-B6F2-0409EFD5E3EF}"/>
          </ac:spMkLst>
        </pc:spChg>
        <pc:spChg chg="mod">
          <ac:chgData name="Gwen Tracy" userId="6c5f1495-2c34-406e-a513-d0b0e82ebf09" providerId="ADAL" clId="{13A92D3D-0D03-4BC2-9ACA-E7B3F86387A0}" dt="2022-04-13T13:22:24.337" v="414" actId="1038"/>
          <ac:spMkLst>
            <pc:docMk/>
            <pc:sldMk cId="206902025" sldId="278"/>
            <ac:spMk id="222" creationId="{48293ADE-CFA7-4EAB-9127-E7006F328D44}"/>
          </ac:spMkLst>
        </pc:spChg>
        <pc:spChg chg="mod">
          <ac:chgData name="Gwen Tracy" userId="6c5f1495-2c34-406e-a513-d0b0e82ebf09" providerId="ADAL" clId="{13A92D3D-0D03-4BC2-9ACA-E7B3F86387A0}" dt="2022-04-13T13:22:24.337" v="414" actId="1038"/>
          <ac:spMkLst>
            <pc:docMk/>
            <pc:sldMk cId="206902025" sldId="278"/>
            <ac:spMk id="223" creationId="{86FE6CA8-EF12-442F-A5DE-4DAC5DE0069C}"/>
          </ac:spMkLst>
        </pc:spChg>
        <pc:spChg chg="mod">
          <ac:chgData name="Gwen Tracy" userId="6c5f1495-2c34-406e-a513-d0b0e82ebf09" providerId="ADAL" clId="{13A92D3D-0D03-4BC2-9ACA-E7B3F86387A0}" dt="2022-04-13T13:22:24.337" v="414" actId="1038"/>
          <ac:spMkLst>
            <pc:docMk/>
            <pc:sldMk cId="206902025" sldId="278"/>
            <ac:spMk id="224" creationId="{1145E883-4D26-41E0-AA6A-6321ACE6B98D}"/>
          </ac:spMkLst>
        </pc:spChg>
        <pc:spChg chg="mod">
          <ac:chgData name="Gwen Tracy" userId="6c5f1495-2c34-406e-a513-d0b0e82ebf09" providerId="ADAL" clId="{13A92D3D-0D03-4BC2-9ACA-E7B3F86387A0}" dt="2022-04-13T13:22:24.337" v="414" actId="1038"/>
          <ac:spMkLst>
            <pc:docMk/>
            <pc:sldMk cId="206902025" sldId="278"/>
            <ac:spMk id="225" creationId="{13F3A8CB-E12A-4B51-AE9F-762F026C9FA4}"/>
          </ac:spMkLst>
        </pc:spChg>
        <pc:spChg chg="mod">
          <ac:chgData name="Gwen Tracy" userId="6c5f1495-2c34-406e-a513-d0b0e82ebf09" providerId="ADAL" clId="{13A92D3D-0D03-4BC2-9ACA-E7B3F86387A0}" dt="2022-04-13T13:22:24.337" v="414" actId="1038"/>
          <ac:spMkLst>
            <pc:docMk/>
            <pc:sldMk cId="206902025" sldId="278"/>
            <ac:spMk id="226" creationId="{B5F91055-1E15-4F88-B631-1F5E8FF5B2C2}"/>
          </ac:spMkLst>
        </pc:spChg>
        <pc:spChg chg="mod">
          <ac:chgData name="Gwen Tracy" userId="6c5f1495-2c34-406e-a513-d0b0e82ebf09" providerId="ADAL" clId="{13A92D3D-0D03-4BC2-9ACA-E7B3F86387A0}" dt="2022-04-13T13:22:24.337" v="414" actId="1038"/>
          <ac:spMkLst>
            <pc:docMk/>
            <pc:sldMk cId="206902025" sldId="278"/>
            <ac:spMk id="227" creationId="{8B7FCFD6-46DC-4CD7-90F2-2C2B3F549585}"/>
          </ac:spMkLst>
        </pc:spChg>
        <pc:spChg chg="mod">
          <ac:chgData name="Gwen Tracy" userId="6c5f1495-2c34-406e-a513-d0b0e82ebf09" providerId="ADAL" clId="{13A92D3D-0D03-4BC2-9ACA-E7B3F86387A0}" dt="2022-04-13T13:22:24.337" v="414" actId="1038"/>
          <ac:spMkLst>
            <pc:docMk/>
            <pc:sldMk cId="206902025" sldId="278"/>
            <ac:spMk id="228" creationId="{E433529F-9728-4A2F-AEB7-1D2E8B8CCF71}"/>
          </ac:spMkLst>
        </pc:spChg>
        <pc:spChg chg="mod">
          <ac:chgData name="Gwen Tracy" userId="6c5f1495-2c34-406e-a513-d0b0e82ebf09" providerId="ADAL" clId="{13A92D3D-0D03-4BC2-9ACA-E7B3F86387A0}" dt="2022-04-13T13:22:24.337" v="414" actId="1038"/>
          <ac:spMkLst>
            <pc:docMk/>
            <pc:sldMk cId="206902025" sldId="278"/>
            <ac:spMk id="229" creationId="{649B0369-199B-4CED-AAEA-97DB572594DF}"/>
          </ac:spMkLst>
        </pc:spChg>
        <pc:spChg chg="mod">
          <ac:chgData name="Gwen Tracy" userId="6c5f1495-2c34-406e-a513-d0b0e82ebf09" providerId="ADAL" clId="{13A92D3D-0D03-4BC2-9ACA-E7B3F86387A0}" dt="2022-04-13T13:22:24.337" v="414" actId="1038"/>
          <ac:spMkLst>
            <pc:docMk/>
            <pc:sldMk cId="206902025" sldId="278"/>
            <ac:spMk id="230" creationId="{F03A57E5-CD47-47AC-B274-F980CDA3D63F}"/>
          </ac:spMkLst>
        </pc:spChg>
        <pc:spChg chg="mod">
          <ac:chgData name="Gwen Tracy" userId="6c5f1495-2c34-406e-a513-d0b0e82ebf09" providerId="ADAL" clId="{13A92D3D-0D03-4BC2-9ACA-E7B3F86387A0}" dt="2022-04-13T13:22:24.337" v="414" actId="1038"/>
          <ac:spMkLst>
            <pc:docMk/>
            <pc:sldMk cId="206902025" sldId="278"/>
            <ac:spMk id="231" creationId="{DED11C7D-3A05-4EAE-84C1-7B7DB4F70CD9}"/>
          </ac:spMkLst>
        </pc:spChg>
        <pc:spChg chg="mod">
          <ac:chgData name="Gwen Tracy" userId="6c5f1495-2c34-406e-a513-d0b0e82ebf09" providerId="ADAL" clId="{13A92D3D-0D03-4BC2-9ACA-E7B3F86387A0}" dt="2022-04-13T13:22:24.337" v="414" actId="1038"/>
          <ac:spMkLst>
            <pc:docMk/>
            <pc:sldMk cId="206902025" sldId="278"/>
            <ac:spMk id="232" creationId="{6F83132B-778A-4935-85C1-4131A0CBDDEE}"/>
          </ac:spMkLst>
        </pc:spChg>
        <pc:spChg chg="mod">
          <ac:chgData name="Gwen Tracy" userId="6c5f1495-2c34-406e-a513-d0b0e82ebf09" providerId="ADAL" clId="{13A92D3D-0D03-4BC2-9ACA-E7B3F86387A0}" dt="2022-04-13T13:22:24.337" v="414" actId="1038"/>
          <ac:spMkLst>
            <pc:docMk/>
            <pc:sldMk cId="206902025" sldId="278"/>
            <ac:spMk id="233" creationId="{DF0C8C10-CF07-42E8-BB0A-3836FF53AE4D}"/>
          </ac:spMkLst>
        </pc:spChg>
        <pc:spChg chg="mod">
          <ac:chgData name="Gwen Tracy" userId="6c5f1495-2c34-406e-a513-d0b0e82ebf09" providerId="ADAL" clId="{13A92D3D-0D03-4BC2-9ACA-E7B3F86387A0}" dt="2022-04-13T13:22:24.337" v="414" actId="1038"/>
          <ac:spMkLst>
            <pc:docMk/>
            <pc:sldMk cId="206902025" sldId="278"/>
            <ac:spMk id="234" creationId="{6A0F3181-258F-40D1-B030-FAF0DFBE4BC7}"/>
          </ac:spMkLst>
        </pc:spChg>
        <pc:spChg chg="mod">
          <ac:chgData name="Gwen Tracy" userId="6c5f1495-2c34-406e-a513-d0b0e82ebf09" providerId="ADAL" clId="{13A92D3D-0D03-4BC2-9ACA-E7B3F86387A0}" dt="2022-04-13T13:22:24.337" v="414" actId="1038"/>
          <ac:spMkLst>
            <pc:docMk/>
            <pc:sldMk cId="206902025" sldId="278"/>
            <ac:spMk id="235" creationId="{0237D78C-DA5E-4C88-9C68-C0A5FA90A7E2}"/>
          </ac:spMkLst>
        </pc:spChg>
        <pc:spChg chg="mod">
          <ac:chgData name="Gwen Tracy" userId="6c5f1495-2c34-406e-a513-d0b0e82ebf09" providerId="ADAL" clId="{13A92D3D-0D03-4BC2-9ACA-E7B3F86387A0}" dt="2022-04-13T13:22:24.337" v="414" actId="1038"/>
          <ac:spMkLst>
            <pc:docMk/>
            <pc:sldMk cId="206902025" sldId="278"/>
            <ac:spMk id="236" creationId="{953F30B3-6CEA-40DD-9B5D-19EAEA5B6A8C}"/>
          </ac:spMkLst>
        </pc:spChg>
        <pc:spChg chg="mod">
          <ac:chgData name="Gwen Tracy" userId="6c5f1495-2c34-406e-a513-d0b0e82ebf09" providerId="ADAL" clId="{13A92D3D-0D03-4BC2-9ACA-E7B3F86387A0}" dt="2022-04-13T13:22:24.337" v="414" actId="1038"/>
          <ac:spMkLst>
            <pc:docMk/>
            <pc:sldMk cId="206902025" sldId="278"/>
            <ac:spMk id="237" creationId="{DAFBC814-210F-4A8A-8EBB-0B670F989330}"/>
          </ac:spMkLst>
        </pc:spChg>
        <pc:spChg chg="mod">
          <ac:chgData name="Gwen Tracy" userId="6c5f1495-2c34-406e-a513-d0b0e82ebf09" providerId="ADAL" clId="{13A92D3D-0D03-4BC2-9ACA-E7B3F86387A0}" dt="2022-04-13T13:22:24.337" v="414" actId="1038"/>
          <ac:spMkLst>
            <pc:docMk/>
            <pc:sldMk cId="206902025" sldId="278"/>
            <ac:spMk id="238" creationId="{08A16F49-9B6B-4186-99C8-34AF7BD928E6}"/>
          </ac:spMkLst>
        </pc:spChg>
        <pc:spChg chg="mod">
          <ac:chgData name="Gwen Tracy" userId="6c5f1495-2c34-406e-a513-d0b0e82ebf09" providerId="ADAL" clId="{13A92D3D-0D03-4BC2-9ACA-E7B3F86387A0}" dt="2022-04-13T13:22:24.337" v="414" actId="1038"/>
          <ac:spMkLst>
            <pc:docMk/>
            <pc:sldMk cId="206902025" sldId="278"/>
            <ac:spMk id="239" creationId="{2B1F6EAC-9E3E-4BEF-A1D6-0FF7CA6CB152}"/>
          </ac:spMkLst>
        </pc:spChg>
        <pc:spChg chg="mod">
          <ac:chgData name="Gwen Tracy" userId="6c5f1495-2c34-406e-a513-d0b0e82ebf09" providerId="ADAL" clId="{13A92D3D-0D03-4BC2-9ACA-E7B3F86387A0}" dt="2022-04-13T13:22:24.337" v="414" actId="1038"/>
          <ac:spMkLst>
            <pc:docMk/>
            <pc:sldMk cId="206902025" sldId="278"/>
            <ac:spMk id="240" creationId="{74DF0D20-0230-4476-A3EB-2C0DF3A5DA72}"/>
          </ac:spMkLst>
        </pc:spChg>
        <pc:spChg chg="mod">
          <ac:chgData name="Gwen Tracy" userId="6c5f1495-2c34-406e-a513-d0b0e82ebf09" providerId="ADAL" clId="{13A92D3D-0D03-4BC2-9ACA-E7B3F86387A0}" dt="2022-04-13T13:22:24.337" v="414" actId="1038"/>
          <ac:spMkLst>
            <pc:docMk/>
            <pc:sldMk cId="206902025" sldId="278"/>
            <ac:spMk id="241" creationId="{BCDB34B3-9CE1-4997-8627-B6A39EB755F7}"/>
          </ac:spMkLst>
        </pc:spChg>
        <pc:spChg chg="mod">
          <ac:chgData name="Gwen Tracy" userId="6c5f1495-2c34-406e-a513-d0b0e82ebf09" providerId="ADAL" clId="{13A92D3D-0D03-4BC2-9ACA-E7B3F86387A0}" dt="2022-04-13T13:22:24.337" v="414" actId="1038"/>
          <ac:spMkLst>
            <pc:docMk/>
            <pc:sldMk cId="206902025" sldId="278"/>
            <ac:spMk id="242" creationId="{281DF5BD-5314-4242-9097-C790A9BA1EF3}"/>
          </ac:spMkLst>
        </pc:spChg>
        <pc:spChg chg="mod">
          <ac:chgData name="Gwen Tracy" userId="6c5f1495-2c34-406e-a513-d0b0e82ebf09" providerId="ADAL" clId="{13A92D3D-0D03-4BC2-9ACA-E7B3F86387A0}" dt="2022-04-13T13:22:24.337" v="414" actId="1038"/>
          <ac:spMkLst>
            <pc:docMk/>
            <pc:sldMk cId="206902025" sldId="278"/>
            <ac:spMk id="243" creationId="{F98AA594-4948-4B4D-AC80-24149A341AF7}"/>
          </ac:spMkLst>
        </pc:spChg>
        <pc:spChg chg="mod">
          <ac:chgData name="Gwen Tracy" userId="6c5f1495-2c34-406e-a513-d0b0e82ebf09" providerId="ADAL" clId="{13A92D3D-0D03-4BC2-9ACA-E7B3F86387A0}" dt="2022-04-13T13:22:24.337" v="414" actId="1038"/>
          <ac:spMkLst>
            <pc:docMk/>
            <pc:sldMk cId="206902025" sldId="278"/>
            <ac:spMk id="244" creationId="{AC7E9A0F-5DDA-4CED-9AB8-7980030BA120}"/>
          </ac:spMkLst>
        </pc:spChg>
        <pc:spChg chg="mod">
          <ac:chgData name="Gwen Tracy" userId="6c5f1495-2c34-406e-a513-d0b0e82ebf09" providerId="ADAL" clId="{13A92D3D-0D03-4BC2-9ACA-E7B3F86387A0}" dt="2022-04-13T13:22:24.337" v="414" actId="1038"/>
          <ac:spMkLst>
            <pc:docMk/>
            <pc:sldMk cId="206902025" sldId="278"/>
            <ac:spMk id="245" creationId="{700971C7-2AD0-4C42-90B8-D7D15AD4C121}"/>
          </ac:spMkLst>
        </pc:spChg>
        <pc:spChg chg="mod">
          <ac:chgData name="Gwen Tracy" userId="6c5f1495-2c34-406e-a513-d0b0e82ebf09" providerId="ADAL" clId="{13A92D3D-0D03-4BC2-9ACA-E7B3F86387A0}" dt="2022-04-13T13:22:24.337" v="414" actId="1038"/>
          <ac:spMkLst>
            <pc:docMk/>
            <pc:sldMk cId="206902025" sldId="278"/>
            <ac:spMk id="246" creationId="{3E64FB99-F8FF-4E8F-ADDC-573B4C5968C0}"/>
          </ac:spMkLst>
        </pc:spChg>
        <pc:spChg chg="mod">
          <ac:chgData name="Gwen Tracy" userId="6c5f1495-2c34-406e-a513-d0b0e82ebf09" providerId="ADAL" clId="{13A92D3D-0D03-4BC2-9ACA-E7B3F86387A0}" dt="2022-04-13T13:22:24.337" v="414" actId="1038"/>
          <ac:spMkLst>
            <pc:docMk/>
            <pc:sldMk cId="206902025" sldId="278"/>
            <ac:spMk id="247" creationId="{7BDE2787-D6F3-44B4-9C67-40BA483B9377}"/>
          </ac:spMkLst>
        </pc:spChg>
        <pc:spChg chg="mod">
          <ac:chgData name="Gwen Tracy" userId="6c5f1495-2c34-406e-a513-d0b0e82ebf09" providerId="ADAL" clId="{13A92D3D-0D03-4BC2-9ACA-E7B3F86387A0}" dt="2022-04-13T13:22:24.337" v="414" actId="1038"/>
          <ac:spMkLst>
            <pc:docMk/>
            <pc:sldMk cId="206902025" sldId="278"/>
            <ac:spMk id="248" creationId="{CCEE966A-672E-4295-AE3F-35104AF592C7}"/>
          </ac:spMkLst>
        </pc:spChg>
        <pc:spChg chg="mod">
          <ac:chgData name="Gwen Tracy" userId="6c5f1495-2c34-406e-a513-d0b0e82ebf09" providerId="ADAL" clId="{13A92D3D-0D03-4BC2-9ACA-E7B3F86387A0}" dt="2022-04-13T13:22:24.337" v="414" actId="1038"/>
          <ac:spMkLst>
            <pc:docMk/>
            <pc:sldMk cId="206902025" sldId="278"/>
            <ac:spMk id="249" creationId="{0BE3308A-AA1F-4044-A7E9-D5D16E5B64FF}"/>
          </ac:spMkLst>
        </pc:spChg>
        <pc:spChg chg="mod">
          <ac:chgData name="Gwen Tracy" userId="6c5f1495-2c34-406e-a513-d0b0e82ebf09" providerId="ADAL" clId="{13A92D3D-0D03-4BC2-9ACA-E7B3F86387A0}" dt="2022-04-13T13:22:24.337" v="414" actId="1038"/>
          <ac:spMkLst>
            <pc:docMk/>
            <pc:sldMk cId="206902025" sldId="278"/>
            <ac:spMk id="250" creationId="{2B9C78B2-A81E-4F85-8FE5-F57E44B1DE9B}"/>
          </ac:spMkLst>
        </pc:spChg>
        <pc:spChg chg="mod">
          <ac:chgData name="Gwen Tracy" userId="6c5f1495-2c34-406e-a513-d0b0e82ebf09" providerId="ADAL" clId="{13A92D3D-0D03-4BC2-9ACA-E7B3F86387A0}" dt="2022-04-13T13:22:24.337" v="414" actId="1038"/>
          <ac:spMkLst>
            <pc:docMk/>
            <pc:sldMk cId="206902025" sldId="278"/>
            <ac:spMk id="251" creationId="{39CBD849-2B90-4447-AFD5-6081C0D7E267}"/>
          </ac:spMkLst>
        </pc:spChg>
        <pc:spChg chg="mod">
          <ac:chgData name="Gwen Tracy" userId="6c5f1495-2c34-406e-a513-d0b0e82ebf09" providerId="ADAL" clId="{13A92D3D-0D03-4BC2-9ACA-E7B3F86387A0}" dt="2022-04-13T13:22:24.337" v="414" actId="1038"/>
          <ac:spMkLst>
            <pc:docMk/>
            <pc:sldMk cId="206902025" sldId="278"/>
            <ac:spMk id="252" creationId="{10B1799A-CCE0-4FA5-8F13-3DABF6E246B2}"/>
          </ac:spMkLst>
        </pc:spChg>
        <pc:spChg chg="mod">
          <ac:chgData name="Gwen Tracy" userId="6c5f1495-2c34-406e-a513-d0b0e82ebf09" providerId="ADAL" clId="{13A92D3D-0D03-4BC2-9ACA-E7B3F86387A0}" dt="2022-04-13T13:22:24.337" v="414" actId="1038"/>
          <ac:spMkLst>
            <pc:docMk/>
            <pc:sldMk cId="206902025" sldId="278"/>
            <ac:spMk id="253" creationId="{A5254755-BF62-4930-918A-37D196275FFB}"/>
          </ac:spMkLst>
        </pc:spChg>
        <pc:spChg chg="mod">
          <ac:chgData name="Gwen Tracy" userId="6c5f1495-2c34-406e-a513-d0b0e82ebf09" providerId="ADAL" clId="{13A92D3D-0D03-4BC2-9ACA-E7B3F86387A0}" dt="2022-04-13T13:22:24.337" v="414" actId="1038"/>
          <ac:spMkLst>
            <pc:docMk/>
            <pc:sldMk cId="206902025" sldId="278"/>
            <ac:spMk id="254" creationId="{A821237D-6438-422E-8646-0924D6FAD0A3}"/>
          </ac:spMkLst>
        </pc:spChg>
        <pc:spChg chg="mod">
          <ac:chgData name="Gwen Tracy" userId="6c5f1495-2c34-406e-a513-d0b0e82ebf09" providerId="ADAL" clId="{13A92D3D-0D03-4BC2-9ACA-E7B3F86387A0}" dt="2022-04-13T13:22:24.337" v="414" actId="1038"/>
          <ac:spMkLst>
            <pc:docMk/>
            <pc:sldMk cId="206902025" sldId="278"/>
            <ac:spMk id="255" creationId="{A058FD32-3F50-4404-8B67-3403B9E20898}"/>
          </ac:spMkLst>
        </pc:spChg>
        <pc:spChg chg="mod">
          <ac:chgData name="Gwen Tracy" userId="6c5f1495-2c34-406e-a513-d0b0e82ebf09" providerId="ADAL" clId="{13A92D3D-0D03-4BC2-9ACA-E7B3F86387A0}" dt="2022-04-13T13:22:24.337" v="414" actId="1038"/>
          <ac:spMkLst>
            <pc:docMk/>
            <pc:sldMk cId="206902025" sldId="278"/>
            <ac:spMk id="256" creationId="{88929FC0-DEE2-4F47-93DD-D11A5FC501B7}"/>
          </ac:spMkLst>
        </pc:spChg>
        <pc:spChg chg="mod">
          <ac:chgData name="Gwen Tracy" userId="6c5f1495-2c34-406e-a513-d0b0e82ebf09" providerId="ADAL" clId="{13A92D3D-0D03-4BC2-9ACA-E7B3F86387A0}" dt="2022-04-13T13:22:24.337" v="414" actId="1038"/>
          <ac:spMkLst>
            <pc:docMk/>
            <pc:sldMk cId="206902025" sldId="278"/>
            <ac:spMk id="257" creationId="{791E84A2-8253-482B-A854-81797765531D}"/>
          </ac:spMkLst>
        </pc:spChg>
        <pc:spChg chg="mod">
          <ac:chgData name="Gwen Tracy" userId="6c5f1495-2c34-406e-a513-d0b0e82ebf09" providerId="ADAL" clId="{13A92D3D-0D03-4BC2-9ACA-E7B3F86387A0}" dt="2022-04-13T13:22:24.337" v="414" actId="1038"/>
          <ac:spMkLst>
            <pc:docMk/>
            <pc:sldMk cId="206902025" sldId="278"/>
            <ac:spMk id="258" creationId="{E1AF8FEC-41F6-49CA-A120-EB8071317CAD}"/>
          </ac:spMkLst>
        </pc:spChg>
        <pc:spChg chg="mod">
          <ac:chgData name="Gwen Tracy" userId="6c5f1495-2c34-406e-a513-d0b0e82ebf09" providerId="ADAL" clId="{13A92D3D-0D03-4BC2-9ACA-E7B3F86387A0}" dt="2022-04-13T13:22:24.337" v="414" actId="1038"/>
          <ac:spMkLst>
            <pc:docMk/>
            <pc:sldMk cId="206902025" sldId="278"/>
            <ac:spMk id="259" creationId="{0BBAE98F-3E62-44E0-93B2-2D09CC873459}"/>
          </ac:spMkLst>
        </pc:spChg>
        <pc:spChg chg="mod">
          <ac:chgData name="Gwen Tracy" userId="6c5f1495-2c34-406e-a513-d0b0e82ebf09" providerId="ADAL" clId="{13A92D3D-0D03-4BC2-9ACA-E7B3F86387A0}" dt="2022-04-13T13:22:24.337" v="414" actId="1038"/>
          <ac:spMkLst>
            <pc:docMk/>
            <pc:sldMk cId="206902025" sldId="278"/>
            <ac:spMk id="260" creationId="{34640682-D36E-43A1-A518-2AEECAD49A07}"/>
          </ac:spMkLst>
        </pc:spChg>
        <pc:spChg chg="mod">
          <ac:chgData name="Gwen Tracy" userId="6c5f1495-2c34-406e-a513-d0b0e82ebf09" providerId="ADAL" clId="{13A92D3D-0D03-4BC2-9ACA-E7B3F86387A0}" dt="2022-04-13T13:22:24.337" v="414" actId="1038"/>
          <ac:spMkLst>
            <pc:docMk/>
            <pc:sldMk cId="206902025" sldId="278"/>
            <ac:spMk id="261" creationId="{3B92979C-D279-4594-BE4D-1EE771A4EC57}"/>
          </ac:spMkLst>
        </pc:spChg>
        <pc:spChg chg="mod">
          <ac:chgData name="Gwen Tracy" userId="6c5f1495-2c34-406e-a513-d0b0e82ebf09" providerId="ADAL" clId="{13A92D3D-0D03-4BC2-9ACA-E7B3F86387A0}" dt="2022-04-13T13:22:24.337" v="414" actId="1038"/>
          <ac:spMkLst>
            <pc:docMk/>
            <pc:sldMk cId="206902025" sldId="278"/>
            <ac:spMk id="262" creationId="{10E19E8E-1AA4-4F7F-83AB-6D31D92B85AE}"/>
          </ac:spMkLst>
        </pc:spChg>
        <pc:spChg chg="mod">
          <ac:chgData name="Gwen Tracy" userId="6c5f1495-2c34-406e-a513-d0b0e82ebf09" providerId="ADAL" clId="{13A92D3D-0D03-4BC2-9ACA-E7B3F86387A0}" dt="2022-04-13T13:22:24.337" v="414" actId="1038"/>
          <ac:spMkLst>
            <pc:docMk/>
            <pc:sldMk cId="206902025" sldId="278"/>
            <ac:spMk id="263" creationId="{347EC363-6A46-4081-9677-8FB9864805EE}"/>
          </ac:spMkLst>
        </pc:spChg>
        <pc:spChg chg="mod">
          <ac:chgData name="Gwen Tracy" userId="6c5f1495-2c34-406e-a513-d0b0e82ebf09" providerId="ADAL" clId="{13A92D3D-0D03-4BC2-9ACA-E7B3F86387A0}" dt="2022-04-13T13:22:24.337" v="414" actId="1038"/>
          <ac:spMkLst>
            <pc:docMk/>
            <pc:sldMk cId="206902025" sldId="278"/>
            <ac:spMk id="264" creationId="{48ED69FE-1674-44F7-972C-AD8BEFCB8315}"/>
          </ac:spMkLst>
        </pc:spChg>
        <pc:spChg chg="mod">
          <ac:chgData name="Gwen Tracy" userId="6c5f1495-2c34-406e-a513-d0b0e82ebf09" providerId="ADAL" clId="{13A92D3D-0D03-4BC2-9ACA-E7B3F86387A0}" dt="2022-04-13T13:22:24.337" v="414" actId="1038"/>
          <ac:spMkLst>
            <pc:docMk/>
            <pc:sldMk cId="206902025" sldId="278"/>
            <ac:spMk id="265" creationId="{73D6A87D-10B2-4165-BB3D-43C3871909BF}"/>
          </ac:spMkLst>
        </pc:spChg>
        <pc:spChg chg="mod">
          <ac:chgData name="Gwen Tracy" userId="6c5f1495-2c34-406e-a513-d0b0e82ebf09" providerId="ADAL" clId="{13A92D3D-0D03-4BC2-9ACA-E7B3F86387A0}" dt="2022-04-13T13:22:24.337" v="414" actId="1038"/>
          <ac:spMkLst>
            <pc:docMk/>
            <pc:sldMk cId="206902025" sldId="278"/>
            <ac:spMk id="266" creationId="{9BF985DE-232F-4521-AF12-72A483954F13}"/>
          </ac:spMkLst>
        </pc:spChg>
        <pc:spChg chg="mod">
          <ac:chgData name="Gwen Tracy" userId="6c5f1495-2c34-406e-a513-d0b0e82ebf09" providerId="ADAL" clId="{13A92D3D-0D03-4BC2-9ACA-E7B3F86387A0}" dt="2022-04-13T13:22:24.337" v="414" actId="1038"/>
          <ac:spMkLst>
            <pc:docMk/>
            <pc:sldMk cId="206902025" sldId="278"/>
            <ac:spMk id="267" creationId="{F8FE4446-82EF-4347-8DA4-5C1901591F0B}"/>
          </ac:spMkLst>
        </pc:spChg>
        <pc:spChg chg="mod">
          <ac:chgData name="Gwen Tracy" userId="6c5f1495-2c34-406e-a513-d0b0e82ebf09" providerId="ADAL" clId="{13A92D3D-0D03-4BC2-9ACA-E7B3F86387A0}" dt="2022-04-13T13:22:24.337" v="414" actId="1038"/>
          <ac:spMkLst>
            <pc:docMk/>
            <pc:sldMk cId="206902025" sldId="278"/>
            <ac:spMk id="268" creationId="{C9F37053-60AC-4DF1-88AC-4F34147157E3}"/>
          </ac:spMkLst>
        </pc:spChg>
        <pc:spChg chg="mod">
          <ac:chgData name="Gwen Tracy" userId="6c5f1495-2c34-406e-a513-d0b0e82ebf09" providerId="ADAL" clId="{13A92D3D-0D03-4BC2-9ACA-E7B3F86387A0}" dt="2022-04-13T13:22:24.337" v="414" actId="1038"/>
          <ac:spMkLst>
            <pc:docMk/>
            <pc:sldMk cId="206902025" sldId="278"/>
            <ac:spMk id="269" creationId="{4462FB21-5BE2-4171-9EAF-E5C133738F52}"/>
          </ac:spMkLst>
        </pc:spChg>
        <pc:spChg chg="mod">
          <ac:chgData name="Gwen Tracy" userId="6c5f1495-2c34-406e-a513-d0b0e82ebf09" providerId="ADAL" clId="{13A92D3D-0D03-4BC2-9ACA-E7B3F86387A0}" dt="2022-04-13T13:22:24.337" v="414" actId="1038"/>
          <ac:spMkLst>
            <pc:docMk/>
            <pc:sldMk cId="206902025" sldId="278"/>
            <ac:spMk id="270" creationId="{F887E75F-75D2-4BEF-BA51-6D74F54B5175}"/>
          </ac:spMkLst>
        </pc:spChg>
        <pc:spChg chg="mod">
          <ac:chgData name="Gwen Tracy" userId="6c5f1495-2c34-406e-a513-d0b0e82ebf09" providerId="ADAL" clId="{13A92D3D-0D03-4BC2-9ACA-E7B3F86387A0}" dt="2022-04-13T13:22:24.337" v="414" actId="1038"/>
          <ac:spMkLst>
            <pc:docMk/>
            <pc:sldMk cId="206902025" sldId="278"/>
            <ac:spMk id="271" creationId="{F9658104-42CD-423D-B9A1-D30617B79EE2}"/>
          </ac:spMkLst>
        </pc:spChg>
        <pc:spChg chg="mod">
          <ac:chgData name="Gwen Tracy" userId="6c5f1495-2c34-406e-a513-d0b0e82ebf09" providerId="ADAL" clId="{13A92D3D-0D03-4BC2-9ACA-E7B3F86387A0}" dt="2022-04-13T13:22:24.337" v="414" actId="1038"/>
          <ac:spMkLst>
            <pc:docMk/>
            <pc:sldMk cId="206902025" sldId="278"/>
            <ac:spMk id="272" creationId="{0898EF06-D910-47FD-A2D7-FDB90226F8EC}"/>
          </ac:spMkLst>
        </pc:spChg>
        <pc:spChg chg="mod">
          <ac:chgData name="Gwen Tracy" userId="6c5f1495-2c34-406e-a513-d0b0e82ebf09" providerId="ADAL" clId="{13A92D3D-0D03-4BC2-9ACA-E7B3F86387A0}" dt="2022-04-13T13:22:24.337" v="414" actId="1038"/>
          <ac:spMkLst>
            <pc:docMk/>
            <pc:sldMk cId="206902025" sldId="278"/>
            <ac:spMk id="273" creationId="{DE16194D-CF46-4992-B50F-AEC122840A35}"/>
          </ac:spMkLst>
        </pc:spChg>
        <pc:spChg chg="mod">
          <ac:chgData name="Gwen Tracy" userId="6c5f1495-2c34-406e-a513-d0b0e82ebf09" providerId="ADAL" clId="{13A92D3D-0D03-4BC2-9ACA-E7B3F86387A0}" dt="2022-04-13T13:22:24.337" v="414" actId="1038"/>
          <ac:spMkLst>
            <pc:docMk/>
            <pc:sldMk cId="206902025" sldId="278"/>
            <ac:spMk id="274" creationId="{CA459A70-A848-4706-94D5-69A33291B693}"/>
          </ac:spMkLst>
        </pc:spChg>
        <pc:spChg chg="mod">
          <ac:chgData name="Gwen Tracy" userId="6c5f1495-2c34-406e-a513-d0b0e82ebf09" providerId="ADAL" clId="{13A92D3D-0D03-4BC2-9ACA-E7B3F86387A0}" dt="2022-04-13T13:22:24.337" v="414" actId="1038"/>
          <ac:spMkLst>
            <pc:docMk/>
            <pc:sldMk cId="206902025" sldId="278"/>
            <ac:spMk id="275" creationId="{CBEDE0A7-54CF-40B2-88A8-4DD1D3916FC1}"/>
          </ac:spMkLst>
        </pc:spChg>
        <pc:spChg chg="mod">
          <ac:chgData name="Gwen Tracy" userId="6c5f1495-2c34-406e-a513-d0b0e82ebf09" providerId="ADAL" clId="{13A92D3D-0D03-4BC2-9ACA-E7B3F86387A0}" dt="2022-04-13T13:22:24.337" v="414" actId="1038"/>
          <ac:spMkLst>
            <pc:docMk/>
            <pc:sldMk cId="206902025" sldId="278"/>
            <ac:spMk id="276" creationId="{D338E3B7-8F71-4B05-9B4F-D7FDDFAD8500}"/>
          </ac:spMkLst>
        </pc:spChg>
        <pc:spChg chg="mod">
          <ac:chgData name="Gwen Tracy" userId="6c5f1495-2c34-406e-a513-d0b0e82ebf09" providerId="ADAL" clId="{13A92D3D-0D03-4BC2-9ACA-E7B3F86387A0}" dt="2022-04-13T13:22:24.337" v="414" actId="1038"/>
          <ac:spMkLst>
            <pc:docMk/>
            <pc:sldMk cId="206902025" sldId="278"/>
            <ac:spMk id="277" creationId="{278E2FD3-9FE4-42D0-A2F7-C4DF7BDA9180}"/>
          </ac:spMkLst>
        </pc:spChg>
        <pc:spChg chg="mod">
          <ac:chgData name="Gwen Tracy" userId="6c5f1495-2c34-406e-a513-d0b0e82ebf09" providerId="ADAL" clId="{13A92D3D-0D03-4BC2-9ACA-E7B3F86387A0}" dt="2022-04-13T13:22:24.337" v="414" actId="1038"/>
          <ac:spMkLst>
            <pc:docMk/>
            <pc:sldMk cId="206902025" sldId="278"/>
            <ac:spMk id="278" creationId="{5DC6C341-89B3-4869-9FD2-B9AF117580E5}"/>
          </ac:spMkLst>
        </pc:spChg>
        <pc:spChg chg="mod">
          <ac:chgData name="Gwen Tracy" userId="6c5f1495-2c34-406e-a513-d0b0e82ebf09" providerId="ADAL" clId="{13A92D3D-0D03-4BC2-9ACA-E7B3F86387A0}" dt="2022-04-13T13:22:24.337" v="414" actId="1038"/>
          <ac:spMkLst>
            <pc:docMk/>
            <pc:sldMk cId="206902025" sldId="278"/>
            <ac:spMk id="279" creationId="{1F43A9D4-8A24-4042-B638-C36C67BBFB10}"/>
          </ac:spMkLst>
        </pc:spChg>
        <pc:spChg chg="mod">
          <ac:chgData name="Gwen Tracy" userId="6c5f1495-2c34-406e-a513-d0b0e82ebf09" providerId="ADAL" clId="{13A92D3D-0D03-4BC2-9ACA-E7B3F86387A0}" dt="2022-04-13T13:22:24.337" v="414" actId="1038"/>
          <ac:spMkLst>
            <pc:docMk/>
            <pc:sldMk cId="206902025" sldId="278"/>
            <ac:spMk id="280" creationId="{CBE33B55-C264-4D2A-9045-B7BA661D15B3}"/>
          </ac:spMkLst>
        </pc:spChg>
        <pc:spChg chg="mod">
          <ac:chgData name="Gwen Tracy" userId="6c5f1495-2c34-406e-a513-d0b0e82ebf09" providerId="ADAL" clId="{13A92D3D-0D03-4BC2-9ACA-E7B3F86387A0}" dt="2022-04-13T13:22:24.337" v="414" actId="1038"/>
          <ac:spMkLst>
            <pc:docMk/>
            <pc:sldMk cId="206902025" sldId="278"/>
            <ac:spMk id="281" creationId="{0D5E68D9-4EC0-441A-BDB8-376457828284}"/>
          </ac:spMkLst>
        </pc:spChg>
        <pc:spChg chg="mod">
          <ac:chgData name="Gwen Tracy" userId="6c5f1495-2c34-406e-a513-d0b0e82ebf09" providerId="ADAL" clId="{13A92D3D-0D03-4BC2-9ACA-E7B3F86387A0}" dt="2022-04-13T13:22:24.337" v="414" actId="1038"/>
          <ac:spMkLst>
            <pc:docMk/>
            <pc:sldMk cId="206902025" sldId="278"/>
            <ac:spMk id="282" creationId="{F6BC63E6-C137-4186-8171-7A230B247BCD}"/>
          </ac:spMkLst>
        </pc:spChg>
        <pc:spChg chg="mod">
          <ac:chgData name="Gwen Tracy" userId="6c5f1495-2c34-406e-a513-d0b0e82ebf09" providerId="ADAL" clId="{13A92D3D-0D03-4BC2-9ACA-E7B3F86387A0}" dt="2022-04-13T13:22:24.337" v="414" actId="1038"/>
          <ac:spMkLst>
            <pc:docMk/>
            <pc:sldMk cId="206902025" sldId="278"/>
            <ac:spMk id="283" creationId="{47BABB58-5E7D-4F70-8FB7-F8E346DA0CCB}"/>
          </ac:spMkLst>
        </pc:spChg>
        <pc:spChg chg="mod">
          <ac:chgData name="Gwen Tracy" userId="6c5f1495-2c34-406e-a513-d0b0e82ebf09" providerId="ADAL" clId="{13A92D3D-0D03-4BC2-9ACA-E7B3F86387A0}" dt="2022-04-13T13:22:24.337" v="414" actId="1038"/>
          <ac:spMkLst>
            <pc:docMk/>
            <pc:sldMk cId="206902025" sldId="278"/>
            <ac:spMk id="284" creationId="{69AE5B34-CC63-40B4-AD39-87AF961E92BD}"/>
          </ac:spMkLst>
        </pc:spChg>
        <pc:spChg chg="mod">
          <ac:chgData name="Gwen Tracy" userId="6c5f1495-2c34-406e-a513-d0b0e82ebf09" providerId="ADAL" clId="{13A92D3D-0D03-4BC2-9ACA-E7B3F86387A0}" dt="2022-04-13T13:22:24.337" v="414" actId="1038"/>
          <ac:spMkLst>
            <pc:docMk/>
            <pc:sldMk cId="206902025" sldId="278"/>
            <ac:spMk id="285" creationId="{B0AB1A78-7645-409F-B8CD-6EC427E20AFE}"/>
          </ac:spMkLst>
        </pc:spChg>
        <pc:spChg chg="mod">
          <ac:chgData name="Gwen Tracy" userId="6c5f1495-2c34-406e-a513-d0b0e82ebf09" providerId="ADAL" clId="{13A92D3D-0D03-4BC2-9ACA-E7B3F86387A0}" dt="2022-04-13T13:22:24.337" v="414" actId="1038"/>
          <ac:spMkLst>
            <pc:docMk/>
            <pc:sldMk cId="206902025" sldId="278"/>
            <ac:spMk id="286" creationId="{B56067DB-B21D-4364-B34B-FB85EFF823D8}"/>
          </ac:spMkLst>
        </pc:spChg>
        <pc:spChg chg="mod">
          <ac:chgData name="Gwen Tracy" userId="6c5f1495-2c34-406e-a513-d0b0e82ebf09" providerId="ADAL" clId="{13A92D3D-0D03-4BC2-9ACA-E7B3F86387A0}" dt="2022-04-13T13:22:24.337" v="414" actId="1038"/>
          <ac:spMkLst>
            <pc:docMk/>
            <pc:sldMk cId="206902025" sldId="278"/>
            <ac:spMk id="288" creationId="{D2B2AE94-5B2A-42FD-929B-D43D8460A4A7}"/>
          </ac:spMkLst>
        </pc:spChg>
        <pc:spChg chg="mod">
          <ac:chgData name="Gwen Tracy" userId="6c5f1495-2c34-406e-a513-d0b0e82ebf09" providerId="ADAL" clId="{13A92D3D-0D03-4BC2-9ACA-E7B3F86387A0}" dt="2022-04-13T13:22:24.337" v="414" actId="1038"/>
          <ac:spMkLst>
            <pc:docMk/>
            <pc:sldMk cId="206902025" sldId="278"/>
            <ac:spMk id="289" creationId="{925CA9E3-E376-45BA-8BCF-6F5C1EC9FAAE}"/>
          </ac:spMkLst>
        </pc:spChg>
        <pc:spChg chg="mod">
          <ac:chgData name="Gwen Tracy" userId="6c5f1495-2c34-406e-a513-d0b0e82ebf09" providerId="ADAL" clId="{13A92D3D-0D03-4BC2-9ACA-E7B3F86387A0}" dt="2022-04-13T13:22:24.337" v="414" actId="1038"/>
          <ac:spMkLst>
            <pc:docMk/>
            <pc:sldMk cId="206902025" sldId="278"/>
            <ac:spMk id="290" creationId="{D170A150-FDCA-4E66-BC97-9646E366C885}"/>
          </ac:spMkLst>
        </pc:spChg>
        <pc:spChg chg="mod">
          <ac:chgData name="Gwen Tracy" userId="6c5f1495-2c34-406e-a513-d0b0e82ebf09" providerId="ADAL" clId="{13A92D3D-0D03-4BC2-9ACA-E7B3F86387A0}" dt="2022-04-13T13:22:24.337" v="414" actId="1038"/>
          <ac:spMkLst>
            <pc:docMk/>
            <pc:sldMk cId="206902025" sldId="278"/>
            <ac:spMk id="291" creationId="{B6805861-80B6-438B-958B-3679424D6DFA}"/>
          </ac:spMkLst>
        </pc:spChg>
        <pc:spChg chg="mod">
          <ac:chgData name="Gwen Tracy" userId="6c5f1495-2c34-406e-a513-d0b0e82ebf09" providerId="ADAL" clId="{13A92D3D-0D03-4BC2-9ACA-E7B3F86387A0}" dt="2022-04-13T13:22:24.337" v="414" actId="1038"/>
          <ac:spMkLst>
            <pc:docMk/>
            <pc:sldMk cId="206902025" sldId="278"/>
            <ac:spMk id="293" creationId="{A82AFA98-9B8B-4770-A913-4CD9980AAD0C}"/>
          </ac:spMkLst>
        </pc:spChg>
        <pc:spChg chg="mod">
          <ac:chgData name="Gwen Tracy" userId="6c5f1495-2c34-406e-a513-d0b0e82ebf09" providerId="ADAL" clId="{13A92D3D-0D03-4BC2-9ACA-E7B3F86387A0}" dt="2022-04-13T13:22:24.337" v="414" actId="1038"/>
          <ac:spMkLst>
            <pc:docMk/>
            <pc:sldMk cId="206902025" sldId="278"/>
            <ac:spMk id="294" creationId="{1845C3F6-1C10-4009-969D-38BF232114F3}"/>
          </ac:spMkLst>
        </pc:spChg>
        <pc:spChg chg="mod">
          <ac:chgData name="Gwen Tracy" userId="6c5f1495-2c34-406e-a513-d0b0e82ebf09" providerId="ADAL" clId="{13A92D3D-0D03-4BC2-9ACA-E7B3F86387A0}" dt="2022-04-13T13:22:24.337" v="414" actId="1038"/>
          <ac:spMkLst>
            <pc:docMk/>
            <pc:sldMk cId="206902025" sldId="278"/>
            <ac:spMk id="295" creationId="{078B33F8-8D8B-4D9F-9EF5-071D6CF2DB6F}"/>
          </ac:spMkLst>
        </pc:spChg>
        <pc:spChg chg="mod">
          <ac:chgData name="Gwen Tracy" userId="6c5f1495-2c34-406e-a513-d0b0e82ebf09" providerId="ADAL" clId="{13A92D3D-0D03-4BC2-9ACA-E7B3F86387A0}" dt="2022-04-13T13:22:24.337" v="414" actId="1038"/>
          <ac:spMkLst>
            <pc:docMk/>
            <pc:sldMk cId="206902025" sldId="278"/>
            <ac:spMk id="296" creationId="{A4E65FEE-E9A0-4F88-A8FF-A3A8C7D98244}"/>
          </ac:spMkLst>
        </pc:spChg>
        <pc:spChg chg="mod">
          <ac:chgData name="Gwen Tracy" userId="6c5f1495-2c34-406e-a513-d0b0e82ebf09" providerId="ADAL" clId="{13A92D3D-0D03-4BC2-9ACA-E7B3F86387A0}" dt="2022-04-13T13:22:24.337" v="414" actId="1038"/>
          <ac:spMkLst>
            <pc:docMk/>
            <pc:sldMk cId="206902025" sldId="278"/>
            <ac:spMk id="297" creationId="{B15B4DF3-6F5A-42B5-9D3F-855D185065FB}"/>
          </ac:spMkLst>
        </pc:spChg>
        <pc:spChg chg="mod">
          <ac:chgData name="Gwen Tracy" userId="6c5f1495-2c34-406e-a513-d0b0e82ebf09" providerId="ADAL" clId="{13A92D3D-0D03-4BC2-9ACA-E7B3F86387A0}" dt="2022-04-13T13:22:24.337" v="414" actId="1038"/>
          <ac:spMkLst>
            <pc:docMk/>
            <pc:sldMk cId="206902025" sldId="278"/>
            <ac:spMk id="298" creationId="{5CD5CD14-AE67-4300-91FE-DB3DEA372D55}"/>
          </ac:spMkLst>
        </pc:spChg>
        <pc:spChg chg="mod">
          <ac:chgData name="Gwen Tracy" userId="6c5f1495-2c34-406e-a513-d0b0e82ebf09" providerId="ADAL" clId="{13A92D3D-0D03-4BC2-9ACA-E7B3F86387A0}" dt="2022-04-13T13:22:24.337" v="414" actId="1038"/>
          <ac:spMkLst>
            <pc:docMk/>
            <pc:sldMk cId="206902025" sldId="278"/>
            <ac:spMk id="299" creationId="{0EF4A7C6-A600-4D70-8EBE-AD76CB4C1480}"/>
          </ac:spMkLst>
        </pc:spChg>
        <pc:spChg chg="mod">
          <ac:chgData name="Gwen Tracy" userId="6c5f1495-2c34-406e-a513-d0b0e82ebf09" providerId="ADAL" clId="{13A92D3D-0D03-4BC2-9ACA-E7B3F86387A0}" dt="2022-04-13T13:22:24.337" v="414" actId="1038"/>
          <ac:spMkLst>
            <pc:docMk/>
            <pc:sldMk cId="206902025" sldId="278"/>
            <ac:spMk id="300" creationId="{0593E83B-7654-41A6-84A3-730D4B7EDA1E}"/>
          </ac:spMkLst>
        </pc:spChg>
        <pc:spChg chg="mod">
          <ac:chgData name="Gwen Tracy" userId="6c5f1495-2c34-406e-a513-d0b0e82ebf09" providerId="ADAL" clId="{13A92D3D-0D03-4BC2-9ACA-E7B3F86387A0}" dt="2022-04-13T13:22:24.337" v="414" actId="1038"/>
          <ac:spMkLst>
            <pc:docMk/>
            <pc:sldMk cId="206902025" sldId="278"/>
            <ac:spMk id="301" creationId="{3E3FF4CD-61BC-42E0-A3A0-048A099E1B40}"/>
          </ac:spMkLst>
        </pc:spChg>
        <pc:spChg chg="mod">
          <ac:chgData name="Gwen Tracy" userId="6c5f1495-2c34-406e-a513-d0b0e82ebf09" providerId="ADAL" clId="{13A92D3D-0D03-4BC2-9ACA-E7B3F86387A0}" dt="2022-04-13T13:22:24.337" v="414" actId="1038"/>
          <ac:spMkLst>
            <pc:docMk/>
            <pc:sldMk cId="206902025" sldId="278"/>
            <ac:spMk id="302" creationId="{01F6E4B3-B6FE-488B-9537-7D0FC9A23C76}"/>
          </ac:spMkLst>
        </pc:spChg>
        <pc:spChg chg="mod">
          <ac:chgData name="Gwen Tracy" userId="6c5f1495-2c34-406e-a513-d0b0e82ebf09" providerId="ADAL" clId="{13A92D3D-0D03-4BC2-9ACA-E7B3F86387A0}" dt="2022-04-13T13:22:24.337" v="414" actId="1038"/>
          <ac:spMkLst>
            <pc:docMk/>
            <pc:sldMk cId="206902025" sldId="278"/>
            <ac:spMk id="303" creationId="{E8D27DF4-8BDD-4DF8-99F2-BA390B3D06C0}"/>
          </ac:spMkLst>
        </pc:spChg>
        <pc:spChg chg="mod">
          <ac:chgData name="Gwen Tracy" userId="6c5f1495-2c34-406e-a513-d0b0e82ebf09" providerId="ADAL" clId="{13A92D3D-0D03-4BC2-9ACA-E7B3F86387A0}" dt="2022-04-13T13:22:24.337" v="414" actId="1038"/>
          <ac:spMkLst>
            <pc:docMk/>
            <pc:sldMk cId="206902025" sldId="278"/>
            <ac:spMk id="304" creationId="{C2A83CEA-0948-47BF-8FCF-D45522BE0BC2}"/>
          </ac:spMkLst>
        </pc:spChg>
        <pc:spChg chg="mod">
          <ac:chgData name="Gwen Tracy" userId="6c5f1495-2c34-406e-a513-d0b0e82ebf09" providerId="ADAL" clId="{13A92D3D-0D03-4BC2-9ACA-E7B3F86387A0}" dt="2022-04-13T13:22:24.337" v="414" actId="1038"/>
          <ac:spMkLst>
            <pc:docMk/>
            <pc:sldMk cId="206902025" sldId="278"/>
            <ac:spMk id="305" creationId="{3CB9589F-AF5C-472B-B15E-1015A69BDF5A}"/>
          </ac:spMkLst>
        </pc:spChg>
        <pc:spChg chg="mod">
          <ac:chgData name="Gwen Tracy" userId="6c5f1495-2c34-406e-a513-d0b0e82ebf09" providerId="ADAL" clId="{13A92D3D-0D03-4BC2-9ACA-E7B3F86387A0}" dt="2022-04-13T13:22:24.337" v="414" actId="1038"/>
          <ac:spMkLst>
            <pc:docMk/>
            <pc:sldMk cId="206902025" sldId="278"/>
            <ac:spMk id="306" creationId="{38377F19-FE78-4EB3-B4A5-14ECFE031D5C}"/>
          </ac:spMkLst>
        </pc:spChg>
        <pc:spChg chg="mod">
          <ac:chgData name="Gwen Tracy" userId="6c5f1495-2c34-406e-a513-d0b0e82ebf09" providerId="ADAL" clId="{13A92D3D-0D03-4BC2-9ACA-E7B3F86387A0}" dt="2022-04-13T13:22:24.337" v="414" actId="1038"/>
          <ac:spMkLst>
            <pc:docMk/>
            <pc:sldMk cId="206902025" sldId="278"/>
            <ac:spMk id="307" creationId="{B8697CCD-4059-4376-9F92-ADA6DFC9CE6D}"/>
          </ac:spMkLst>
        </pc:spChg>
        <pc:spChg chg="mod">
          <ac:chgData name="Gwen Tracy" userId="6c5f1495-2c34-406e-a513-d0b0e82ebf09" providerId="ADAL" clId="{13A92D3D-0D03-4BC2-9ACA-E7B3F86387A0}" dt="2022-04-13T13:22:24.337" v="414" actId="1038"/>
          <ac:spMkLst>
            <pc:docMk/>
            <pc:sldMk cId="206902025" sldId="278"/>
            <ac:spMk id="308" creationId="{D975B8F2-269E-44EB-A95E-DD457D74CC16}"/>
          </ac:spMkLst>
        </pc:spChg>
        <pc:spChg chg="mod">
          <ac:chgData name="Gwen Tracy" userId="6c5f1495-2c34-406e-a513-d0b0e82ebf09" providerId="ADAL" clId="{13A92D3D-0D03-4BC2-9ACA-E7B3F86387A0}" dt="2022-04-13T13:22:24.337" v="414" actId="1038"/>
          <ac:spMkLst>
            <pc:docMk/>
            <pc:sldMk cId="206902025" sldId="278"/>
            <ac:spMk id="309" creationId="{D210609B-AF47-438A-AC37-9A1480DC4DCC}"/>
          </ac:spMkLst>
        </pc:spChg>
        <pc:spChg chg="mod">
          <ac:chgData name="Gwen Tracy" userId="6c5f1495-2c34-406e-a513-d0b0e82ebf09" providerId="ADAL" clId="{13A92D3D-0D03-4BC2-9ACA-E7B3F86387A0}" dt="2022-04-13T13:22:24.337" v="414" actId="1038"/>
          <ac:spMkLst>
            <pc:docMk/>
            <pc:sldMk cId="206902025" sldId="278"/>
            <ac:spMk id="310" creationId="{6ACE6C56-8F2C-4B6E-8178-EBFE0F57D116}"/>
          </ac:spMkLst>
        </pc:spChg>
        <pc:spChg chg="mod">
          <ac:chgData name="Gwen Tracy" userId="6c5f1495-2c34-406e-a513-d0b0e82ebf09" providerId="ADAL" clId="{13A92D3D-0D03-4BC2-9ACA-E7B3F86387A0}" dt="2022-04-13T13:22:24.337" v="414" actId="1038"/>
          <ac:spMkLst>
            <pc:docMk/>
            <pc:sldMk cId="206902025" sldId="278"/>
            <ac:spMk id="311" creationId="{3014229C-EA99-466B-B58F-52FC5A8F46A1}"/>
          </ac:spMkLst>
        </pc:spChg>
        <pc:spChg chg="mod">
          <ac:chgData name="Gwen Tracy" userId="6c5f1495-2c34-406e-a513-d0b0e82ebf09" providerId="ADAL" clId="{13A92D3D-0D03-4BC2-9ACA-E7B3F86387A0}" dt="2022-04-13T13:22:24.337" v="414" actId="1038"/>
          <ac:spMkLst>
            <pc:docMk/>
            <pc:sldMk cId="206902025" sldId="278"/>
            <ac:spMk id="312" creationId="{6DA8BAB3-8535-4D0A-96C2-A107740739EC}"/>
          </ac:spMkLst>
        </pc:spChg>
        <pc:spChg chg="mod">
          <ac:chgData name="Gwen Tracy" userId="6c5f1495-2c34-406e-a513-d0b0e82ebf09" providerId="ADAL" clId="{13A92D3D-0D03-4BC2-9ACA-E7B3F86387A0}" dt="2022-04-13T13:22:24.337" v="414" actId="1038"/>
          <ac:spMkLst>
            <pc:docMk/>
            <pc:sldMk cId="206902025" sldId="278"/>
            <ac:spMk id="313" creationId="{A9C0312D-0E1A-4942-A977-A52D69F7B418}"/>
          </ac:spMkLst>
        </pc:spChg>
        <pc:spChg chg="mod">
          <ac:chgData name="Gwen Tracy" userId="6c5f1495-2c34-406e-a513-d0b0e82ebf09" providerId="ADAL" clId="{13A92D3D-0D03-4BC2-9ACA-E7B3F86387A0}" dt="2022-04-13T13:22:24.337" v="414" actId="1038"/>
          <ac:spMkLst>
            <pc:docMk/>
            <pc:sldMk cId="206902025" sldId="278"/>
            <ac:spMk id="314" creationId="{E7033055-41EF-491B-A37E-C9F0E8DE4A96}"/>
          </ac:spMkLst>
        </pc:spChg>
        <pc:spChg chg="mod">
          <ac:chgData name="Gwen Tracy" userId="6c5f1495-2c34-406e-a513-d0b0e82ebf09" providerId="ADAL" clId="{13A92D3D-0D03-4BC2-9ACA-E7B3F86387A0}" dt="2022-04-13T13:22:24.337" v="414" actId="1038"/>
          <ac:spMkLst>
            <pc:docMk/>
            <pc:sldMk cId="206902025" sldId="278"/>
            <ac:spMk id="315" creationId="{A7F86938-C04D-4AE7-BA55-D2328BF12BE1}"/>
          </ac:spMkLst>
        </pc:spChg>
        <pc:spChg chg="mod">
          <ac:chgData name="Gwen Tracy" userId="6c5f1495-2c34-406e-a513-d0b0e82ebf09" providerId="ADAL" clId="{13A92D3D-0D03-4BC2-9ACA-E7B3F86387A0}" dt="2022-04-13T13:22:24.337" v="414" actId="1038"/>
          <ac:spMkLst>
            <pc:docMk/>
            <pc:sldMk cId="206902025" sldId="278"/>
            <ac:spMk id="316" creationId="{ECB0A61B-1DF5-46C2-8176-583B6907E3D9}"/>
          </ac:spMkLst>
        </pc:spChg>
        <pc:spChg chg="mod">
          <ac:chgData name="Gwen Tracy" userId="6c5f1495-2c34-406e-a513-d0b0e82ebf09" providerId="ADAL" clId="{13A92D3D-0D03-4BC2-9ACA-E7B3F86387A0}" dt="2022-04-13T13:22:24.337" v="414" actId="1038"/>
          <ac:spMkLst>
            <pc:docMk/>
            <pc:sldMk cId="206902025" sldId="278"/>
            <ac:spMk id="317" creationId="{17C3EF52-4207-4C4D-A945-0F73FC90EB1E}"/>
          </ac:spMkLst>
        </pc:spChg>
        <pc:spChg chg="mod">
          <ac:chgData name="Gwen Tracy" userId="6c5f1495-2c34-406e-a513-d0b0e82ebf09" providerId="ADAL" clId="{13A92D3D-0D03-4BC2-9ACA-E7B3F86387A0}" dt="2022-04-13T13:22:24.337" v="414" actId="1038"/>
          <ac:spMkLst>
            <pc:docMk/>
            <pc:sldMk cId="206902025" sldId="278"/>
            <ac:spMk id="318" creationId="{EC2497AA-B2CB-45D6-BBA9-542ABA0A6461}"/>
          </ac:spMkLst>
        </pc:spChg>
        <pc:spChg chg="mod">
          <ac:chgData name="Gwen Tracy" userId="6c5f1495-2c34-406e-a513-d0b0e82ebf09" providerId="ADAL" clId="{13A92D3D-0D03-4BC2-9ACA-E7B3F86387A0}" dt="2022-04-13T13:22:24.337" v="414" actId="1038"/>
          <ac:spMkLst>
            <pc:docMk/>
            <pc:sldMk cId="206902025" sldId="278"/>
            <ac:spMk id="319" creationId="{F3BCAA22-4080-4909-BAA1-99816B9DCDB6}"/>
          </ac:spMkLst>
        </pc:spChg>
        <pc:spChg chg="mod">
          <ac:chgData name="Gwen Tracy" userId="6c5f1495-2c34-406e-a513-d0b0e82ebf09" providerId="ADAL" clId="{13A92D3D-0D03-4BC2-9ACA-E7B3F86387A0}" dt="2022-04-13T13:22:24.337" v="414" actId="1038"/>
          <ac:spMkLst>
            <pc:docMk/>
            <pc:sldMk cId="206902025" sldId="278"/>
            <ac:spMk id="320" creationId="{8BF434D9-DD18-4150-8C50-C06CCBD8F6D5}"/>
          </ac:spMkLst>
        </pc:spChg>
        <pc:spChg chg="mod">
          <ac:chgData name="Gwen Tracy" userId="6c5f1495-2c34-406e-a513-d0b0e82ebf09" providerId="ADAL" clId="{13A92D3D-0D03-4BC2-9ACA-E7B3F86387A0}" dt="2022-04-13T13:22:24.337" v="414" actId="1038"/>
          <ac:spMkLst>
            <pc:docMk/>
            <pc:sldMk cId="206902025" sldId="278"/>
            <ac:spMk id="321" creationId="{0BD1658B-020C-4847-ADB2-2C53AFD6DE08}"/>
          </ac:spMkLst>
        </pc:spChg>
        <pc:spChg chg="mod">
          <ac:chgData name="Gwen Tracy" userId="6c5f1495-2c34-406e-a513-d0b0e82ebf09" providerId="ADAL" clId="{13A92D3D-0D03-4BC2-9ACA-E7B3F86387A0}" dt="2022-04-13T13:22:24.337" v="414" actId="1038"/>
          <ac:spMkLst>
            <pc:docMk/>
            <pc:sldMk cId="206902025" sldId="278"/>
            <ac:spMk id="322" creationId="{0DDE90FB-E14A-4139-829D-EE528B6BAF8B}"/>
          </ac:spMkLst>
        </pc:spChg>
        <pc:spChg chg="mod">
          <ac:chgData name="Gwen Tracy" userId="6c5f1495-2c34-406e-a513-d0b0e82ebf09" providerId="ADAL" clId="{13A92D3D-0D03-4BC2-9ACA-E7B3F86387A0}" dt="2022-04-13T13:22:24.337" v="414" actId="1038"/>
          <ac:spMkLst>
            <pc:docMk/>
            <pc:sldMk cId="206902025" sldId="278"/>
            <ac:spMk id="323" creationId="{1E565FAC-E3F0-4AA8-86FC-F9BB6599798E}"/>
          </ac:spMkLst>
        </pc:spChg>
        <pc:spChg chg="mod">
          <ac:chgData name="Gwen Tracy" userId="6c5f1495-2c34-406e-a513-d0b0e82ebf09" providerId="ADAL" clId="{13A92D3D-0D03-4BC2-9ACA-E7B3F86387A0}" dt="2022-04-13T13:22:24.337" v="414" actId="1038"/>
          <ac:spMkLst>
            <pc:docMk/>
            <pc:sldMk cId="206902025" sldId="278"/>
            <ac:spMk id="324" creationId="{55A8C0F6-CEAE-4BB7-9EE7-B46185946853}"/>
          </ac:spMkLst>
        </pc:spChg>
        <pc:spChg chg="mod">
          <ac:chgData name="Gwen Tracy" userId="6c5f1495-2c34-406e-a513-d0b0e82ebf09" providerId="ADAL" clId="{13A92D3D-0D03-4BC2-9ACA-E7B3F86387A0}" dt="2022-04-13T13:22:24.337" v="414" actId="1038"/>
          <ac:spMkLst>
            <pc:docMk/>
            <pc:sldMk cId="206902025" sldId="278"/>
            <ac:spMk id="325" creationId="{8A5C1948-1A30-4A78-BFDF-6692E1A0C2D8}"/>
          </ac:spMkLst>
        </pc:spChg>
        <pc:spChg chg="mod">
          <ac:chgData name="Gwen Tracy" userId="6c5f1495-2c34-406e-a513-d0b0e82ebf09" providerId="ADAL" clId="{13A92D3D-0D03-4BC2-9ACA-E7B3F86387A0}" dt="2022-04-13T13:22:24.337" v="414" actId="1038"/>
          <ac:spMkLst>
            <pc:docMk/>
            <pc:sldMk cId="206902025" sldId="278"/>
            <ac:spMk id="326" creationId="{FBCA0422-C95F-4C5D-A348-07D42AD8AD2E}"/>
          </ac:spMkLst>
        </pc:spChg>
        <pc:spChg chg="mod">
          <ac:chgData name="Gwen Tracy" userId="6c5f1495-2c34-406e-a513-d0b0e82ebf09" providerId="ADAL" clId="{13A92D3D-0D03-4BC2-9ACA-E7B3F86387A0}" dt="2022-04-13T13:22:24.337" v="414" actId="1038"/>
          <ac:spMkLst>
            <pc:docMk/>
            <pc:sldMk cId="206902025" sldId="278"/>
            <ac:spMk id="327" creationId="{49698B65-3EBA-44FD-9AEF-A5591F8E9C37}"/>
          </ac:spMkLst>
        </pc:spChg>
        <pc:spChg chg="mod">
          <ac:chgData name="Gwen Tracy" userId="6c5f1495-2c34-406e-a513-d0b0e82ebf09" providerId="ADAL" clId="{13A92D3D-0D03-4BC2-9ACA-E7B3F86387A0}" dt="2022-04-13T13:22:24.337" v="414" actId="1038"/>
          <ac:spMkLst>
            <pc:docMk/>
            <pc:sldMk cId="206902025" sldId="278"/>
            <ac:spMk id="328" creationId="{B82D98A5-DD07-44A8-AB19-FDC1AFC1C6F6}"/>
          </ac:spMkLst>
        </pc:spChg>
        <pc:spChg chg="mod">
          <ac:chgData name="Gwen Tracy" userId="6c5f1495-2c34-406e-a513-d0b0e82ebf09" providerId="ADAL" clId="{13A92D3D-0D03-4BC2-9ACA-E7B3F86387A0}" dt="2022-04-13T13:22:24.337" v="414" actId="1038"/>
          <ac:spMkLst>
            <pc:docMk/>
            <pc:sldMk cId="206902025" sldId="278"/>
            <ac:spMk id="329" creationId="{F837C570-1F7F-46A0-83EB-13E8FF06BEC4}"/>
          </ac:spMkLst>
        </pc:spChg>
        <pc:spChg chg="mod">
          <ac:chgData name="Gwen Tracy" userId="6c5f1495-2c34-406e-a513-d0b0e82ebf09" providerId="ADAL" clId="{13A92D3D-0D03-4BC2-9ACA-E7B3F86387A0}" dt="2022-04-13T13:22:24.337" v="414" actId="1038"/>
          <ac:spMkLst>
            <pc:docMk/>
            <pc:sldMk cId="206902025" sldId="278"/>
            <ac:spMk id="330" creationId="{64109D39-2B0E-46B0-B0E8-38ABEE0771DA}"/>
          </ac:spMkLst>
        </pc:spChg>
        <pc:spChg chg="mod">
          <ac:chgData name="Gwen Tracy" userId="6c5f1495-2c34-406e-a513-d0b0e82ebf09" providerId="ADAL" clId="{13A92D3D-0D03-4BC2-9ACA-E7B3F86387A0}" dt="2022-04-13T13:22:24.337" v="414" actId="1038"/>
          <ac:spMkLst>
            <pc:docMk/>
            <pc:sldMk cId="206902025" sldId="278"/>
            <ac:spMk id="331" creationId="{169D47AA-26F3-4412-B8C5-C5AC89C7C290}"/>
          </ac:spMkLst>
        </pc:spChg>
        <pc:spChg chg="mod">
          <ac:chgData name="Gwen Tracy" userId="6c5f1495-2c34-406e-a513-d0b0e82ebf09" providerId="ADAL" clId="{13A92D3D-0D03-4BC2-9ACA-E7B3F86387A0}" dt="2022-04-13T13:22:24.337" v="414" actId="1038"/>
          <ac:spMkLst>
            <pc:docMk/>
            <pc:sldMk cId="206902025" sldId="278"/>
            <ac:spMk id="332" creationId="{393BC71C-9467-4551-8C51-8D3CF6D24B38}"/>
          </ac:spMkLst>
        </pc:spChg>
        <pc:spChg chg="mod">
          <ac:chgData name="Gwen Tracy" userId="6c5f1495-2c34-406e-a513-d0b0e82ebf09" providerId="ADAL" clId="{13A92D3D-0D03-4BC2-9ACA-E7B3F86387A0}" dt="2022-04-13T13:22:24.337" v="414" actId="1038"/>
          <ac:spMkLst>
            <pc:docMk/>
            <pc:sldMk cId="206902025" sldId="278"/>
            <ac:spMk id="333" creationId="{99E46547-A702-4385-AC1A-724D453559D5}"/>
          </ac:spMkLst>
        </pc:spChg>
        <pc:spChg chg="mod">
          <ac:chgData name="Gwen Tracy" userId="6c5f1495-2c34-406e-a513-d0b0e82ebf09" providerId="ADAL" clId="{13A92D3D-0D03-4BC2-9ACA-E7B3F86387A0}" dt="2022-04-13T13:22:24.337" v="414" actId="1038"/>
          <ac:spMkLst>
            <pc:docMk/>
            <pc:sldMk cId="206902025" sldId="278"/>
            <ac:spMk id="334" creationId="{8BE1CBF0-66C5-4548-B998-54F666003A4E}"/>
          </ac:spMkLst>
        </pc:spChg>
        <pc:spChg chg="mod">
          <ac:chgData name="Gwen Tracy" userId="6c5f1495-2c34-406e-a513-d0b0e82ebf09" providerId="ADAL" clId="{13A92D3D-0D03-4BC2-9ACA-E7B3F86387A0}" dt="2022-04-13T13:22:24.337" v="414" actId="1038"/>
          <ac:spMkLst>
            <pc:docMk/>
            <pc:sldMk cId="206902025" sldId="278"/>
            <ac:spMk id="335" creationId="{6975AE95-F4C6-44ED-854C-D983C3323201}"/>
          </ac:spMkLst>
        </pc:spChg>
        <pc:spChg chg="mod">
          <ac:chgData name="Gwen Tracy" userId="6c5f1495-2c34-406e-a513-d0b0e82ebf09" providerId="ADAL" clId="{13A92D3D-0D03-4BC2-9ACA-E7B3F86387A0}" dt="2022-04-13T13:22:24.337" v="414" actId="1038"/>
          <ac:spMkLst>
            <pc:docMk/>
            <pc:sldMk cId="206902025" sldId="278"/>
            <ac:spMk id="336" creationId="{C0FC745C-B600-49DC-88E7-1C3EBAC35449}"/>
          </ac:spMkLst>
        </pc:spChg>
        <pc:spChg chg="mod">
          <ac:chgData name="Gwen Tracy" userId="6c5f1495-2c34-406e-a513-d0b0e82ebf09" providerId="ADAL" clId="{13A92D3D-0D03-4BC2-9ACA-E7B3F86387A0}" dt="2022-04-13T13:22:24.337" v="414" actId="1038"/>
          <ac:spMkLst>
            <pc:docMk/>
            <pc:sldMk cId="206902025" sldId="278"/>
            <ac:spMk id="337" creationId="{FF0174C5-5720-4FDB-B199-BD4AFD3548E9}"/>
          </ac:spMkLst>
        </pc:spChg>
        <pc:spChg chg="mod">
          <ac:chgData name="Gwen Tracy" userId="6c5f1495-2c34-406e-a513-d0b0e82ebf09" providerId="ADAL" clId="{13A92D3D-0D03-4BC2-9ACA-E7B3F86387A0}" dt="2022-04-13T13:22:24.337" v="414" actId="1038"/>
          <ac:spMkLst>
            <pc:docMk/>
            <pc:sldMk cId="206902025" sldId="278"/>
            <ac:spMk id="338" creationId="{88D31FFA-E8A5-4FFF-9FA0-0704FEB7FB8C}"/>
          </ac:spMkLst>
        </pc:spChg>
        <pc:spChg chg="mod">
          <ac:chgData name="Gwen Tracy" userId="6c5f1495-2c34-406e-a513-d0b0e82ebf09" providerId="ADAL" clId="{13A92D3D-0D03-4BC2-9ACA-E7B3F86387A0}" dt="2022-04-13T13:22:24.337" v="414" actId="1038"/>
          <ac:spMkLst>
            <pc:docMk/>
            <pc:sldMk cId="206902025" sldId="278"/>
            <ac:spMk id="339" creationId="{DAE22325-EAFB-42A2-9562-3C83502B53E6}"/>
          </ac:spMkLst>
        </pc:spChg>
        <pc:spChg chg="mod">
          <ac:chgData name="Gwen Tracy" userId="6c5f1495-2c34-406e-a513-d0b0e82ebf09" providerId="ADAL" clId="{13A92D3D-0D03-4BC2-9ACA-E7B3F86387A0}" dt="2022-04-13T13:22:24.337" v="414" actId="1038"/>
          <ac:spMkLst>
            <pc:docMk/>
            <pc:sldMk cId="206902025" sldId="278"/>
            <ac:spMk id="340" creationId="{94B4507D-E61D-4E77-BA4A-54589992B8F7}"/>
          </ac:spMkLst>
        </pc:spChg>
        <pc:spChg chg="mod">
          <ac:chgData name="Gwen Tracy" userId="6c5f1495-2c34-406e-a513-d0b0e82ebf09" providerId="ADAL" clId="{13A92D3D-0D03-4BC2-9ACA-E7B3F86387A0}" dt="2022-04-13T13:22:24.337" v="414" actId="1038"/>
          <ac:spMkLst>
            <pc:docMk/>
            <pc:sldMk cId="206902025" sldId="278"/>
            <ac:spMk id="341" creationId="{798B8709-BE28-4B07-9720-2BB7E22F59E5}"/>
          </ac:spMkLst>
        </pc:spChg>
        <pc:spChg chg="mod">
          <ac:chgData name="Gwen Tracy" userId="6c5f1495-2c34-406e-a513-d0b0e82ebf09" providerId="ADAL" clId="{13A92D3D-0D03-4BC2-9ACA-E7B3F86387A0}" dt="2022-04-13T13:22:24.337" v="414" actId="1038"/>
          <ac:spMkLst>
            <pc:docMk/>
            <pc:sldMk cId="206902025" sldId="278"/>
            <ac:spMk id="342" creationId="{733068E2-4507-4862-8323-25DB4D39A204}"/>
          </ac:spMkLst>
        </pc:spChg>
        <pc:spChg chg="mod">
          <ac:chgData name="Gwen Tracy" userId="6c5f1495-2c34-406e-a513-d0b0e82ebf09" providerId="ADAL" clId="{13A92D3D-0D03-4BC2-9ACA-E7B3F86387A0}" dt="2022-04-13T13:22:24.337" v="414" actId="1038"/>
          <ac:spMkLst>
            <pc:docMk/>
            <pc:sldMk cId="206902025" sldId="278"/>
            <ac:spMk id="343" creationId="{540CABB4-3625-4BE0-BE81-D90F2DFBBC10}"/>
          </ac:spMkLst>
        </pc:spChg>
        <pc:spChg chg="mod">
          <ac:chgData name="Gwen Tracy" userId="6c5f1495-2c34-406e-a513-d0b0e82ebf09" providerId="ADAL" clId="{13A92D3D-0D03-4BC2-9ACA-E7B3F86387A0}" dt="2022-04-13T13:22:24.337" v="414" actId="1038"/>
          <ac:spMkLst>
            <pc:docMk/>
            <pc:sldMk cId="206902025" sldId="278"/>
            <ac:spMk id="344" creationId="{DCF4A2C7-8B63-453C-BE93-F6D740298273}"/>
          </ac:spMkLst>
        </pc:spChg>
        <pc:spChg chg="mod">
          <ac:chgData name="Gwen Tracy" userId="6c5f1495-2c34-406e-a513-d0b0e82ebf09" providerId="ADAL" clId="{13A92D3D-0D03-4BC2-9ACA-E7B3F86387A0}" dt="2022-04-13T13:22:24.337" v="414" actId="1038"/>
          <ac:spMkLst>
            <pc:docMk/>
            <pc:sldMk cId="206902025" sldId="278"/>
            <ac:spMk id="345" creationId="{7E7B5032-4C34-459E-983D-D7337BC818D5}"/>
          </ac:spMkLst>
        </pc:spChg>
        <pc:spChg chg="mod">
          <ac:chgData name="Gwen Tracy" userId="6c5f1495-2c34-406e-a513-d0b0e82ebf09" providerId="ADAL" clId="{13A92D3D-0D03-4BC2-9ACA-E7B3F86387A0}" dt="2022-04-13T13:22:24.337" v="414" actId="1038"/>
          <ac:spMkLst>
            <pc:docMk/>
            <pc:sldMk cId="206902025" sldId="278"/>
            <ac:spMk id="346" creationId="{A48FE85E-04E6-4050-A73F-00F8E27AC0ED}"/>
          </ac:spMkLst>
        </pc:spChg>
        <pc:spChg chg="mod">
          <ac:chgData name="Gwen Tracy" userId="6c5f1495-2c34-406e-a513-d0b0e82ebf09" providerId="ADAL" clId="{13A92D3D-0D03-4BC2-9ACA-E7B3F86387A0}" dt="2022-04-13T13:22:24.337" v="414" actId="1038"/>
          <ac:spMkLst>
            <pc:docMk/>
            <pc:sldMk cId="206902025" sldId="278"/>
            <ac:spMk id="347" creationId="{DEC86B8A-121E-4671-937E-0F9571107D51}"/>
          </ac:spMkLst>
        </pc:spChg>
        <pc:spChg chg="mod">
          <ac:chgData name="Gwen Tracy" userId="6c5f1495-2c34-406e-a513-d0b0e82ebf09" providerId="ADAL" clId="{13A92D3D-0D03-4BC2-9ACA-E7B3F86387A0}" dt="2022-04-13T13:22:24.337" v="414" actId="1038"/>
          <ac:spMkLst>
            <pc:docMk/>
            <pc:sldMk cId="206902025" sldId="278"/>
            <ac:spMk id="348" creationId="{A11EBD06-94CA-4E8A-A72F-C6D8B8246231}"/>
          </ac:spMkLst>
        </pc:spChg>
        <pc:spChg chg="mod">
          <ac:chgData name="Gwen Tracy" userId="6c5f1495-2c34-406e-a513-d0b0e82ebf09" providerId="ADAL" clId="{13A92D3D-0D03-4BC2-9ACA-E7B3F86387A0}" dt="2022-04-13T13:22:24.337" v="414" actId="1038"/>
          <ac:spMkLst>
            <pc:docMk/>
            <pc:sldMk cId="206902025" sldId="278"/>
            <ac:spMk id="349" creationId="{912B78E6-31EE-4C58-BB88-0AA32172D69E}"/>
          </ac:spMkLst>
        </pc:spChg>
        <pc:spChg chg="mod">
          <ac:chgData name="Gwen Tracy" userId="6c5f1495-2c34-406e-a513-d0b0e82ebf09" providerId="ADAL" clId="{13A92D3D-0D03-4BC2-9ACA-E7B3F86387A0}" dt="2022-04-13T13:22:24.337" v="414" actId="1038"/>
          <ac:spMkLst>
            <pc:docMk/>
            <pc:sldMk cId="206902025" sldId="278"/>
            <ac:spMk id="350" creationId="{F4280ABB-8B58-4CF3-AA16-83ABD1E679A3}"/>
          </ac:spMkLst>
        </pc:spChg>
        <pc:spChg chg="mod">
          <ac:chgData name="Gwen Tracy" userId="6c5f1495-2c34-406e-a513-d0b0e82ebf09" providerId="ADAL" clId="{13A92D3D-0D03-4BC2-9ACA-E7B3F86387A0}" dt="2022-04-13T13:22:24.337" v="414" actId="1038"/>
          <ac:spMkLst>
            <pc:docMk/>
            <pc:sldMk cId="206902025" sldId="278"/>
            <ac:spMk id="351" creationId="{C8D5CE70-45B5-4911-9531-EE75897B151A}"/>
          </ac:spMkLst>
        </pc:spChg>
        <pc:spChg chg="mod">
          <ac:chgData name="Gwen Tracy" userId="6c5f1495-2c34-406e-a513-d0b0e82ebf09" providerId="ADAL" clId="{13A92D3D-0D03-4BC2-9ACA-E7B3F86387A0}" dt="2022-04-13T13:22:24.337" v="414" actId="1038"/>
          <ac:spMkLst>
            <pc:docMk/>
            <pc:sldMk cId="206902025" sldId="278"/>
            <ac:spMk id="352" creationId="{610F14E6-8699-4475-AE18-9ABCAF92D921}"/>
          </ac:spMkLst>
        </pc:spChg>
        <pc:spChg chg="mod">
          <ac:chgData name="Gwen Tracy" userId="6c5f1495-2c34-406e-a513-d0b0e82ebf09" providerId="ADAL" clId="{13A92D3D-0D03-4BC2-9ACA-E7B3F86387A0}" dt="2022-04-13T13:22:24.337" v="414" actId="1038"/>
          <ac:spMkLst>
            <pc:docMk/>
            <pc:sldMk cId="206902025" sldId="278"/>
            <ac:spMk id="353" creationId="{17A1D635-2710-4D48-9D36-A5A22021A196}"/>
          </ac:spMkLst>
        </pc:spChg>
        <pc:spChg chg="mod">
          <ac:chgData name="Gwen Tracy" userId="6c5f1495-2c34-406e-a513-d0b0e82ebf09" providerId="ADAL" clId="{13A92D3D-0D03-4BC2-9ACA-E7B3F86387A0}" dt="2022-04-13T13:22:24.337" v="414" actId="1038"/>
          <ac:spMkLst>
            <pc:docMk/>
            <pc:sldMk cId="206902025" sldId="278"/>
            <ac:spMk id="354" creationId="{CACF9631-F1A1-4BCC-AE48-F0FE98838BEE}"/>
          </ac:spMkLst>
        </pc:spChg>
        <pc:spChg chg="mod">
          <ac:chgData name="Gwen Tracy" userId="6c5f1495-2c34-406e-a513-d0b0e82ebf09" providerId="ADAL" clId="{13A92D3D-0D03-4BC2-9ACA-E7B3F86387A0}" dt="2022-04-13T13:22:24.337" v="414" actId="1038"/>
          <ac:spMkLst>
            <pc:docMk/>
            <pc:sldMk cId="206902025" sldId="278"/>
            <ac:spMk id="355" creationId="{CB4471C3-EEBD-4220-AA20-49578CCB2CFC}"/>
          </ac:spMkLst>
        </pc:spChg>
        <pc:spChg chg="mod">
          <ac:chgData name="Gwen Tracy" userId="6c5f1495-2c34-406e-a513-d0b0e82ebf09" providerId="ADAL" clId="{13A92D3D-0D03-4BC2-9ACA-E7B3F86387A0}" dt="2022-04-13T13:22:24.337" v="414" actId="1038"/>
          <ac:spMkLst>
            <pc:docMk/>
            <pc:sldMk cId="206902025" sldId="278"/>
            <ac:spMk id="356" creationId="{D702B2A3-75D2-48CB-89C5-56F79E2CF53A}"/>
          </ac:spMkLst>
        </pc:spChg>
        <pc:spChg chg="mod">
          <ac:chgData name="Gwen Tracy" userId="6c5f1495-2c34-406e-a513-d0b0e82ebf09" providerId="ADAL" clId="{13A92D3D-0D03-4BC2-9ACA-E7B3F86387A0}" dt="2022-04-13T13:22:24.337" v="414" actId="1038"/>
          <ac:spMkLst>
            <pc:docMk/>
            <pc:sldMk cId="206902025" sldId="278"/>
            <ac:spMk id="357" creationId="{56A6DFED-2C9D-4D24-958A-BFB8AF27F1F0}"/>
          </ac:spMkLst>
        </pc:spChg>
        <pc:spChg chg="mod">
          <ac:chgData name="Gwen Tracy" userId="6c5f1495-2c34-406e-a513-d0b0e82ebf09" providerId="ADAL" clId="{13A92D3D-0D03-4BC2-9ACA-E7B3F86387A0}" dt="2022-04-13T13:22:24.337" v="414" actId="1038"/>
          <ac:spMkLst>
            <pc:docMk/>
            <pc:sldMk cId="206902025" sldId="278"/>
            <ac:spMk id="358" creationId="{E1BF1289-1E49-4A20-BBB7-98A2F1F0E955}"/>
          </ac:spMkLst>
        </pc:spChg>
        <pc:spChg chg="mod">
          <ac:chgData name="Gwen Tracy" userId="6c5f1495-2c34-406e-a513-d0b0e82ebf09" providerId="ADAL" clId="{13A92D3D-0D03-4BC2-9ACA-E7B3F86387A0}" dt="2022-04-13T13:22:24.337" v="414" actId="1038"/>
          <ac:spMkLst>
            <pc:docMk/>
            <pc:sldMk cId="206902025" sldId="278"/>
            <ac:spMk id="359" creationId="{350140C1-6A60-4B0E-B9E6-57DD3674FDA3}"/>
          </ac:spMkLst>
        </pc:spChg>
        <pc:spChg chg="mod">
          <ac:chgData name="Gwen Tracy" userId="6c5f1495-2c34-406e-a513-d0b0e82ebf09" providerId="ADAL" clId="{13A92D3D-0D03-4BC2-9ACA-E7B3F86387A0}" dt="2022-04-13T13:22:24.337" v="414" actId="1038"/>
          <ac:spMkLst>
            <pc:docMk/>
            <pc:sldMk cId="206902025" sldId="278"/>
            <ac:spMk id="360" creationId="{454785E7-641C-4351-8531-1D7739D53303}"/>
          </ac:spMkLst>
        </pc:spChg>
        <pc:spChg chg="mod">
          <ac:chgData name="Gwen Tracy" userId="6c5f1495-2c34-406e-a513-d0b0e82ebf09" providerId="ADAL" clId="{13A92D3D-0D03-4BC2-9ACA-E7B3F86387A0}" dt="2022-04-13T13:22:24.337" v="414" actId="1038"/>
          <ac:spMkLst>
            <pc:docMk/>
            <pc:sldMk cId="206902025" sldId="278"/>
            <ac:spMk id="361" creationId="{0E65DCCE-AED4-4A72-BC29-A047DD101AD8}"/>
          </ac:spMkLst>
        </pc:spChg>
        <pc:spChg chg="mod">
          <ac:chgData name="Gwen Tracy" userId="6c5f1495-2c34-406e-a513-d0b0e82ebf09" providerId="ADAL" clId="{13A92D3D-0D03-4BC2-9ACA-E7B3F86387A0}" dt="2022-04-13T13:22:24.337" v="414" actId="1038"/>
          <ac:spMkLst>
            <pc:docMk/>
            <pc:sldMk cId="206902025" sldId="278"/>
            <ac:spMk id="362" creationId="{21FFD1B4-9C60-4F3A-BCEE-037ACB49AB73}"/>
          </ac:spMkLst>
        </pc:spChg>
        <pc:spChg chg="mod">
          <ac:chgData name="Gwen Tracy" userId="6c5f1495-2c34-406e-a513-d0b0e82ebf09" providerId="ADAL" clId="{13A92D3D-0D03-4BC2-9ACA-E7B3F86387A0}" dt="2022-04-13T13:22:24.337" v="414" actId="1038"/>
          <ac:spMkLst>
            <pc:docMk/>
            <pc:sldMk cId="206902025" sldId="278"/>
            <ac:spMk id="363" creationId="{C7B590D6-5730-4A91-8191-467C46CE4EA4}"/>
          </ac:spMkLst>
        </pc:spChg>
        <pc:spChg chg="mod">
          <ac:chgData name="Gwen Tracy" userId="6c5f1495-2c34-406e-a513-d0b0e82ebf09" providerId="ADAL" clId="{13A92D3D-0D03-4BC2-9ACA-E7B3F86387A0}" dt="2022-04-13T13:22:24.337" v="414" actId="1038"/>
          <ac:spMkLst>
            <pc:docMk/>
            <pc:sldMk cId="206902025" sldId="278"/>
            <ac:spMk id="364" creationId="{CECA1AF3-3B44-4634-B107-9D0439F4B4D1}"/>
          </ac:spMkLst>
        </pc:spChg>
        <pc:spChg chg="mod">
          <ac:chgData name="Gwen Tracy" userId="6c5f1495-2c34-406e-a513-d0b0e82ebf09" providerId="ADAL" clId="{13A92D3D-0D03-4BC2-9ACA-E7B3F86387A0}" dt="2022-04-13T13:22:24.337" v="414" actId="1038"/>
          <ac:spMkLst>
            <pc:docMk/>
            <pc:sldMk cId="206902025" sldId="278"/>
            <ac:spMk id="365" creationId="{3F418C80-879B-41DF-B04F-3B82384C8246}"/>
          </ac:spMkLst>
        </pc:spChg>
        <pc:spChg chg="mod">
          <ac:chgData name="Gwen Tracy" userId="6c5f1495-2c34-406e-a513-d0b0e82ebf09" providerId="ADAL" clId="{13A92D3D-0D03-4BC2-9ACA-E7B3F86387A0}" dt="2022-04-13T13:22:24.337" v="414" actId="1038"/>
          <ac:spMkLst>
            <pc:docMk/>
            <pc:sldMk cId="206902025" sldId="278"/>
            <ac:spMk id="366" creationId="{609B5311-DC32-46DF-946D-6F2B3AA22B38}"/>
          </ac:spMkLst>
        </pc:spChg>
        <pc:spChg chg="mod">
          <ac:chgData name="Gwen Tracy" userId="6c5f1495-2c34-406e-a513-d0b0e82ebf09" providerId="ADAL" clId="{13A92D3D-0D03-4BC2-9ACA-E7B3F86387A0}" dt="2022-04-13T13:22:24.337" v="414" actId="1038"/>
          <ac:spMkLst>
            <pc:docMk/>
            <pc:sldMk cId="206902025" sldId="278"/>
            <ac:spMk id="367" creationId="{EDD9BA39-1EE5-40B7-8AF2-C347338B379D}"/>
          </ac:spMkLst>
        </pc:spChg>
        <pc:spChg chg="mod">
          <ac:chgData name="Gwen Tracy" userId="6c5f1495-2c34-406e-a513-d0b0e82ebf09" providerId="ADAL" clId="{13A92D3D-0D03-4BC2-9ACA-E7B3F86387A0}" dt="2022-04-13T13:22:24.337" v="414" actId="1038"/>
          <ac:spMkLst>
            <pc:docMk/>
            <pc:sldMk cId="206902025" sldId="278"/>
            <ac:spMk id="368" creationId="{2BA1D1E5-4BF7-4453-A5E6-82B1D31A50E2}"/>
          </ac:spMkLst>
        </pc:spChg>
        <pc:spChg chg="mod">
          <ac:chgData name="Gwen Tracy" userId="6c5f1495-2c34-406e-a513-d0b0e82ebf09" providerId="ADAL" clId="{13A92D3D-0D03-4BC2-9ACA-E7B3F86387A0}" dt="2022-04-13T13:22:24.337" v="414" actId="1038"/>
          <ac:spMkLst>
            <pc:docMk/>
            <pc:sldMk cId="206902025" sldId="278"/>
            <ac:spMk id="369" creationId="{60943199-236F-4C66-AF5F-F578FAF5210B}"/>
          </ac:spMkLst>
        </pc:spChg>
        <pc:spChg chg="mod">
          <ac:chgData name="Gwen Tracy" userId="6c5f1495-2c34-406e-a513-d0b0e82ebf09" providerId="ADAL" clId="{13A92D3D-0D03-4BC2-9ACA-E7B3F86387A0}" dt="2022-04-13T13:22:24.337" v="414" actId="1038"/>
          <ac:spMkLst>
            <pc:docMk/>
            <pc:sldMk cId="206902025" sldId="278"/>
            <ac:spMk id="370" creationId="{1517ACE7-547A-43AF-B24C-6D1DF6357D29}"/>
          </ac:spMkLst>
        </pc:spChg>
        <pc:spChg chg="mod">
          <ac:chgData name="Gwen Tracy" userId="6c5f1495-2c34-406e-a513-d0b0e82ebf09" providerId="ADAL" clId="{13A92D3D-0D03-4BC2-9ACA-E7B3F86387A0}" dt="2022-04-13T13:22:24.337" v="414" actId="1038"/>
          <ac:spMkLst>
            <pc:docMk/>
            <pc:sldMk cId="206902025" sldId="278"/>
            <ac:spMk id="371" creationId="{076F9C49-5C7A-485E-9D6D-635BBB7B930A}"/>
          </ac:spMkLst>
        </pc:spChg>
        <pc:spChg chg="mod">
          <ac:chgData name="Gwen Tracy" userId="6c5f1495-2c34-406e-a513-d0b0e82ebf09" providerId="ADAL" clId="{13A92D3D-0D03-4BC2-9ACA-E7B3F86387A0}" dt="2022-04-13T13:22:24.337" v="414" actId="1038"/>
          <ac:spMkLst>
            <pc:docMk/>
            <pc:sldMk cId="206902025" sldId="278"/>
            <ac:spMk id="372" creationId="{2ABD8C2C-2434-4146-AB8F-87512C6D8360}"/>
          </ac:spMkLst>
        </pc:spChg>
        <pc:spChg chg="mod">
          <ac:chgData name="Gwen Tracy" userId="6c5f1495-2c34-406e-a513-d0b0e82ebf09" providerId="ADAL" clId="{13A92D3D-0D03-4BC2-9ACA-E7B3F86387A0}" dt="2022-04-13T13:22:24.337" v="414" actId="1038"/>
          <ac:spMkLst>
            <pc:docMk/>
            <pc:sldMk cId="206902025" sldId="278"/>
            <ac:spMk id="373" creationId="{B49AF838-DE58-4F0B-AC51-EBF8A23F7F36}"/>
          </ac:spMkLst>
        </pc:spChg>
        <pc:spChg chg="mod">
          <ac:chgData name="Gwen Tracy" userId="6c5f1495-2c34-406e-a513-d0b0e82ebf09" providerId="ADAL" clId="{13A92D3D-0D03-4BC2-9ACA-E7B3F86387A0}" dt="2022-04-13T13:22:24.337" v="414" actId="1038"/>
          <ac:spMkLst>
            <pc:docMk/>
            <pc:sldMk cId="206902025" sldId="278"/>
            <ac:spMk id="374" creationId="{CA3CBB2C-7C26-430A-BA5B-8C3DD86B993E}"/>
          </ac:spMkLst>
        </pc:spChg>
        <pc:spChg chg="mod">
          <ac:chgData name="Gwen Tracy" userId="6c5f1495-2c34-406e-a513-d0b0e82ebf09" providerId="ADAL" clId="{13A92D3D-0D03-4BC2-9ACA-E7B3F86387A0}" dt="2022-04-13T13:22:24.337" v="414" actId="1038"/>
          <ac:spMkLst>
            <pc:docMk/>
            <pc:sldMk cId="206902025" sldId="278"/>
            <ac:spMk id="375" creationId="{F19EB646-807D-49DF-BCAF-75C9E50149D7}"/>
          </ac:spMkLst>
        </pc:spChg>
        <pc:spChg chg="mod">
          <ac:chgData name="Gwen Tracy" userId="6c5f1495-2c34-406e-a513-d0b0e82ebf09" providerId="ADAL" clId="{13A92D3D-0D03-4BC2-9ACA-E7B3F86387A0}" dt="2022-04-13T13:22:24.337" v="414" actId="1038"/>
          <ac:spMkLst>
            <pc:docMk/>
            <pc:sldMk cId="206902025" sldId="278"/>
            <ac:spMk id="376" creationId="{5272368B-ECCE-44CF-8F27-2D1946FEA428}"/>
          </ac:spMkLst>
        </pc:spChg>
        <pc:spChg chg="mod">
          <ac:chgData name="Gwen Tracy" userId="6c5f1495-2c34-406e-a513-d0b0e82ebf09" providerId="ADAL" clId="{13A92D3D-0D03-4BC2-9ACA-E7B3F86387A0}" dt="2022-04-13T13:22:24.337" v="414" actId="1038"/>
          <ac:spMkLst>
            <pc:docMk/>
            <pc:sldMk cId="206902025" sldId="278"/>
            <ac:spMk id="377" creationId="{7643C13D-14E8-4AF3-A4EB-BFB57C076207}"/>
          </ac:spMkLst>
        </pc:spChg>
        <pc:spChg chg="mod">
          <ac:chgData name="Gwen Tracy" userId="6c5f1495-2c34-406e-a513-d0b0e82ebf09" providerId="ADAL" clId="{13A92D3D-0D03-4BC2-9ACA-E7B3F86387A0}" dt="2022-04-13T13:22:24.337" v="414" actId="1038"/>
          <ac:spMkLst>
            <pc:docMk/>
            <pc:sldMk cId="206902025" sldId="278"/>
            <ac:spMk id="378" creationId="{03B280C7-D89F-4590-B82C-B1EE4C01CDA4}"/>
          </ac:spMkLst>
        </pc:spChg>
        <pc:spChg chg="mod">
          <ac:chgData name="Gwen Tracy" userId="6c5f1495-2c34-406e-a513-d0b0e82ebf09" providerId="ADAL" clId="{13A92D3D-0D03-4BC2-9ACA-E7B3F86387A0}" dt="2022-04-13T13:22:24.337" v="414" actId="1038"/>
          <ac:spMkLst>
            <pc:docMk/>
            <pc:sldMk cId="206902025" sldId="278"/>
            <ac:spMk id="379" creationId="{958182F6-25C3-45CA-ACE1-10B62EEFAD24}"/>
          </ac:spMkLst>
        </pc:spChg>
        <pc:spChg chg="mod">
          <ac:chgData name="Gwen Tracy" userId="6c5f1495-2c34-406e-a513-d0b0e82ebf09" providerId="ADAL" clId="{13A92D3D-0D03-4BC2-9ACA-E7B3F86387A0}" dt="2022-04-13T13:22:24.337" v="414" actId="1038"/>
          <ac:spMkLst>
            <pc:docMk/>
            <pc:sldMk cId="206902025" sldId="278"/>
            <ac:spMk id="380" creationId="{DC48D709-CB66-4E3B-ABAC-09AADD5EBE15}"/>
          </ac:spMkLst>
        </pc:spChg>
        <pc:spChg chg="mod">
          <ac:chgData name="Gwen Tracy" userId="6c5f1495-2c34-406e-a513-d0b0e82ebf09" providerId="ADAL" clId="{13A92D3D-0D03-4BC2-9ACA-E7B3F86387A0}" dt="2022-04-13T13:22:24.337" v="414" actId="1038"/>
          <ac:spMkLst>
            <pc:docMk/>
            <pc:sldMk cId="206902025" sldId="278"/>
            <ac:spMk id="381" creationId="{E257A0A4-6EB4-4E66-A602-1C36BC711612}"/>
          </ac:spMkLst>
        </pc:spChg>
        <pc:spChg chg="mod">
          <ac:chgData name="Gwen Tracy" userId="6c5f1495-2c34-406e-a513-d0b0e82ebf09" providerId="ADAL" clId="{13A92D3D-0D03-4BC2-9ACA-E7B3F86387A0}" dt="2022-04-13T13:22:24.337" v="414" actId="1038"/>
          <ac:spMkLst>
            <pc:docMk/>
            <pc:sldMk cId="206902025" sldId="278"/>
            <ac:spMk id="382" creationId="{3D7705ED-43FB-45E6-8F5E-B296865CEC07}"/>
          </ac:spMkLst>
        </pc:spChg>
        <pc:spChg chg="mod">
          <ac:chgData name="Gwen Tracy" userId="6c5f1495-2c34-406e-a513-d0b0e82ebf09" providerId="ADAL" clId="{13A92D3D-0D03-4BC2-9ACA-E7B3F86387A0}" dt="2022-04-13T13:22:24.337" v="414" actId="1038"/>
          <ac:spMkLst>
            <pc:docMk/>
            <pc:sldMk cId="206902025" sldId="278"/>
            <ac:spMk id="383" creationId="{BAF4769F-D001-470C-BA53-85B0F812AE99}"/>
          </ac:spMkLst>
        </pc:spChg>
        <pc:spChg chg="mod">
          <ac:chgData name="Gwen Tracy" userId="6c5f1495-2c34-406e-a513-d0b0e82ebf09" providerId="ADAL" clId="{13A92D3D-0D03-4BC2-9ACA-E7B3F86387A0}" dt="2022-04-13T13:22:24.337" v="414" actId="1038"/>
          <ac:spMkLst>
            <pc:docMk/>
            <pc:sldMk cId="206902025" sldId="278"/>
            <ac:spMk id="384" creationId="{DE69792F-DEFF-4089-844E-112826717D81}"/>
          </ac:spMkLst>
        </pc:spChg>
        <pc:spChg chg="mod">
          <ac:chgData name="Gwen Tracy" userId="6c5f1495-2c34-406e-a513-d0b0e82ebf09" providerId="ADAL" clId="{13A92D3D-0D03-4BC2-9ACA-E7B3F86387A0}" dt="2022-04-13T13:22:24.337" v="414" actId="1038"/>
          <ac:spMkLst>
            <pc:docMk/>
            <pc:sldMk cId="206902025" sldId="278"/>
            <ac:spMk id="385" creationId="{4B758E64-71CC-4902-BCED-D6D300C616EA}"/>
          </ac:spMkLst>
        </pc:spChg>
        <pc:spChg chg="mod">
          <ac:chgData name="Gwen Tracy" userId="6c5f1495-2c34-406e-a513-d0b0e82ebf09" providerId="ADAL" clId="{13A92D3D-0D03-4BC2-9ACA-E7B3F86387A0}" dt="2022-04-13T13:22:24.337" v="414" actId="1038"/>
          <ac:spMkLst>
            <pc:docMk/>
            <pc:sldMk cId="206902025" sldId="278"/>
            <ac:spMk id="386" creationId="{A599B738-7AD8-4796-AF6C-9B5CA7AB8A19}"/>
          </ac:spMkLst>
        </pc:spChg>
        <pc:spChg chg="mod">
          <ac:chgData name="Gwen Tracy" userId="6c5f1495-2c34-406e-a513-d0b0e82ebf09" providerId="ADAL" clId="{13A92D3D-0D03-4BC2-9ACA-E7B3F86387A0}" dt="2022-04-13T13:22:24.337" v="414" actId="1038"/>
          <ac:spMkLst>
            <pc:docMk/>
            <pc:sldMk cId="206902025" sldId="278"/>
            <ac:spMk id="387" creationId="{7581BFD9-A913-41E0-B7D0-5E472B2A98B1}"/>
          </ac:spMkLst>
        </pc:spChg>
        <pc:spChg chg="mod">
          <ac:chgData name="Gwen Tracy" userId="6c5f1495-2c34-406e-a513-d0b0e82ebf09" providerId="ADAL" clId="{13A92D3D-0D03-4BC2-9ACA-E7B3F86387A0}" dt="2022-04-13T13:22:24.337" v="414" actId="1038"/>
          <ac:spMkLst>
            <pc:docMk/>
            <pc:sldMk cId="206902025" sldId="278"/>
            <ac:spMk id="388" creationId="{92008407-03C1-426C-AED9-9C9869B408E7}"/>
          </ac:spMkLst>
        </pc:spChg>
        <pc:spChg chg="mod">
          <ac:chgData name="Gwen Tracy" userId="6c5f1495-2c34-406e-a513-d0b0e82ebf09" providerId="ADAL" clId="{13A92D3D-0D03-4BC2-9ACA-E7B3F86387A0}" dt="2022-04-13T13:22:24.337" v="414" actId="1038"/>
          <ac:spMkLst>
            <pc:docMk/>
            <pc:sldMk cId="206902025" sldId="278"/>
            <ac:spMk id="389" creationId="{4E36B1C6-6711-4482-A10F-1BF1D1DD25CC}"/>
          </ac:spMkLst>
        </pc:spChg>
        <pc:spChg chg="mod">
          <ac:chgData name="Gwen Tracy" userId="6c5f1495-2c34-406e-a513-d0b0e82ebf09" providerId="ADAL" clId="{13A92D3D-0D03-4BC2-9ACA-E7B3F86387A0}" dt="2022-04-13T13:22:24.337" v="414" actId="1038"/>
          <ac:spMkLst>
            <pc:docMk/>
            <pc:sldMk cId="206902025" sldId="278"/>
            <ac:spMk id="390" creationId="{B8268837-CECA-4159-B090-F80E317510C1}"/>
          </ac:spMkLst>
        </pc:spChg>
        <pc:spChg chg="mod">
          <ac:chgData name="Gwen Tracy" userId="6c5f1495-2c34-406e-a513-d0b0e82ebf09" providerId="ADAL" clId="{13A92D3D-0D03-4BC2-9ACA-E7B3F86387A0}" dt="2022-04-13T13:22:24.337" v="414" actId="1038"/>
          <ac:spMkLst>
            <pc:docMk/>
            <pc:sldMk cId="206902025" sldId="278"/>
            <ac:spMk id="391" creationId="{1B95FB37-4B09-48EB-B8B6-4BCB47DFBE8C}"/>
          </ac:spMkLst>
        </pc:spChg>
        <pc:spChg chg="mod">
          <ac:chgData name="Gwen Tracy" userId="6c5f1495-2c34-406e-a513-d0b0e82ebf09" providerId="ADAL" clId="{13A92D3D-0D03-4BC2-9ACA-E7B3F86387A0}" dt="2022-04-13T13:22:24.337" v="414" actId="1038"/>
          <ac:spMkLst>
            <pc:docMk/>
            <pc:sldMk cId="206902025" sldId="278"/>
            <ac:spMk id="392" creationId="{5D991061-BF56-4DB4-9BF2-AB4617EF9C05}"/>
          </ac:spMkLst>
        </pc:spChg>
        <pc:spChg chg="mod">
          <ac:chgData name="Gwen Tracy" userId="6c5f1495-2c34-406e-a513-d0b0e82ebf09" providerId="ADAL" clId="{13A92D3D-0D03-4BC2-9ACA-E7B3F86387A0}" dt="2022-04-13T13:22:24.337" v="414" actId="1038"/>
          <ac:spMkLst>
            <pc:docMk/>
            <pc:sldMk cId="206902025" sldId="278"/>
            <ac:spMk id="393" creationId="{F55064D3-35B8-4862-A667-C4E4FE6AF02A}"/>
          </ac:spMkLst>
        </pc:spChg>
        <pc:spChg chg="mod">
          <ac:chgData name="Gwen Tracy" userId="6c5f1495-2c34-406e-a513-d0b0e82ebf09" providerId="ADAL" clId="{13A92D3D-0D03-4BC2-9ACA-E7B3F86387A0}" dt="2022-04-13T13:22:24.337" v="414" actId="1038"/>
          <ac:spMkLst>
            <pc:docMk/>
            <pc:sldMk cId="206902025" sldId="278"/>
            <ac:spMk id="394" creationId="{833062A7-262E-4C40-8246-5D3EC4DD1BF1}"/>
          </ac:spMkLst>
        </pc:spChg>
        <pc:spChg chg="mod">
          <ac:chgData name="Gwen Tracy" userId="6c5f1495-2c34-406e-a513-d0b0e82ebf09" providerId="ADAL" clId="{13A92D3D-0D03-4BC2-9ACA-E7B3F86387A0}" dt="2022-04-13T13:22:24.337" v="414" actId="1038"/>
          <ac:spMkLst>
            <pc:docMk/>
            <pc:sldMk cId="206902025" sldId="278"/>
            <ac:spMk id="395" creationId="{A7E19E3A-7365-4536-8BDA-8FC4145D34B4}"/>
          </ac:spMkLst>
        </pc:spChg>
        <pc:spChg chg="mod">
          <ac:chgData name="Gwen Tracy" userId="6c5f1495-2c34-406e-a513-d0b0e82ebf09" providerId="ADAL" clId="{13A92D3D-0D03-4BC2-9ACA-E7B3F86387A0}" dt="2022-04-13T13:22:24.337" v="414" actId="1038"/>
          <ac:spMkLst>
            <pc:docMk/>
            <pc:sldMk cId="206902025" sldId="278"/>
            <ac:spMk id="396" creationId="{B2464B55-B5DD-46C6-B1C0-DF348BA6EC96}"/>
          </ac:spMkLst>
        </pc:spChg>
        <pc:spChg chg="mod">
          <ac:chgData name="Gwen Tracy" userId="6c5f1495-2c34-406e-a513-d0b0e82ebf09" providerId="ADAL" clId="{13A92D3D-0D03-4BC2-9ACA-E7B3F86387A0}" dt="2022-04-13T13:22:24.337" v="414" actId="1038"/>
          <ac:spMkLst>
            <pc:docMk/>
            <pc:sldMk cId="206902025" sldId="278"/>
            <ac:spMk id="397" creationId="{1A6A6123-1D66-4E8B-8B9D-66EB0A98B4BF}"/>
          </ac:spMkLst>
        </pc:spChg>
        <pc:spChg chg="mod">
          <ac:chgData name="Gwen Tracy" userId="6c5f1495-2c34-406e-a513-d0b0e82ebf09" providerId="ADAL" clId="{13A92D3D-0D03-4BC2-9ACA-E7B3F86387A0}" dt="2022-04-13T13:22:24.337" v="414" actId="1038"/>
          <ac:spMkLst>
            <pc:docMk/>
            <pc:sldMk cId="206902025" sldId="278"/>
            <ac:spMk id="398" creationId="{28BF5274-A828-40F0-9F91-8AF4F7A0BF8D}"/>
          </ac:spMkLst>
        </pc:spChg>
        <pc:spChg chg="mod">
          <ac:chgData name="Gwen Tracy" userId="6c5f1495-2c34-406e-a513-d0b0e82ebf09" providerId="ADAL" clId="{13A92D3D-0D03-4BC2-9ACA-E7B3F86387A0}" dt="2022-04-13T13:22:24.337" v="414" actId="1038"/>
          <ac:spMkLst>
            <pc:docMk/>
            <pc:sldMk cId="206902025" sldId="278"/>
            <ac:spMk id="399" creationId="{3CD5148B-4547-4CC1-B1A5-B884C98BC7B8}"/>
          </ac:spMkLst>
        </pc:spChg>
        <pc:spChg chg="mod">
          <ac:chgData name="Gwen Tracy" userId="6c5f1495-2c34-406e-a513-d0b0e82ebf09" providerId="ADAL" clId="{13A92D3D-0D03-4BC2-9ACA-E7B3F86387A0}" dt="2022-04-13T13:22:24.337" v="414" actId="1038"/>
          <ac:spMkLst>
            <pc:docMk/>
            <pc:sldMk cId="206902025" sldId="278"/>
            <ac:spMk id="400" creationId="{1BE9BEB9-6A29-4AF3-A0C2-95A8FF2B5C55}"/>
          </ac:spMkLst>
        </pc:spChg>
        <pc:spChg chg="mod">
          <ac:chgData name="Gwen Tracy" userId="6c5f1495-2c34-406e-a513-d0b0e82ebf09" providerId="ADAL" clId="{13A92D3D-0D03-4BC2-9ACA-E7B3F86387A0}" dt="2022-04-13T13:22:24.337" v="414" actId="1038"/>
          <ac:spMkLst>
            <pc:docMk/>
            <pc:sldMk cId="206902025" sldId="278"/>
            <ac:spMk id="401" creationId="{C16FBB88-C6D0-4BFB-8963-DC5535BF124A}"/>
          </ac:spMkLst>
        </pc:spChg>
        <pc:spChg chg="mod">
          <ac:chgData name="Gwen Tracy" userId="6c5f1495-2c34-406e-a513-d0b0e82ebf09" providerId="ADAL" clId="{13A92D3D-0D03-4BC2-9ACA-E7B3F86387A0}" dt="2022-04-13T13:22:24.337" v="414" actId="1038"/>
          <ac:spMkLst>
            <pc:docMk/>
            <pc:sldMk cId="206902025" sldId="278"/>
            <ac:spMk id="402" creationId="{5ADA4510-9EEA-411B-9870-912AF2A5ADC0}"/>
          </ac:spMkLst>
        </pc:spChg>
        <pc:spChg chg="mod">
          <ac:chgData name="Gwen Tracy" userId="6c5f1495-2c34-406e-a513-d0b0e82ebf09" providerId="ADAL" clId="{13A92D3D-0D03-4BC2-9ACA-E7B3F86387A0}" dt="2022-04-13T13:22:24.337" v="414" actId="1038"/>
          <ac:spMkLst>
            <pc:docMk/>
            <pc:sldMk cId="206902025" sldId="278"/>
            <ac:spMk id="403" creationId="{EFB52977-8468-4001-904D-1F60146F75FC}"/>
          </ac:spMkLst>
        </pc:spChg>
        <pc:spChg chg="mod">
          <ac:chgData name="Gwen Tracy" userId="6c5f1495-2c34-406e-a513-d0b0e82ebf09" providerId="ADAL" clId="{13A92D3D-0D03-4BC2-9ACA-E7B3F86387A0}" dt="2022-04-13T13:22:24.337" v="414" actId="1038"/>
          <ac:spMkLst>
            <pc:docMk/>
            <pc:sldMk cId="206902025" sldId="278"/>
            <ac:spMk id="404" creationId="{330D3659-0C65-4533-81F1-ABBAFE451C3C}"/>
          </ac:spMkLst>
        </pc:spChg>
        <pc:spChg chg="mod">
          <ac:chgData name="Gwen Tracy" userId="6c5f1495-2c34-406e-a513-d0b0e82ebf09" providerId="ADAL" clId="{13A92D3D-0D03-4BC2-9ACA-E7B3F86387A0}" dt="2022-04-13T13:22:24.337" v="414" actId="1038"/>
          <ac:spMkLst>
            <pc:docMk/>
            <pc:sldMk cId="206902025" sldId="278"/>
            <ac:spMk id="405" creationId="{C7B3BBE7-57F3-463B-A095-040D6B5449AC}"/>
          </ac:spMkLst>
        </pc:spChg>
        <pc:spChg chg="mod">
          <ac:chgData name="Gwen Tracy" userId="6c5f1495-2c34-406e-a513-d0b0e82ebf09" providerId="ADAL" clId="{13A92D3D-0D03-4BC2-9ACA-E7B3F86387A0}" dt="2022-04-13T13:22:24.337" v="414" actId="1038"/>
          <ac:spMkLst>
            <pc:docMk/>
            <pc:sldMk cId="206902025" sldId="278"/>
            <ac:spMk id="406" creationId="{2CD30C29-15AF-4D2F-98DD-29388207AC1A}"/>
          </ac:spMkLst>
        </pc:spChg>
        <pc:spChg chg="mod">
          <ac:chgData name="Gwen Tracy" userId="6c5f1495-2c34-406e-a513-d0b0e82ebf09" providerId="ADAL" clId="{13A92D3D-0D03-4BC2-9ACA-E7B3F86387A0}" dt="2022-04-13T13:22:24.337" v="414" actId="1038"/>
          <ac:spMkLst>
            <pc:docMk/>
            <pc:sldMk cId="206902025" sldId="278"/>
            <ac:spMk id="407" creationId="{BFE86557-1D2A-4E51-A59D-6F8D167978A4}"/>
          </ac:spMkLst>
        </pc:spChg>
        <pc:spChg chg="mod">
          <ac:chgData name="Gwen Tracy" userId="6c5f1495-2c34-406e-a513-d0b0e82ebf09" providerId="ADAL" clId="{13A92D3D-0D03-4BC2-9ACA-E7B3F86387A0}" dt="2022-04-13T13:22:24.337" v="414" actId="1038"/>
          <ac:spMkLst>
            <pc:docMk/>
            <pc:sldMk cId="206902025" sldId="278"/>
            <ac:spMk id="408" creationId="{2C91316A-0805-455A-8FFC-3F64EB5FE16B}"/>
          </ac:spMkLst>
        </pc:spChg>
        <pc:spChg chg="mod">
          <ac:chgData name="Gwen Tracy" userId="6c5f1495-2c34-406e-a513-d0b0e82ebf09" providerId="ADAL" clId="{13A92D3D-0D03-4BC2-9ACA-E7B3F86387A0}" dt="2022-04-13T13:22:24.337" v="414" actId="1038"/>
          <ac:spMkLst>
            <pc:docMk/>
            <pc:sldMk cId="206902025" sldId="278"/>
            <ac:spMk id="409" creationId="{B22435AB-1B00-41AB-ADAA-2500DF71EB52}"/>
          </ac:spMkLst>
        </pc:spChg>
        <pc:spChg chg="mod">
          <ac:chgData name="Gwen Tracy" userId="6c5f1495-2c34-406e-a513-d0b0e82ebf09" providerId="ADAL" clId="{13A92D3D-0D03-4BC2-9ACA-E7B3F86387A0}" dt="2022-04-13T13:22:24.337" v="414" actId="1038"/>
          <ac:spMkLst>
            <pc:docMk/>
            <pc:sldMk cId="206902025" sldId="278"/>
            <ac:spMk id="410" creationId="{A8AC8E2D-3451-4522-92AD-2990A0F8E976}"/>
          </ac:spMkLst>
        </pc:spChg>
        <pc:spChg chg="mod">
          <ac:chgData name="Gwen Tracy" userId="6c5f1495-2c34-406e-a513-d0b0e82ebf09" providerId="ADAL" clId="{13A92D3D-0D03-4BC2-9ACA-E7B3F86387A0}" dt="2022-04-13T13:22:24.337" v="414" actId="1038"/>
          <ac:spMkLst>
            <pc:docMk/>
            <pc:sldMk cId="206902025" sldId="278"/>
            <ac:spMk id="411" creationId="{106B8CFF-75AF-491D-9F4C-958E57417648}"/>
          </ac:spMkLst>
        </pc:spChg>
        <pc:spChg chg="mod">
          <ac:chgData name="Gwen Tracy" userId="6c5f1495-2c34-406e-a513-d0b0e82ebf09" providerId="ADAL" clId="{13A92D3D-0D03-4BC2-9ACA-E7B3F86387A0}" dt="2022-04-13T13:22:24.337" v="414" actId="1038"/>
          <ac:spMkLst>
            <pc:docMk/>
            <pc:sldMk cId="206902025" sldId="278"/>
            <ac:spMk id="412" creationId="{BDA63927-D905-49D9-8088-707E7F57974E}"/>
          </ac:spMkLst>
        </pc:spChg>
        <pc:spChg chg="mod">
          <ac:chgData name="Gwen Tracy" userId="6c5f1495-2c34-406e-a513-d0b0e82ebf09" providerId="ADAL" clId="{13A92D3D-0D03-4BC2-9ACA-E7B3F86387A0}" dt="2022-04-13T13:22:24.337" v="414" actId="1038"/>
          <ac:spMkLst>
            <pc:docMk/>
            <pc:sldMk cId="206902025" sldId="278"/>
            <ac:spMk id="413" creationId="{DEC2327E-BDA6-4CEC-BA80-B245BE272A06}"/>
          </ac:spMkLst>
        </pc:spChg>
        <pc:spChg chg="mod">
          <ac:chgData name="Gwen Tracy" userId="6c5f1495-2c34-406e-a513-d0b0e82ebf09" providerId="ADAL" clId="{13A92D3D-0D03-4BC2-9ACA-E7B3F86387A0}" dt="2022-04-13T13:22:24.337" v="414" actId="1038"/>
          <ac:spMkLst>
            <pc:docMk/>
            <pc:sldMk cId="206902025" sldId="278"/>
            <ac:spMk id="414" creationId="{ED232B12-1B38-42F2-8A17-0EA85FB2A7C4}"/>
          </ac:spMkLst>
        </pc:spChg>
        <pc:spChg chg="mod">
          <ac:chgData name="Gwen Tracy" userId="6c5f1495-2c34-406e-a513-d0b0e82ebf09" providerId="ADAL" clId="{13A92D3D-0D03-4BC2-9ACA-E7B3F86387A0}" dt="2022-04-13T13:22:24.337" v="414" actId="1038"/>
          <ac:spMkLst>
            <pc:docMk/>
            <pc:sldMk cId="206902025" sldId="278"/>
            <ac:spMk id="415" creationId="{4779B391-99E9-4ECA-B49B-AAC3B058C329}"/>
          </ac:spMkLst>
        </pc:spChg>
        <pc:spChg chg="mod">
          <ac:chgData name="Gwen Tracy" userId="6c5f1495-2c34-406e-a513-d0b0e82ebf09" providerId="ADAL" clId="{13A92D3D-0D03-4BC2-9ACA-E7B3F86387A0}" dt="2022-04-13T13:22:24.337" v="414" actId="1038"/>
          <ac:spMkLst>
            <pc:docMk/>
            <pc:sldMk cId="206902025" sldId="278"/>
            <ac:spMk id="416" creationId="{122CC048-3B26-4E76-8BAF-B3DC23F1ED4B}"/>
          </ac:spMkLst>
        </pc:spChg>
        <pc:spChg chg="mod">
          <ac:chgData name="Gwen Tracy" userId="6c5f1495-2c34-406e-a513-d0b0e82ebf09" providerId="ADAL" clId="{13A92D3D-0D03-4BC2-9ACA-E7B3F86387A0}" dt="2022-04-13T13:22:24.337" v="414" actId="1038"/>
          <ac:spMkLst>
            <pc:docMk/>
            <pc:sldMk cId="206902025" sldId="278"/>
            <ac:spMk id="417" creationId="{EE126284-025F-4CEA-9D33-2BD707F7AB86}"/>
          </ac:spMkLst>
        </pc:spChg>
        <pc:spChg chg="mod">
          <ac:chgData name="Gwen Tracy" userId="6c5f1495-2c34-406e-a513-d0b0e82ebf09" providerId="ADAL" clId="{13A92D3D-0D03-4BC2-9ACA-E7B3F86387A0}" dt="2022-04-13T13:22:24.337" v="414" actId="1038"/>
          <ac:spMkLst>
            <pc:docMk/>
            <pc:sldMk cId="206902025" sldId="278"/>
            <ac:spMk id="418" creationId="{3D1FB195-039F-4FC0-BF53-22230F5ACDC2}"/>
          </ac:spMkLst>
        </pc:spChg>
        <pc:spChg chg="mod">
          <ac:chgData name="Gwen Tracy" userId="6c5f1495-2c34-406e-a513-d0b0e82ebf09" providerId="ADAL" clId="{13A92D3D-0D03-4BC2-9ACA-E7B3F86387A0}" dt="2022-04-13T13:22:24.337" v="414" actId="1038"/>
          <ac:spMkLst>
            <pc:docMk/>
            <pc:sldMk cId="206902025" sldId="278"/>
            <ac:spMk id="419" creationId="{1EE158AE-AE95-46E1-A758-37DD9F7319F5}"/>
          </ac:spMkLst>
        </pc:spChg>
        <pc:spChg chg="mod">
          <ac:chgData name="Gwen Tracy" userId="6c5f1495-2c34-406e-a513-d0b0e82ebf09" providerId="ADAL" clId="{13A92D3D-0D03-4BC2-9ACA-E7B3F86387A0}" dt="2022-04-13T13:22:24.337" v="414" actId="1038"/>
          <ac:spMkLst>
            <pc:docMk/>
            <pc:sldMk cId="206902025" sldId="278"/>
            <ac:spMk id="420" creationId="{A31FC583-BEFE-495B-A59F-0651978957D3}"/>
          </ac:spMkLst>
        </pc:spChg>
        <pc:spChg chg="mod">
          <ac:chgData name="Gwen Tracy" userId="6c5f1495-2c34-406e-a513-d0b0e82ebf09" providerId="ADAL" clId="{13A92D3D-0D03-4BC2-9ACA-E7B3F86387A0}" dt="2022-04-13T13:22:24.337" v="414" actId="1038"/>
          <ac:spMkLst>
            <pc:docMk/>
            <pc:sldMk cId="206902025" sldId="278"/>
            <ac:spMk id="421" creationId="{9A9900FC-55FC-4574-BFF8-BF8497EFAF8F}"/>
          </ac:spMkLst>
        </pc:spChg>
        <pc:spChg chg="mod">
          <ac:chgData name="Gwen Tracy" userId="6c5f1495-2c34-406e-a513-d0b0e82ebf09" providerId="ADAL" clId="{13A92D3D-0D03-4BC2-9ACA-E7B3F86387A0}" dt="2022-04-13T13:22:24.337" v="414" actId="1038"/>
          <ac:spMkLst>
            <pc:docMk/>
            <pc:sldMk cId="206902025" sldId="278"/>
            <ac:spMk id="422" creationId="{817DEE32-447E-461A-BD2E-C4981FD9686E}"/>
          </ac:spMkLst>
        </pc:spChg>
        <pc:spChg chg="mod">
          <ac:chgData name="Gwen Tracy" userId="6c5f1495-2c34-406e-a513-d0b0e82ebf09" providerId="ADAL" clId="{13A92D3D-0D03-4BC2-9ACA-E7B3F86387A0}" dt="2022-04-13T13:22:24.337" v="414" actId="1038"/>
          <ac:spMkLst>
            <pc:docMk/>
            <pc:sldMk cId="206902025" sldId="278"/>
            <ac:spMk id="423" creationId="{23E01A57-22A2-4FEF-8058-3E4FD03F8EF4}"/>
          </ac:spMkLst>
        </pc:spChg>
        <pc:spChg chg="mod">
          <ac:chgData name="Gwen Tracy" userId="6c5f1495-2c34-406e-a513-d0b0e82ebf09" providerId="ADAL" clId="{13A92D3D-0D03-4BC2-9ACA-E7B3F86387A0}" dt="2022-04-13T13:22:24.337" v="414" actId="1038"/>
          <ac:spMkLst>
            <pc:docMk/>
            <pc:sldMk cId="206902025" sldId="278"/>
            <ac:spMk id="424" creationId="{44140B2B-BACA-4117-AC03-FBFE4C51F059}"/>
          </ac:spMkLst>
        </pc:spChg>
        <pc:spChg chg="mod">
          <ac:chgData name="Gwen Tracy" userId="6c5f1495-2c34-406e-a513-d0b0e82ebf09" providerId="ADAL" clId="{13A92D3D-0D03-4BC2-9ACA-E7B3F86387A0}" dt="2022-04-13T13:22:24.337" v="414" actId="1038"/>
          <ac:spMkLst>
            <pc:docMk/>
            <pc:sldMk cId="206902025" sldId="278"/>
            <ac:spMk id="425" creationId="{8CB2A3EC-F2B7-4C50-9D5E-46CC5DA89A25}"/>
          </ac:spMkLst>
        </pc:spChg>
        <pc:spChg chg="mod">
          <ac:chgData name="Gwen Tracy" userId="6c5f1495-2c34-406e-a513-d0b0e82ebf09" providerId="ADAL" clId="{13A92D3D-0D03-4BC2-9ACA-E7B3F86387A0}" dt="2022-04-13T13:22:24.337" v="414" actId="1038"/>
          <ac:spMkLst>
            <pc:docMk/>
            <pc:sldMk cId="206902025" sldId="278"/>
            <ac:spMk id="426" creationId="{4394832F-631D-450D-92EA-F10748B791A6}"/>
          </ac:spMkLst>
        </pc:spChg>
        <pc:spChg chg="mod">
          <ac:chgData name="Gwen Tracy" userId="6c5f1495-2c34-406e-a513-d0b0e82ebf09" providerId="ADAL" clId="{13A92D3D-0D03-4BC2-9ACA-E7B3F86387A0}" dt="2022-04-13T13:22:24.337" v="414" actId="1038"/>
          <ac:spMkLst>
            <pc:docMk/>
            <pc:sldMk cId="206902025" sldId="278"/>
            <ac:spMk id="427" creationId="{8C7B56A5-B04F-4E7C-88AF-9EED57086792}"/>
          </ac:spMkLst>
        </pc:spChg>
        <pc:spChg chg="mod">
          <ac:chgData name="Gwen Tracy" userId="6c5f1495-2c34-406e-a513-d0b0e82ebf09" providerId="ADAL" clId="{13A92D3D-0D03-4BC2-9ACA-E7B3F86387A0}" dt="2022-04-13T13:22:24.337" v="414" actId="1038"/>
          <ac:spMkLst>
            <pc:docMk/>
            <pc:sldMk cId="206902025" sldId="278"/>
            <ac:spMk id="428" creationId="{DDFFE09E-46DD-417E-8D97-8EDFDD25A50D}"/>
          </ac:spMkLst>
        </pc:spChg>
        <pc:spChg chg="mod">
          <ac:chgData name="Gwen Tracy" userId="6c5f1495-2c34-406e-a513-d0b0e82ebf09" providerId="ADAL" clId="{13A92D3D-0D03-4BC2-9ACA-E7B3F86387A0}" dt="2022-04-13T13:22:24.337" v="414" actId="1038"/>
          <ac:spMkLst>
            <pc:docMk/>
            <pc:sldMk cId="206902025" sldId="278"/>
            <ac:spMk id="429" creationId="{0F7A0493-4C8A-41A9-91DE-A3FA4381A13A}"/>
          </ac:spMkLst>
        </pc:spChg>
        <pc:spChg chg="mod">
          <ac:chgData name="Gwen Tracy" userId="6c5f1495-2c34-406e-a513-d0b0e82ebf09" providerId="ADAL" clId="{13A92D3D-0D03-4BC2-9ACA-E7B3F86387A0}" dt="2022-04-13T13:22:24.337" v="414" actId="1038"/>
          <ac:spMkLst>
            <pc:docMk/>
            <pc:sldMk cId="206902025" sldId="278"/>
            <ac:spMk id="430" creationId="{D5FD5BA4-0EEA-4163-ACDF-8D3E025B03BF}"/>
          </ac:spMkLst>
        </pc:spChg>
        <pc:spChg chg="mod">
          <ac:chgData name="Gwen Tracy" userId="6c5f1495-2c34-406e-a513-d0b0e82ebf09" providerId="ADAL" clId="{13A92D3D-0D03-4BC2-9ACA-E7B3F86387A0}" dt="2022-04-13T13:22:24.337" v="414" actId="1038"/>
          <ac:spMkLst>
            <pc:docMk/>
            <pc:sldMk cId="206902025" sldId="278"/>
            <ac:spMk id="431" creationId="{E79DD1D5-4DCD-44E8-8AE4-A42015D64171}"/>
          </ac:spMkLst>
        </pc:spChg>
        <pc:spChg chg="mod">
          <ac:chgData name="Gwen Tracy" userId="6c5f1495-2c34-406e-a513-d0b0e82ebf09" providerId="ADAL" clId="{13A92D3D-0D03-4BC2-9ACA-E7B3F86387A0}" dt="2022-04-13T13:22:24.337" v="414" actId="1038"/>
          <ac:spMkLst>
            <pc:docMk/>
            <pc:sldMk cId="206902025" sldId="278"/>
            <ac:spMk id="432" creationId="{B0CC2549-44DB-4F61-B399-7099FF46E9CB}"/>
          </ac:spMkLst>
        </pc:spChg>
        <pc:spChg chg="mod">
          <ac:chgData name="Gwen Tracy" userId="6c5f1495-2c34-406e-a513-d0b0e82ebf09" providerId="ADAL" clId="{13A92D3D-0D03-4BC2-9ACA-E7B3F86387A0}" dt="2022-04-13T13:22:24.337" v="414" actId="1038"/>
          <ac:spMkLst>
            <pc:docMk/>
            <pc:sldMk cId="206902025" sldId="278"/>
            <ac:spMk id="433" creationId="{A1ECE883-743E-4A00-AD65-D7D4C892F7EC}"/>
          </ac:spMkLst>
        </pc:spChg>
        <pc:spChg chg="mod">
          <ac:chgData name="Gwen Tracy" userId="6c5f1495-2c34-406e-a513-d0b0e82ebf09" providerId="ADAL" clId="{13A92D3D-0D03-4BC2-9ACA-E7B3F86387A0}" dt="2022-04-13T13:22:24.337" v="414" actId="1038"/>
          <ac:spMkLst>
            <pc:docMk/>
            <pc:sldMk cId="206902025" sldId="278"/>
            <ac:spMk id="434" creationId="{1DF26BAE-378C-48B1-BB71-19E3D708E2EC}"/>
          </ac:spMkLst>
        </pc:spChg>
        <pc:spChg chg="mod">
          <ac:chgData name="Gwen Tracy" userId="6c5f1495-2c34-406e-a513-d0b0e82ebf09" providerId="ADAL" clId="{13A92D3D-0D03-4BC2-9ACA-E7B3F86387A0}" dt="2022-04-13T13:22:24.337" v="414" actId="1038"/>
          <ac:spMkLst>
            <pc:docMk/>
            <pc:sldMk cId="206902025" sldId="278"/>
            <ac:spMk id="435" creationId="{FBA5C375-18EF-4069-876E-9324D3F3B4F9}"/>
          </ac:spMkLst>
        </pc:spChg>
        <pc:spChg chg="mod">
          <ac:chgData name="Gwen Tracy" userId="6c5f1495-2c34-406e-a513-d0b0e82ebf09" providerId="ADAL" clId="{13A92D3D-0D03-4BC2-9ACA-E7B3F86387A0}" dt="2022-04-13T13:22:24.337" v="414" actId="1038"/>
          <ac:spMkLst>
            <pc:docMk/>
            <pc:sldMk cId="206902025" sldId="278"/>
            <ac:spMk id="436" creationId="{32BEB691-B1F8-4EB8-B025-DE7A714A2775}"/>
          </ac:spMkLst>
        </pc:spChg>
        <pc:spChg chg="mod">
          <ac:chgData name="Gwen Tracy" userId="6c5f1495-2c34-406e-a513-d0b0e82ebf09" providerId="ADAL" clId="{13A92D3D-0D03-4BC2-9ACA-E7B3F86387A0}" dt="2022-04-13T13:22:24.337" v="414" actId="1038"/>
          <ac:spMkLst>
            <pc:docMk/>
            <pc:sldMk cId="206902025" sldId="278"/>
            <ac:spMk id="437" creationId="{1CEBAEE9-A298-4F45-A844-67B68E5513BF}"/>
          </ac:spMkLst>
        </pc:spChg>
        <pc:spChg chg="mod">
          <ac:chgData name="Gwen Tracy" userId="6c5f1495-2c34-406e-a513-d0b0e82ebf09" providerId="ADAL" clId="{13A92D3D-0D03-4BC2-9ACA-E7B3F86387A0}" dt="2022-04-13T13:22:24.337" v="414" actId="1038"/>
          <ac:spMkLst>
            <pc:docMk/>
            <pc:sldMk cId="206902025" sldId="278"/>
            <ac:spMk id="438" creationId="{05954D60-2170-4C71-BBFC-80B628C541A0}"/>
          </ac:spMkLst>
        </pc:spChg>
        <pc:spChg chg="mod">
          <ac:chgData name="Gwen Tracy" userId="6c5f1495-2c34-406e-a513-d0b0e82ebf09" providerId="ADAL" clId="{13A92D3D-0D03-4BC2-9ACA-E7B3F86387A0}" dt="2022-04-13T13:22:24.337" v="414" actId="1038"/>
          <ac:spMkLst>
            <pc:docMk/>
            <pc:sldMk cId="206902025" sldId="278"/>
            <ac:spMk id="439" creationId="{F007524D-B27E-4D2A-8B3E-A010C544FFBE}"/>
          </ac:spMkLst>
        </pc:spChg>
        <pc:spChg chg="mod">
          <ac:chgData name="Gwen Tracy" userId="6c5f1495-2c34-406e-a513-d0b0e82ebf09" providerId="ADAL" clId="{13A92D3D-0D03-4BC2-9ACA-E7B3F86387A0}" dt="2022-04-13T13:22:24.337" v="414" actId="1038"/>
          <ac:spMkLst>
            <pc:docMk/>
            <pc:sldMk cId="206902025" sldId="278"/>
            <ac:spMk id="440" creationId="{6A130DDF-AAE6-46C4-AB16-06F1897BFB67}"/>
          </ac:spMkLst>
        </pc:spChg>
        <pc:spChg chg="mod">
          <ac:chgData name="Gwen Tracy" userId="6c5f1495-2c34-406e-a513-d0b0e82ebf09" providerId="ADAL" clId="{13A92D3D-0D03-4BC2-9ACA-E7B3F86387A0}" dt="2022-04-13T13:22:24.337" v="414" actId="1038"/>
          <ac:spMkLst>
            <pc:docMk/>
            <pc:sldMk cId="206902025" sldId="278"/>
            <ac:spMk id="441" creationId="{B473CDFE-98F4-4D6D-8764-0C35103D7246}"/>
          </ac:spMkLst>
        </pc:spChg>
        <pc:spChg chg="mod">
          <ac:chgData name="Gwen Tracy" userId="6c5f1495-2c34-406e-a513-d0b0e82ebf09" providerId="ADAL" clId="{13A92D3D-0D03-4BC2-9ACA-E7B3F86387A0}" dt="2022-04-13T13:22:24.337" v="414" actId="1038"/>
          <ac:spMkLst>
            <pc:docMk/>
            <pc:sldMk cId="206902025" sldId="278"/>
            <ac:spMk id="442" creationId="{6F010C99-22DC-45B6-A71C-EAFBB076ADB6}"/>
          </ac:spMkLst>
        </pc:spChg>
        <pc:spChg chg="mod">
          <ac:chgData name="Gwen Tracy" userId="6c5f1495-2c34-406e-a513-d0b0e82ebf09" providerId="ADAL" clId="{13A92D3D-0D03-4BC2-9ACA-E7B3F86387A0}" dt="2022-04-13T13:22:24.337" v="414" actId="1038"/>
          <ac:spMkLst>
            <pc:docMk/>
            <pc:sldMk cId="206902025" sldId="278"/>
            <ac:spMk id="443" creationId="{3F5EE46F-BF3E-43D7-BCE8-D80A8FB11BEC}"/>
          </ac:spMkLst>
        </pc:spChg>
        <pc:spChg chg="mod">
          <ac:chgData name="Gwen Tracy" userId="6c5f1495-2c34-406e-a513-d0b0e82ebf09" providerId="ADAL" clId="{13A92D3D-0D03-4BC2-9ACA-E7B3F86387A0}" dt="2022-04-13T13:22:24.337" v="414" actId="1038"/>
          <ac:spMkLst>
            <pc:docMk/>
            <pc:sldMk cId="206902025" sldId="278"/>
            <ac:spMk id="444" creationId="{2083D4CB-6339-4F56-8D5D-15274DC399D1}"/>
          </ac:spMkLst>
        </pc:spChg>
        <pc:spChg chg="mod">
          <ac:chgData name="Gwen Tracy" userId="6c5f1495-2c34-406e-a513-d0b0e82ebf09" providerId="ADAL" clId="{13A92D3D-0D03-4BC2-9ACA-E7B3F86387A0}" dt="2022-04-13T13:22:24.337" v="414" actId="1038"/>
          <ac:spMkLst>
            <pc:docMk/>
            <pc:sldMk cId="206902025" sldId="278"/>
            <ac:spMk id="445" creationId="{A70AEE64-AEC9-44F7-9ABF-5176DF606DF8}"/>
          </ac:spMkLst>
        </pc:spChg>
        <pc:spChg chg="mod">
          <ac:chgData name="Gwen Tracy" userId="6c5f1495-2c34-406e-a513-d0b0e82ebf09" providerId="ADAL" clId="{13A92D3D-0D03-4BC2-9ACA-E7B3F86387A0}" dt="2022-04-13T13:22:24.337" v="414" actId="1038"/>
          <ac:spMkLst>
            <pc:docMk/>
            <pc:sldMk cId="206902025" sldId="278"/>
            <ac:spMk id="446" creationId="{E6C0F39D-1B3E-4595-9ADE-E19B561A30B2}"/>
          </ac:spMkLst>
        </pc:spChg>
        <pc:spChg chg="mod">
          <ac:chgData name="Gwen Tracy" userId="6c5f1495-2c34-406e-a513-d0b0e82ebf09" providerId="ADAL" clId="{13A92D3D-0D03-4BC2-9ACA-E7B3F86387A0}" dt="2022-04-13T13:22:24.337" v="414" actId="1038"/>
          <ac:spMkLst>
            <pc:docMk/>
            <pc:sldMk cId="206902025" sldId="278"/>
            <ac:spMk id="447" creationId="{730778D7-635B-4650-B2C0-2A6ED7DC083F}"/>
          </ac:spMkLst>
        </pc:spChg>
        <pc:spChg chg="mod">
          <ac:chgData name="Gwen Tracy" userId="6c5f1495-2c34-406e-a513-d0b0e82ebf09" providerId="ADAL" clId="{13A92D3D-0D03-4BC2-9ACA-E7B3F86387A0}" dt="2022-04-13T13:22:24.337" v="414" actId="1038"/>
          <ac:spMkLst>
            <pc:docMk/>
            <pc:sldMk cId="206902025" sldId="278"/>
            <ac:spMk id="448" creationId="{FF0C9057-D92E-4F31-832A-C0C04C85E35A}"/>
          </ac:spMkLst>
        </pc:spChg>
        <pc:spChg chg="mod">
          <ac:chgData name="Gwen Tracy" userId="6c5f1495-2c34-406e-a513-d0b0e82ebf09" providerId="ADAL" clId="{13A92D3D-0D03-4BC2-9ACA-E7B3F86387A0}" dt="2022-04-13T13:22:24.337" v="414" actId="1038"/>
          <ac:spMkLst>
            <pc:docMk/>
            <pc:sldMk cId="206902025" sldId="278"/>
            <ac:spMk id="449" creationId="{741A9458-53AF-4B66-8988-010D4314E3FB}"/>
          </ac:spMkLst>
        </pc:spChg>
        <pc:spChg chg="mod">
          <ac:chgData name="Gwen Tracy" userId="6c5f1495-2c34-406e-a513-d0b0e82ebf09" providerId="ADAL" clId="{13A92D3D-0D03-4BC2-9ACA-E7B3F86387A0}" dt="2022-04-13T13:22:24.337" v="414" actId="1038"/>
          <ac:spMkLst>
            <pc:docMk/>
            <pc:sldMk cId="206902025" sldId="278"/>
            <ac:spMk id="450" creationId="{60F23917-F5F4-4A40-9D94-F66B5201D5FB}"/>
          </ac:spMkLst>
        </pc:spChg>
        <pc:spChg chg="mod">
          <ac:chgData name="Gwen Tracy" userId="6c5f1495-2c34-406e-a513-d0b0e82ebf09" providerId="ADAL" clId="{13A92D3D-0D03-4BC2-9ACA-E7B3F86387A0}" dt="2022-04-13T13:22:24.337" v="414" actId="1038"/>
          <ac:spMkLst>
            <pc:docMk/>
            <pc:sldMk cId="206902025" sldId="278"/>
            <ac:spMk id="451" creationId="{8C97D464-778B-4007-B462-99E60749A4B8}"/>
          </ac:spMkLst>
        </pc:spChg>
        <pc:spChg chg="mod">
          <ac:chgData name="Gwen Tracy" userId="6c5f1495-2c34-406e-a513-d0b0e82ebf09" providerId="ADAL" clId="{13A92D3D-0D03-4BC2-9ACA-E7B3F86387A0}" dt="2022-04-13T13:22:24.337" v="414" actId="1038"/>
          <ac:spMkLst>
            <pc:docMk/>
            <pc:sldMk cId="206902025" sldId="278"/>
            <ac:spMk id="452" creationId="{7DA2B66E-7A08-4CA4-AD6D-BE044ED5F295}"/>
          </ac:spMkLst>
        </pc:spChg>
        <pc:spChg chg="mod">
          <ac:chgData name="Gwen Tracy" userId="6c5f1495-2c34-406e-a513-d0b0e82ebf09" providerId="ADAL" clId="{13A92D3D-0D03-4BC2-9ACA-E7B3F86387A0}" dt="2022-04-13T13:22:24.337" v="414" actId="1038"/>
          <ac:spMkLst>
            <pc:docMk/>
            <pc:sldMk cId="206902025" sldId="278"/>
            <ac:spMk id="453" creationId="{E7B6EE76-556F-497A-8C9E-E3C32BB443F3}"/>
          </ac:spMkLst>
        </pc:spChg>
        <pc:spChg chg="mod">
          <ac:chgData name="Gwen Tracy" userId="6c5f1495-2c34-406e-a513-d0b0e82ebf09" providerId="ADAL" clId="{13A92D3D-0D03-4BC2-9ACA-E7B3F86387A0}" dt="2022-04-13T13:22:24.337" v="414" actId="1038"/>
          <ac:spMkLst>
            <pc:docMk/>
            <pc:sldMk cId="206902025" sldId="278"/>
            <ac:spMk id="454" creationId="{68A459DC-9201-4CBB-A7DB-5FBD671315E1}"/>
          </ac:spMkLst>
        </pc:spChg>
        <pc:spChg chg="mod">
          <ac:chgData name="Gwen Tracy" userId="6c5f1495-2c34-406e-a513-d0b0e82ebf09" providerId="ADAL" clId="{13A92D3D-0D03-4BC2-9ACA-E7B3F86387A0}" dt="2022-04-13T13:22:24.337" v="414" actId="1038"/>
          <ac:spMkLst>
            <pc:docMk/>
            <pc:sldMk cId="206902025" sldId="278"/>
            <ac:spMk id="455" creationId="{B4092649-02DE-4647-A76B-EC7080429B79}"/>
          </ac:spMkLst>
        </pc:spChg>
        <pc:spChg chg="mod">
          <ac:chgData name="Gwen Tracy" userId="6c5f1495-2c34-406e-a513-d0b0e82ebf09" providerId="ADAL" clId="{13A92D3D-0D03-4BC2-9ACA-E7B3F86387A0}" dt="2022-04-13T13:22:24.337" v="414" actId="1038"/>
          <ac:spMkLst>
            <pc:docMk/>
            <pc:sldMk cId="206902025" sldId="278"/>
            <ac:spMk id="456" creationId="{D902E734-46A7-4B55-B4BC-83CCCA5625E8}"/>
          </ac:spMkLst>
        </pc:spChg>
        <pc:spChg chg="mod">
          <ac:chgData name="Gwen Tracy" userId="6c5f1495-2c34-406e-a513-d0b0e82ebf09" providerId="ADAL" clId="{13A92D3D-0D03-4BC2-9ACA-E7B3F86387A0}" dt="2022-04-13T13:22:24.337" v="414" actId="1038"/>
          <ac:spMkLst>
            <pc:docMk/>
            <pc:sldMk cId="206902025" sldId="278"/>
            <ac:spMk id="457" creationId="{A153531A-DEC9-4FD0-B872-553F6D9E7C74}"/>
          </ac:spMkLst>
        </pc:spChg>
        <pc:spChg chg="mod">
          <ac:chgData name="Gwen Tracy" userId="6c5f1495-2c34-406e-a513-d0b0e82ebf09" providerId="ADAL" clId="{13A92D3D-0D03-4BC2-9ACA-E7B3F86387A0}" dt="2022-04-13T13:22:24.337" v="414" actId="1038"/>
          <ac:spMkLst>
            <pc:docMk/>
            <pc:sldMk cId="206902025" sldId="278"/>
            <ac:spMk id="458" creationId="{496C6897-A1D1-4084-B2ED-65A860A607AB}"/>
          </ac:spMkLst>
        </pc:spChg>
        <pc:spChg chg="mod">
          <ac:chgData name="Gwen Tracy" userId="6c5f1495-2c34-406e-a513-d0b0e82ebf09" providerId="ADAL" clId="{13A92D3D-0D03-4BC2-9ACA-E7B3F86387A0}" dt="2022-04-13T13:22:24.337" v="414" actId="1038"/>
          <ac:spMkLst>
            <pc:docMk/>
            <pc:sldMk cId="206902025" sldId="278"/>
            <ac:spMk id="459" creationId="{F177905E-1437-4051-9381-3BA82C10D3C7}"/>
          </ac:spMkLst>
        </pc:spChg>
        <pc:spChg chg="mod">
          <ac:chgData name="Gwen Tracy" userId="6c5f1495-2c34-406e-a513-d0b0e82ebf09" providerId="ADAL" clId="{13A92D3D-0D03-4BC2-9ACA-E7B3F86387A0}" dt="2022-04-13T13:22:24.337" v="414" actId="1038"/>
          <ac:spMkLst>
            <pc:docMk/>
            <pc:sldMk cId="206902025" sldId="278"/>
            <ac:spMk id="460" creationId="{A5A7E4FB-1BF6-4A28-9CEA-D11EECDAA7F9}"/>
          </ac:spMkLst>
        </pc:spChg>
        <pc:spChg chg="mod">
          <ac:chgData name="Gwen Tracy" userId="6c5f1495-2c34-406e-a513-d0b0e82ebf09" providerId="ADAL" clId="{13A92D3D-0D03-4BC2-9ACA-E7B3F86387A0}" dt="2022-04-13T13:22:24.337" v="414" actId="1038"/>
          <ac:spMkLst>
            <pc:docMk/>
            <pc:sldMk cId="206902025" sldId="278"/>
            <ac:spMk id="461" creationId="{DD78E262-4E9A-4F4E-9985-C4AF4E2100F9}"/>
          </ac:spMkLst>
        </pc:spChg>
        <pc:spChg chg="mod">
          <ac:chgData name="Gwen Tracy" userId="6c5f1495-2c34-406e-a513-d0b0e82ebf09" providerId="ADAL" clId="{13A92D3D-0D03-4BC2-9ACA-E7B3F86387A0}" dt="2022-04-13T13:22:24.337" v="414" actId="1038"/>
          <ac:spMkLst>
            <pc:docMk/>
            <pc:sldMk cId="206902025" sldId="278"/>
            <ac:spMk id="462" creationId="{21077A43-8040-434B-A279-4C038268F07F}"/>
          </ac:spMkLst>
        </pc:spChg>
        <pc:spChg chg="mod">
          <ac:chgData name="Gwen Tracy" userId="6c5f1495-2c34-406e-a513-d0b0e82ebf09" providerId="ADAL" clId="{13A92D3D-0D03-4BC2-9ACA-E7B3F86387A0}" dt="2022-04-13T13:22:24.337" v="414" actId="1038"/>
          <ac:spMkLst>
            <pc:docMk/>
            <pc:sldMk cId="206902025" sldId="278"/>
            <ac:spMk id="463" creationId="{0EB70B2A-A4A7-439C-985F-DFA4CA5BCC59}"/>
          </ac:spMkLst>
        </pc:spChg>
        <pc:spChg chg="mod">
          <ac:chgData name="Gwen Tracy" userId="6c5f1495-2c34-406e-a513-d0b0e82ebf09" providerId="ADAL" clId="{13A92D3D-0D03-4BC2-9ACA-E7B3F86387A0}" dt="2022-04-13T13:22:24.337" v="414" actId="1038"/>
          <ac:spMkLst>
            <pc:docMk/>
            <pc:sldMk cId="206902025" sldId="278"/>
            <ac:spMk id="464" creationId="{90E7D4BF-9382-4074-ADC4-89E0F7C5CF2D}"/>
          </ac:spMkLst>
        </pc:spChg>
        <pc:spChg chg="mod">
          <ac:chgData name="Gwen Tracy" userId="6c5f1495-2c34-406e-a513-d0b0e82ebf09" providerId="ADAL" clId="{13A92D3D-0D03-4BC2-9ACA-E7B3F86387A0}" dt="2022-04-13T13:22:24.337" v="414" actId="1038"/>
          <ac:spMkLst>
            <pc:docMk/>
            <pc:sldMk cId="206902025" sldId="278"/>
            <ac:spMk id="465" creationId="{CCFC8786-5C52-4E4A-A0DC-C70050D9228A}"/>
          </ac:spMkLst>
        </pc:spChg>
        <pc:spChg chg="mod">
          <ac:chgData name="Gwen Tracy" userId="6c5f1495-2c34-406e-a513-d0b0e82ebf09" providerId="ADAL" clId="{13A92D3D-0D03-4BC2-9ACA-E7B3F86387A0}" dt="2022-04-13T13:22:24.337" v="414" actId="1038"/>
          <ac:spMkLst>
            <pc:docMk/>
            <pc:sldMk cId="206902025" sldId="278"/>
            <ac:spMk id="466" creationId="{9CC06564-A749-46EB-8388-29CF40EDC828}"/>
          </ac:spMkLst>
        </pc:spChg>
        <pc:spChg chg="mod">
          <ac:chgData name="Gwen Tracy" userId="6c5f1495-2c34-406e-a513-d0b0e82ebf09" providerId="ADAL" clId="{13A92D3D-0D03-4BC2-9ACA-E7B3F86387A0}" dt="2022-04-13T13:22:24.337" v="414" actId="1038"/>
          <ac:spMkLst>
            <pc:docMk/>
            <pc:sldMk cId="206902025" sldId="278"/>
            <ac:spMk id="467" creationId="{ECF1A7DC-D8A4-4D81-96CA-34EB91090260}"/>
          </ac:spMkLst>
        </pc:spChg>
        <pc:spChg chg="mod">
          <ac:chgData name="Gwen Tracy" userId="6c5f1495-2c34-406e-a513-d0b0e82ebf09" providerId="ADAL" clId="{13A92D3D-0D03-4BC2-9ACA-E7B3F86387A0}" dt="2022-04-13T13:22:24.337" v="414" actId="1038"/>
          <ac:spMkLst>
            <pc:docMk/>
            <pc:sldMk cId="206902025" sldId="278"/>
            <ac:spMk id="468" creationId="{48DBD62C-4638-4DA0-8602-0D0AE635DD65}"/>
          </ac:spMkLst>
        </pc:spChg>
        <pc:spChg chg="mod">
          <ac:chgData name="Gwen Tracy" userId="6c5f1495-2c34-406e-a513-d0b0e82ebf09" providerId="ADAL" clId="{13A92D3D-0D03-4BC2-9ACA-E7B3F86387A0}" dt="2022-04-13T13:22:24.337" v="414" actId="1038"/>
          <ac:spMkLst>
            <pc:docMk/>
            <pc:sldMk cId="206902025" sldId="278"/>
            <ac:spMk id="469" creationId="{4377824A-7BAE-49C0-BBD8-7C2D40C45D5F}"/>
          </ac:spMkLst>
        </pc:spChg>
        <pc:spChg chg="mod">
          <ac:chgData name="Gwen Tracy" userId="6c5f1495-2c34-406e-a513-d0b0e82ebf09" providerId="ADAL" clId="{13A92D3D-0D03-4BC2-9ACA-E7B3F86387A0}" dt="2022-04-13T13:22:24.337" v="414" actId="1038"/>
          <ac:spMkLst>
            <pc:docMk/>
            <pc:sldMk cId="206902025" sldId="278"/>
            <ac:spMk id="470" creationId="{94E41F0A-91E8-4797-B942-46327DD1B4C0}"/>
          </ac:spMkLst>
        </pc:spChg>
        <pc:spChg chg="mod">
          <ac:chgData name="Gwen Tracy" userId="6c5f1495-2c34-406e-a513-d0b0e82ebf09" providerId="ADAL" clId="{13A92D3D-0D03-4BC2-9ACA-E7B3F86387A0}" dt="2022-04-13T13:22:24.337" v="414" actId="1038"/>
          <ac:spMkLst>
            <pc:docMk/>
            <pc:sldMk cId="206902025" sldId="278"/>
            <ac:spMk id="471" creationId="{1A31AF3F-3CAD-4917-BBC6-4551BFCD9F52}"/>
          </ac:spMkLst>
        </pc:spChg>
        <pc:spChg chg="mod">
          <ac:chgData name="Gwen Tracy" userId="6c5f1495-2c34-406e-a513-d0b0e82ebf09" providerId="ADAL" clId="{13A92D3D-0D03-4BC2-9ACA-E7B3F86387A0}" dt="2022-04-13T13:22:24.337" v="414" actId="1038"/>
          <ac:spMkLst>
            <pc:docMk/>
            <pc:sldMk cId="206902025" sldId="278"/>
            <ac:spMk id="472" creationId="{ABA68227-3218-4570-BF92-A8F90EF24994}"/>
          </ac:spMkLst>
        </pc:spChg>
        <pc:spChg chg="mod">
          <ac:chgData name="Gwen Tracy" userId="6c5f1495-2c34-406e-a513-d0b0e82ebf09" providerId="ADAL" clId="{13A92D3D-0D03-4BC2-9ACA-E7B3F86387A0}" dt="2022-04-13T13:22:24.337" v="414" actId="1038"/>
          <ac:spMkLst>
            <pc:docMk/>
            <pc:sldMk cId="206902025" sldId="278"/>
            <ac:spMk id="473" creationId="{016092D9-51E8-43B0-AF28-6F2B89B958F6}"/>
          </ac:spMkLst>
        </pc:spChg>
        <pc:spChg chg="mod">
          <ac:chgData name="Gwen Tracy" userId="6c5f1495-2c34-406e-a513-d0b0e82ebf09" providerId="ADAL" clId="{13A92D3D-0D03-4BC2-9ACA-E7B3F86387A0}" dt="2022-04-13T13:22:24.337" v="414" actId="1038"/>
          <ac:spMkLst>
            <pc:docMk/>
            <pc:sldMk cId="206902025" sldId="278"/>
            <ac:spMk id="474" creationId="{68ADCCF1-AEAA-4340-80E0-6558643272F9}"/>
          </ac:spMkLst>
        </pc:spChg>
        <pc:spChg chg="mod">
          <ac:chgData name="Gwen Tracy" userId="6c5f1495-2c34-406e-a513-d0b0e82ebf09" providerId="ADAL" clId="{13A92D3D-0D03-4BC2-9ACA-E7B3F86387A0}" dt="2022-04-13T13:22:24.337" v="414" actId="1038"/>
          <ac:spMkLst>
            <pc:docMk/>
            <pc:sldMk cId="206902025" sldId="278"/>
            <ac:spMk id="475" creationId="{AC3D942E-5FF6-4951-B215-630CB42C3B94}"/>
          </ac:spMkLst>
        </pc:spChg>
        <pc:spChg chg="mod">
          <ac:chgData name="Gwen Tracy" userId="6c5f1495-2c34-406e-a513-d0b0e82ebf09" providerId="ADAL" clId="{13A92D3D-0D03-4BC2-9ACA-E7B3F86387A0}" dt="2022-04-13T13:22:24.337" v="414" actId="1038"/>
          <ac:spMkLst>
            <pc:docMk/>
            <pc:sldMk cId="206902025" sldId="278"/>
            <ac:spMk id="476" creationId="{CB0AAC97-4363-444C-A291-83DB2B662AE4}"/>
          </ac:spMkLst>
        </pc:spChg>
        <pc:spChg chg="mod">
          <ac:chgData name="Gwen Tracy" userId="6c5f1495-2c34-406e-a513-d0b0e82ebf09" providerId="ADAL" clId="{13A92D3D-0D03-4BC2-9ACA-E7B3F86387A0}" dt="2022-04-13T13:22:24.337" v="414" actId="1038"/>
          <ac:spMkLst>
            <pc:docMk/>
            <pc:sldMk cId="206902025" sldId="278"/>
            <ac:spMk id="477" creationId="{CB3366E6-B6BA-4AAC-9A94-1CA5A858DC0E}"/>
          </ac:spMkLst>
        </pc:spChg>
        <pc:spChg chg="mod">
          <ac:chgData name="Gwen Tracy" userId="6c5f1495-2c34-406e-a513-d0b0e82ebf09" providerId="ADAL" clId="{13A92D3D-0D03-4BC2-9ACA-E7B3F86387A0}" dt="2022-04-13T13:22:24.337" v="414" actId="1038"/>
          <ac:spMkLst>
            <pc:docMk/>
            <pc:sldMk cId="206902025" sldId="278"/>
            <ac:spMk id="478" creationId="{DDF8FCCD-EB15-4330-9BC3-45BF12B4360D}"/>
          </ac:spMkLst>
        </pc:spChg>
        <pc:spChg chg="mod">
          <ac:chgData name="Gwen Tracy" userId="6c5f1495-2c34-406e-a513-d0b0e82ebf09" providerId="ADAL" clId="{13A92D3D-0D03-4BC2-9ACA-E7B3F86387A0}" dt="2022-04-13T13:22:24.337" v="414" actId="1038"/>
          <ac:spMkLst>
            <pc:docMk/>
            <pc:sldMk cId="206902025" sldId="278"/>
            <ac:spMk id="479" creationId="{A3D3FD7A-0439-4D3E-AEEB-DFB2F1368D80}"/>
          </ac:spMkLst>
        </pc:spChg>
        <pc:spChg chg="mod">
          <ac:chgData name="Gwen Tracy" userId="6c5f1495-2c34-406e-a513-d0b0e82ebf09" providerId="ADAL" clId="{13A92D3D-0D03-4BC2-9ACA-E7B3F86387A0}" dt="2022-04-13T13:22:24.337" v="414" actId="1038"/>
          <ac:spMkLst>
            <pc:docMk/>
            <pc:sldMk cId="206902025" sldId="278"/>
            <ac:spMk id="480" creationId="{77480C20-70D5-4039-9F4B-4E73B34B76D3}"/>
          </ac:spMkLst>
        </pc:spChg>
        <pc:spChg chg="mod">
          <ac:chgData name="Gwen Tracy" userId="6c5f1495-2c34-406e-a513-d0b0e82ebf09" providerId="ADAL" clId="{13A92D3D-0D03-4BC2-9ACA-E7B3F86387A0}" dt="2022-04-13T13:22:24.337" v="414" actId="1038"/>
          <ac:spMkLst>
            <pc:docMk/>
            <pc:sldMk cId="206902025" sldId="278"/>
            <ac:spMk id="481" creationId="{F976BE4F-CE81-427C-A1D5-6D580ADCD774}"/>
          </ac:spMkLst>
        </pc:spChg>
        <pc:spChg chg="mod">
          <ac:chgData name="Gwen Tracy" userId="6c5f1495-2c34-406e-a513-d0b0e82ebf09" providerId="ADAL" clId="{13A92D3D-0D03-4BC2-9ACA-E7B3F86387A0}" dt="2022-04-13T13:22:24.337" v="414" actId="1038"/>
          <ac:spMkLst>
            <pc:docMk/>
            <pc:sldMk cId="206902025" sldId="278"/>
            <ac:spMk id="482" creationId="{8010F2EF-471E-493E-8C76-2B3033194586}"/>
          </ac:spMkLst>
        </pc:spChg>
        <pc:spChg chg="mod">
          <ac:chgData name="Gwen Tracy" userId="6c5f1495-2c34-406e-a513-d0b0e82ebf09" providerId="ADAL" clId="{13A92D3D-0D03-4BC2-9ACA-E7B3F86387A0}" dt="2022-04-13T13:22:24.337" v="414" actId="1038"/>
          <ac:spMkLst>
            <pc:docMk/>
            <pc:sldMk cId="206902025" sldId="278"/>
            <ac:spMk id="483" creationId="{19A5E227-4930-4B63-A410-591DB1D76D2C}"/>
          </ac:spMkLst>
        </pc:spChg>
        <pc:spChg chg="mod">
          <ac:chgData name="Gwen Tracy" userId="6c5f1495-2c34-406e-a513-d0b0e82ebf09" providerId="ADAL" clId="{13A92D3D-0D03-4BC2-9ACA-E7B3F86387A0}" dt="2022-04-13T13:22:24.337" v="414" actId="1038"/>
          <ac:spMkLst>
            <pc:docMk/>
            <pc:sldMk cId="206902025" sldId="278"/>
            <ac:spMk id="484" creationId="{7D5C88CF-496A-43FF-A409-475A6BFA1C78}"/>
          </ac:spMkLst>
        </pc:spChg>
        <pc:spChg chg="mod">
          <ac:chgData name="Gwen Tracy" userId="6c5f1495-2c34-406e-a513-d0b0e82ebf09" providerId="ADAL" clId="{13A92D3D-0D03-4BC2-9ACA-E7B3F86387A0}" dt="2022-04-13T13:22:24.337" v="414" actId="1038"/>
          <ac:spMkLst>
            <pc:docMk/>
            <pc:sldMk cId="206902025" sldId="278"/>
            <ac:spMk id="485" creationId="{0395C1F8-7D19-4BEE-A39D-E8E4264D0DB2}"/>
          </ac:spMkLst>
        </pc:spChg>
        <pc:spChg chg="mod">
          <ac:chgData name="Gwen Tracy" userId="6c5f1495-2c34-406e-a513-d0b0e82ebf09" providerId="ADAL" clId="{13A92D3D-0D03-4BC2-9ACA-E7B3F86387A0}" dt="2022-04-13T13:22:24.337" v="414" actId="1038"/>
          <ac:spMkLst>
            <pc:docMk/>
            <pc:sldMk cId="206902025" sldId="278"/>
            <ac:spMk id="486" creationId="{590FCA2C-A993-466E-8B1F-4267C2B6EF17}"/>
          </ac:spMkLst>
        </pc:spChg>
        <pc:spChg chg="mod">
          <ac:chgData name="Gwen Tracy" userId="6c5f1495-2c34-406e-a513-d0b0e82ebf09" providerId="ADAL" clId="{13A92D3D-0D03-4BC2-9ACA-E7B3F86387A0}" dt="2022-04-13T13:22:24.337" v="414" actId="1038"/>
          <ac:spMkLst>
            <pc:docMk/>
            <pc:sldMk cId="206902025" sldId="278"/>
            <ac:spMk id="487" creationId="{CC7993D0-6CE2-4A8E-AB1B-306B2B06845E}"/>
          </ac:spMkLst>
        </pc:spChg>
        <pc:spChg chg="mod">
          <ac:chgData name="Gwen Tracy" userId="6c5f1495-2c34-406e-a513-d0b0e82ebf09" providerId="ADAL" clId="{13A92D3D-0D03-4BC2-9ACA-E7B3F86387A0}" dt="2022-04-13T13:22:24.337" v="414" actId="1038"/>
          <ac:spMkLst>
            <pc:docMk/>
            <pc:sldMk cId="206902025" sldId="278"/>
            <ac:spMk id="488" creationId="{43928824-1707-4F7C-B1E0-B82CD655A66D}"/>
          </ac:spMkLst>
        </pc:spChg>
        <pc:spChg chg="mod">
          <ac:chgData name="Gwen Tracy" userId="6c5f1495-2c34-406e-a513-d0b0e82ebf09" providerId="ADAL" clId="{13A92D3D-0D03-4BC2-9ACA-E7B3F86387A0}" dt="2022-04-13T13:22:24.337" v="414" actId="1038"/>
          <ac:spMkLst>
            <pc:docMk/>
            <pc:sldMk cId="206902025" sldId="278"/>
            <ac:spMk id="489" creationId="{C34EEAF1-66B9-44E9-B19B-757E53BB2DB9}"/>
          </ac:spMkLst>
        </pc:spChg>
        <pc:spChg chg="mod">
          <ac:chgData name="Gwen Tracy" userId="6c5f1495-2c34-406e-a513-d0b0e82ebf09" providerId="ADAL" clId="{13A92D3D-0D03-4BC2-9ACA-E7B3F86387A0}" dt="2022-04-13T13:22:24.337" v="414" actId="1038"/>
          <ac:spMkLst>
            <pc:docMk/>
            <pc:sldMk cId="206902025" sldId="278"/>
            <ac:spMk id="490" creationId="{A307AA92-87AA-4D49-A8D2-73F453726F77}"/>
          </ac:spMkLst>
        </pc:spChg>
        <pc:spChg chg="mod">
          <ac:chgData name="Gwen Tracy" userId="6c5f1495-2c34-406e-a513-d0b0e82ebf09" providerId="ADAL" clId="{13A92D3D-0D03-4BC2-9ACA-E7B3F86387A0}" dt="2022-04-13T13:22:24.337" v="414" actId="1038"/>
          <ac:spMkLst>
            <pc:docMk/>
            <pc:sldMk cId="206902025" sldId="278"/>
            <ac:spMk id="491" creationId="{9A5CF0B3-4549-47D6-8306-2E4522CAB082}"/>
          </ac:spMkLst>
        </pc:spChg>
        <pc:spChg chg="mod">
          <ac:chgData name="Gwen Tracy" userId="6c5f1495-2c34-406e-a513-d0b0e82ebf09" providerId="ADAL" clId="{13A92D3D-0D03-4BC2-9ACA-E7B3F86387A0}" dt="2022-04-13T13:22:24.337" v="414" actId="1038"/>
          <ac:spMkLst>
            <pc:docMk/>
            <pc:sldMk cId="206902025" sldId="278"/>
            <ac:spMk id="492" creationId="{E91E0852-CABB-45B5-AB5B-E97FA259096E}"/>
          </ac:spMkLst>
        </pc:spChg>
        <pc:spChg chg="mod">
          <ac:chgData name="Gwen Tracy" userId="6c5f1495-2c34-406e-a513-d0b0e82ebf09" providerId="ADAL" clId="{13A92D3D-0D03-4BC2-9ACA-E7B3F86387A0}" dt="2022-04-13T13:22:24.337" v="414" actId="1038"/>
          <ac:spMkLst>
            <pc:docMk/>
            <pc:sldMk cId="206902025" sldId="278"/>
            <ac:spMk id="493" creationId="{2D6748FB-5112-4F26-91D9-A832C619159C}"/>
          </ac:spMkLst>
        </pc:spChg>
        <pc:spChg chg="mod">
          <ac:chgData name="Gwen Tracy" userId="6c5f1495-2c34-406e-a513-d0b0e82ebf09" providerId="ADAL" clId="{13A92D3D-0D03-4BC2-9ACA-E7B3F86387A0}" dt="2022-04-13T13:22:24.337" v="414" actId="1038"/>
          <ac:spMkLst>
            <pc:docMk/>
            <pc:sldMk cId="206902025" sldId="278"/>
            <ac:spMk id="494" creationId="{12359D8D-87B3-4C7B-89AB-F4B051EA30F3}"/>
          </ac:spMkLst>
        </pc:spChg>
        <pc:spChg chg="mod">
          <ac:chgData name="Gwen Tracy" userId="6c5f1495-2c34-406e-a513-d0b0e82ebf09" providerId="ADAL" clId="{13A92D3D-0D03-4BC2-9ACA-E7B3F86387A0}" dt="2022-04-13T13:22:24.337" v="414" actId="1038"/>
          <ac:spMkLst>
            <pc:docMk/>
            <pc:sldMk cId="206902025" sldId="278"/>
            <ac:spMk id="495" creationId="{B76DD01E-0866-4595-9357-788EAB871F01}"/>
          </ac:spMkLst>
        </pc:spChg>
        <pc:spChg chg="mod">
          <ac:chgData name="Gwen Tracy" userId="6c5f1495-2c34-406e-a513-d0b0e82ebf09" providerId="ADAL" clId="{13A92D3D-0D03-4BC2-9ACA-E7B3F86387A0}" dt="2022-04-13T13:22:24.337" v="414" actId="1038"/>
          <ac:spMkLst>
            <pc:docMk/>
            <pc:sldMk cId="206902025" sldId="278"/>
            <ac:spMk id="496" creationId="{BA7DC2BF-1020-4D5C-93D2-985668FA81DD}"/>
          </ac:spMkLst>
        </pc:spChg>
        <pc:spChg chg="mod">
          <ac:chgData name="Gwen Tracy" userId="6c5f1495-2c34-406e-a513-d0b0e82ebf09" providerId="ADAL" clId="{13A92D3D-0D03-4BC2-9ACA-E7B3F86387A0}" dt="2022-04-13T13:22:24.337" v="414" actId="1038"/>
          <ac:spMkLst>
            <pc:docMk/>
            <pc:sldMk cId="206902025" sldId="278"/>
            <ac:spMk id="497" creationId="{96F8E805-1435-4828-BA55-6534C9F6BFAE}"/>
          </ac:spMkLst>
        </pc:spChg>
        <pc:spChg chg="mod">
          <ac:chgData name="Gwen Tracy" userId="6c5f1495-2c34-406e-a513-d0b0e82ebf09" providerId="ADAL" clId="{13A92D3D-0D03-4BC2-9ACA-E7B3F86387A0}" dt="2022-04-13T13:22:24.337" v="414" actId="1038"/>
          <ac:spMkLst>
            <pc:docMk/>
            <pc:sldMk cId="206902025" sldId="278"/>
            <ac:spMk id="498" creationId="{0BE93FBA-6A8C-4CB7-A996-307CAAEC8981}"/>
          </ac:spMkLst>
        </pc:spChg>
        <pc:spChg chg="mod">
          <ac:chgData name="Gwen Tracy" userId="6c5f1495-2c34-406e-a513-d0b0e82ebf09" providerId="ADAL" clId="{13A92D3D-0D03-4BC2-9ACA-E7B3F86387A0}" dt="2022-04-13T13:22:24.337" v="414" actId="1038"/>
          <ac:spMkLst>
            <pc:docMk/>
            <pc:sldMk cId="206902025" sldId="278"/>
            <ac:spMk id="499" creationId="{C60B5ACA-EAD4-4B67-80EB-2C9B5CDA86DB}"/>
          </ac:spMkLst>
        </pc:spChg>
        <pc:spChg chg="mod">
          <ac:chgData name="Gwen Tracy" userId="6c5f1495-2c34-406e-a513-d0b0e82ebf09" providerId="ADAL" clId="{13A92D3D-0D03-4BC2-9ACA-E7B3F86387A0}" dt="2022-04-13T13:22:24.337" v="414" actId="1038"/>
          <ac:spMkLst>
            <pc:docMk/>
            <pc:sldMk cId="206902025" sldId="278"/>
            <ac:spMk id="500" creationId="{55EBF47D-CA06-45F0-A0D1-51284A50AAB2}"/>
          </ac:spMkLst>
        </pc:spChg>
        <pc:spChg chg="mod">
          <ac:chgData name="Gwen Tracy" userId="6c5f1495-2c34-406e-a513-d0b0e82ebf09" providerId="ADAL" clId="{13A92D3D-0D03-4BC2-9ACA-E7B3F86387A0}" dt="2022-04-13T13:22:24.337" v="414" actId="1038"/>
          <ac:spMkLst>
            <pc:docMk/>
            <pc:sldMk cId="206902025" sldId="278"/>
            <ac:spMk id="501" creationId="{7A09D79F-0E0E-4890-9F3E-C2046B467783}"/>
          </ac:spMkLst>
        </pc:spChg>
        <pc:spChg chg="mod">
          <ac:chgData name="Gwen Tracy" userId="6c5f1495-2c34-406e-a513-d0b0e82ebf09" providerId="ADAL" clId="{13A92D3D-0D03-4BC2-9ACA-E7B3F86387A0}" dt="2022-04-13T13:22:24.337" v="414" actId="1038"/>
          <ac:spMkLst>
            <pc:docMk/>
            <pc:sldMk cId="206902025" sldId="278"/>
            <ac:spMk id="502" creationId="{84A12DA3-726B-41D8-8E76-737E5038F1F7}"/>
          </ac:spMkLst>
        </pc:spChg>
        <pc:spChg chg="mod">
          <ac:chgData name="Gwen Tracy" userId="6c5f1495-2c34-406e-a513-d0b0e82ebf09" providerId="ADAL" clId="{13A92D3D-0D03-4BC2-9ACA-E7B3F86387A0}" dt="2022-04-13T13:22:24.337" v="414" actId="1038"/>
          <ac:spMkLst>
            <pc:docMk/>
            <pc:sldMk cId="206902025" sldId="278"/>
            <ac:spMk id="503" creationId="{68CEBA70-ED4C-412F-87E0-9D7521EEC37F}"/>
          </ac:spMkLst>
        </pc:spChg>
        <pc:spChg chg="mod">
          <ac:chgData name="Gwen Tracy" userId="6c5f1495-2c34-406e-a513-d0b0e82ebf09" providerId="ADAL" clId="{13A92D3D-0D03-4BC2-9ACA-E7B3F86387A0}" dt="2022-04-13T13:22:24.337" v="414" actId="1038"/>
          <ac:spMkLst>
            <pc:docMk/>
            <pc:sldMk cId="206902025" sldId="278"/>
            <ac:spMk id="504" creationId="{9C8BD409-A2CC-4B26-8600-2B4C3AFDCF21}"/>
          </ac:spMkLst>
        </pc:spChg>
        <pc:spChg chg="mod">
          <ac:chgData name="Gwen Tracy" userId="6c5f1495-2c34-406e-a513-d0b0e82ebf09" providerId="ADAL" clId="{13A92D3D-0D03-4BC2-9ACA-E7B3F86387A0}" dt="2022-04-13T13:22:24.337" v="414" actId="1038"/>
          <ac:spMkLst>
            <pc:docMk/>
            <pc:sldMk cId="206902025" sldId="278"/>
            <ac:spMk id="505" creationId="{E731BAF7-77E5-426C-8A8F-CEE1E8A74F59}"/>
          </ac:spMkLst>
        </pc:spChg>
        <pc:spChg chg="mod">
          <ac:chgData name="Gwen Tracy" userId="6c5f1495-2c34-406e-a513-d0b0e82ebf09" providerId="ADAL" clId="{13A92D3D-0D03-4BC2-9ACA-E7B3F86387A0}" dt="2022-04-13T13:22:24.337" v="414" actId="1038"/>
          <ac:spMkLst>
            <pc:docMk/>
            <pc:sldMk cId="206902025" sldId="278"/>
            <ac:spMk id="506" creationId="{A6F4A157-1B25-494B-A6B7-491DAF4626BB}"/>
          </ac:spMkLst>
        </pc:spChg>
        <pc:spChg chg="mod">
          <ac:chgData name="Gwen Tracy" userId="6c5f1495-2c34-406e-a513-d0b0e82ebf09" providerId="ADAL" clId="{13A92D3D-0D03-4BC2-9ACA-E7B3F86387A0}" dt="2022-04-13T13:22:24.337" v="414" actId="1038"/>
          <ac:spMkLst>
            <pc:docMk/>
            <pc:sldMk cId="206902025" sldId="278"/>
            <ac:spMk id="507" creationId="{CA0DDE6D-F686-42BD-9C89-7821E1B60706}"/>
          </ac:spMkLst>
        </pc:spChg>
        <pc:spChg chg="mod">
          <ac:chgData name="Gwen Tracy" userId="6c5f1495-2c34-406e-a513-d0b0e82ebf09" providerId="ADAL" clId="{13A92D3D-0D03-4BC2-9ACA-E7B3F86387A0}" dt="2022-04-13T13:22:24.337" v="414" actId="1038"/>
          <ac:spMkLst>
            <pc:docMk/>
            <pc:sldMk cId="206902025" sldId="278"/>
            <ac:spMk id="508" creationId="{C42FEA1A-5263-48AB-A37F-8FAE46F678B1}"/>
          </ac:spMkLst>
        </pc:spChg>
        <pc:spChg chg="mod">
          <ac:chgData name="Gwen Tracy" userId="6c5f1495-2c34-406e-a513-d0b0e82ebf09" providerId="ADAL" clId="{13A92D3D-0D03-4BC2-9ACA-E7B3F86387A0}" dt="2022-04-13T13:22:24.337" v="414" actId="1038"/>
          <ac:spMkLst>
            <pc:docMk/>
            <pc:sldMk cId="206902025" sldId="278"/>
            <ac:spMk id="509" creationId="{22C33531-B410-427C-8D08-2EFF83DA143F}"/>
          </ac:spMkLst>
        </pc:spChg>
        <pc:spChg chg="mod">
          <ac:chgData name="Gwen Tracy" userId="6c5f1495-2c34-406e-a513-d0b0e82ebf09" providerId="ADAL" clId="{13A92D3D-0D03-4BC2-9ACA-E7B3F86387A0}" dt="2022-04-13T13:22:24.337" v="414" actId="1038"/>
          <ac:spMkLst>
            <pc:docMk/>
            <pc:sldMk cId="206902025" sldId="278"/>
            <ac:spMk id="510" creationId="{3DB86FA5-C4A6-4D6D-BC02-0F68062686D8}"/>
          </ac:spMkLst>
        </pc:spChg>
        <pc:spChg chg="mod">
          <ac:chgData name="Gwen Tracy" userId="6c5f1495-2c34-406e-a513-d0b0e82ebf09" providerId="ADAL" clId="{13A92D3D-0D03-4BC2-9ACA-E7B3F86387A0}" dt="2022-04-13T13:22:24.337" v="414" actId="1038"/>
          <ac:spMkLst>
            <pc:docMk/>
            <pc:sldMk cId="206902025" sldId="278"/>
            <ac:spMk id="511" creationId="{5BBC458F-85E8-4B3E-8FB8-B47479272C6F}"/>
          </ac:spMkLst>
        </pc:spChg>
        <pc:spChg chg="mod">
          <ac:chgData name="Gwen Tracy" userId="6c5f1495-2c34-406e-a513-d0b0e82ebf09" providerId="ADAL" clId="{13A92D3D-0D03-4BC2-9ACA-E7B3F86387A0}" dt="2022-04-13T13:22:24.337" v="414" actId="1038"/>
          <ac:spMkLst>
            <pc:docMk/>
            <pc:sldMk cId="206902025" sldId="278"/>
            <ac:spMk id="512" creationId="{0F2AFA11-FD33-434A-9F38-0354A3488B07}"/>
          </ac:spMkLst>
        </pc:spChg>
        <pc:spChg chg="mod">
          <ac:chgData name="Gwen Tracy" userId="6c5f1495-2c34-406e-a513-d0b0e82ebf09" providerId="ADAL" clId="{13A92D3D-0D03-4BC2-9ACA-E7B3F86387A0}" dt="2022-04-13T13:22:24.337" v="414" actId="1038"/>
          <ac:spMkLst>
            <pc:docMk/>
            <pc:sldMk cId="206902025" sldId="278"/>
            <ac:spMk id="513" creationId="{F626A6BF-6957-4B85-8299-4194EAA974EC}"/>
          </ac:spMkLst>
        </pc:spChg>
        <pc:spChg chg="mod">
          <ac:chgData name="Gwen Tracy" userId="6c5f1495-2c34-406e-a513-d0b0e82ebf09" providerId="ADAL" clId="{13A92D3D-0D03-4BC2-9ACA-E7B3F86387A0}" dt="2022-04-13T13:22:24.337" v="414" actId="1038"/>
          <ac:spMkLst>
            <pc:docMk/>
            <pc:sldMk cId="206902025" sldId="278"/>
            <ac:spMk id="514" creationId="{BB68B431-4450-46F6-98E5-A9E352708CA7}"/>
          </ac:spMkLst>
        </pc:spChg>
        <pc:spChg chg="mod">
          <ac:chgData name="Gwen Tracy" userId="6c5f1495-2c34-406e-a513-d0b0e82ebf09" providerId="ADAL" clId="{13A92D3D-0D03-4BC2-9ACA-E7B3F86387A0}" dt="2022-04-13T13:22:24.337" v="414" actId="1038"/>
          <ac:spMkLst>
            <pc:docMk/>
            <pc:sldMk cId="206902025" sldId="278"/>
            <ac:spMk id="515" creationId="{5DE0307A-CD16-4AFF-9E44-2B7DDBC70272}"/>
          </ac:spMkLst>
        </pc:spChg>
        <pc:spChg chg="mod">
          <ac:chgData name="Gwen Tracy" userId="6c5f1495-2c34-406e-a513-d0b0e82ebf09" providerId="ADAL" clId="{13A92D3D-0D03-4BC2-9ACA-E7B3F86387A0}" dt="2022-04-13T13:22:24.337" v="414" actId="1038"/>
          <ac:spMkLst>
            <pc:docMk/>
            <pc:sldMk cId="206902025" sldId="278"/>
            <ac:spMk id="516" creationId="{62C93A9D-5CB1-4942-9E8D-649690949ABA}"/>
          </ac:spMkLst>
        </pc:spChg>
        <pc:spChg chg="mod">
          <ac:chgData name="Gwen Tracy" userId="6c5f1495-2c34-406e-a513-d0b0e82ebf09" providerId="ADAL" clId="{13A92D3D-0D03-4BC2-9ACA-E7B3F86387A0}" dt="2022-04-13T13:22:24.337" v="414" actId="1038"/>
          <ac:spMkLst>
            <pc:docMk/>
            <pc:sldMk cId="206902025" sldId="278"/>
            <ac:spMk id="517" creationId="{EEF28A48-3C79-4F31-8F7C-C080823F86B9}"/>
          </ac:spMkLst>
        </pc:spChg>
        <pc:spChg chg="mod">
          <ac:chgData name="Gwen Tracy" userId="6c5f1495-2c34-406e-a513-d0b0e82ebf09" providerId="ADAL" clId="{13A92D3D-0D03-4BC2-9ACA-E7B3F86387A0}" dt="2022-04-13T13:22:24.337" v="414" actId="1038"/>
          <ac:spMkLst>
            <pc:docMk/>
            <pc:sldMk cId="206902025" sldId="278"/>
            <ac:spMk id="518" creationId="{F8EF5079-0C1A-493D-8D51-89AEFF80EA06}"/>
          </ac:spMkLst>
        </pc:spChg>
        <pc:spChg chg="mod">
          <ac:chgData name="Gwen Tracy" userId="6c5f1495-2c34-406e-a513-d0b0e82ebf09" providerId="ADAL" clId="{13A92D3D-0D03-4BC2-9ACA-E7B3F86387A0}" dt="2022-04-13T13:22:24.337" v="414" actId="1038"/>
          <ac:spMkLst>
            <pc:docMk/>
            <pc:sldMk cId="206902025" sldId="278"/>
            <ac:spMk id="519" creationId="{57565736-8E10-4069-9BFE-AD6938E6F54E}"/>
          </ac:spMkLst>
        </pc:spChg>
        <pc:spChg chg="mod">
          <ac:chgData name="Gwen Tracy" userId="6c5f1495-2c34-406e-a513-d0b0e82ebf09" providerId="ADAL" clId="{13A92D3D-0D03-4BC2-9ACA-E7B3F86387A0}" dt="2022-04-13T13:22:24.337" v="414" actId="1038"/>
          <ac:spMkLst>
            <pc:docMk/>
            <pc:sldMk cId="206902025" sldId="278"/>
            <ac:spMk id="520" creationId="{2A86AC48-EB75-4D78-8931-1AE0BE886DA0}"/>
          </ac:spMkLst>
        </pc:spChg>
        <pc:spChg chg="mod">
          <ac:chgData name="Gwen Tracy" userId="6c5f1495-2c34-406e-a513-d0b0e82ebf09" providerId="ADAL" clId="{13A92D3D-0D03-4BC2-9ACA-E7B3F86387A0}" dt="2022-04-13T13:22:24.337" v="414" actId="1038"/>
          <ac:spMkLst>
            <pc:docMk/>
            <pc:sldMk cId="206902025" sldId="278"/>
            <ac:spMk id="521" creationId="{1E731A17-6882-4162-BE18-39662E6A4C47}"/>
          </ac:spMkLst>
        </pc:spChg>
        <pc:spChg chg="mod">
          <ac:chgData name="Gwen Tracy" userId="6c5f1495-2c34-406e-a513-d0b0e82ebf09" providerId="ADAL" clId="{13A92D3D-0D03-4BC2-9ACA-E7B3F86387A0}" dt="2022-04-13T13:22:24.337" v="414" actId="1038"/>
          <ac:spMkLst>
            <pc:docMk/>
            <pc:sldMk cId="206902025" sldId="278"/>
            <ac:spMk id="522" creationId="{D7C8DE88-0D9B-48D8-8DE1-41717EE82EE0}"/>
          </ac:spMkLst>
        </pc:spChg>
        <pc:spChg chg="mod">
          <ac:chgData name="Gwen Tracy" userId="6c5f1495-2c34-406e-a513-d0b0e82ebf09" providerId="ADAL" clId="{13A92D3D-0D03-4BC2-9ACA-E7B3F86387A0}" dt="2022-04-13T13:22:24.337" v="414" actId="1038"/>
          <ac:spMkLst>
            <pc:docMk/>
            <pc:sldMk cId="206902025" sldId="278"/>
            <ac:spMk id="523" creationId="{28D3D5A0-758A-4EE4-A1F5-3CF25BAB6EB8}"/>
          </ac:spMkLst>
        </pc:spChg>
        <pc:spChg chg="mod">
          <ac:chgData name="Gwen Tracy" userId="6c5f1495-2c34-406e-a513-d0b0e82ebf09" providerId="ADAL" clId="{13A92D3D-0D03-4BC2-9ACA-E7B3F86387A0}" dt="2022-04-13T13:22:24.337" v="414" actId="1038"/>
          <ac:spMkLst>
            <pc:docMk/>
            <pc:sldMk cId="206902025" sldId="278"/>
            <ac:spMk id="524" creationId="{2FEFB921-9AB5-4EC8-AABD-075F24C168A2}"/>
          </ac:spMkLst>
        </pc:spChg>
        <pc:spChg chg="mod">
          <ac:chgData name="Gwen Tracy" userId="6c5f1495-2c34-406e-a513-d0b0e82ebf09" providerId="ADAL" clId="{13A92D3D-0D03-4BC2-9ACA-E7B3F86387A0}" dt="2022-04-13T13:22:24.337" v="414" actId="1038"/>
          <ac:spMkLst>
            <pc:docMk/>
            <pc:sldMk cId="206902025" sldId="278"/>
            <ac:spMk id="525" creationId="{B4422857-FD1B-4157-BF75-4373093F3092}"/>
          </ac:spMkLst>
        </pc:spChg>
        <pc:spChg chg="mod">
          <ac:chgData name="Gwen Tracy" userId="6c5f1495-2c34-406e-a513-d0b0e82ebf09" providerId="ADAL" clId="{13A92D3D-0D03-4BC2-9ACA-E7B3F86387A0}" dt="2022-04-13T13:22:24.337" v="414" actId="1038"/>
          <ac:spMkLst>
            <pc:docMk/>
            <pc:sldMk cId="206902025" sldId="278"/>
            <ac:spMk id="526" creationId="{3E05BB15-CB3E-4514-B243-A0D48F56A941}"/>
          </ac:spMkLst>
        </pc:spChg>
        <pc:spChg chg="mod">
          <ac:chgData name="Gwen Tracy" userId="6c5f1495-2c34-406e-a513-d0b0e82ebf09" providerId="ADAL" clId="{13A92D3D-0D03-4BC2-9ACA-E7B3F86387A0}" dt="2022-04-13T13:22:24.337" v="414" actId="1038"/>
          <ac:spMkLst>
            <pc:docMk/>
            <pc:sldMk cId="206902025" sldId="278"/>
            <ac:spMk id="527" creationId="{23880310-98E1-4E78-9052-B95D97A4A4B7}"/>
          </ac:spMkLst>
        </pc:spChg>
        <pc:spChg chg="mod">
          <ac:chgData name="Gwen Tracy" userId="6c5f1495-2c34-406e-a513-d0b0e82ebf09" providerId="ADAL" clId="{13A92D3D-0D03-4BC2-9ACA-E7B3F86387A0}" dt="2022-04-13T13:22:24.337" v="414" actId="1038"/>
          <ac:spMkLst>
            <pc:docMk/>
            <pc:sldMk cId="206902025" sldId="278"/>
            <ac:spMk id="528" creationId="{6C4C0D74-C304-4AEC-B984-BACE89B7BE1D}"/>
          </ac:spMkLst>
        </pc:spChg>
        <pc:spChg chg="mod">
          <ac:chgData name="Gwen Tracy" userId="6c5f1495-2c34-406e-a513-d0b0e82ebf09" providerId="ADAL" clId="{13A92D3D-0D03-4BC2-9ACA-E7B3F86387A0}" dt="2022-04-13T13:22:24.337" v="414" actId="1038"/>
          <ac:spMkLst>
            <pc:docMk/>
            <pc:sldMk cId="206902025" sldId="278"/>
            <ac:spMk id="529" creationId="{6D2CD5BC-0777-4928-B45E-F383E0989966}"/>
          </ac:spMkLst>
        </pc:spChg>
        <pc:spChg chg="mod">
          <ac:chgData name="Gwen Tracy" userId="6c5f1495-2c34-406e-a513-d0b0e82ebf09" providerId="ADAL" clId="{13A92D3D-0D03-4BC2-9ACA-E7B3F86387A0}" dt="2022-04-13T13:22:24.337" v="414" actId="1038"/>
          <ac:spMkLst>
            <pc:docMk/>
            <pc:sldMk cId="206902025" sldId="278"/>
            <ac:spMk id="530" creationId="{36300972-CE63-4B35-A9C3-16EE634CF267}"/>
          </ac:spMkLst>
        </pc:spChg>
        <pc:spChg chg="mod">
          <ac:chgData name="Gwen Tracy" userId="6c5f1495-2c34-406e-a513-d0b0e82ebf09" providerId="ADAL" clId="{13A92D3D-0D03-4BC2-9ACA-E7B3F86387A0}" dt="2022-04-13T13:22:24.337" v="414" actId="1038"/>
          <ac:spMkLst>
            <pc:docMk/>
            <pc:sldMk cId="206902025" sldId="278"/>
            <ac:spMk id="531" creationId="{DDF7742A-320F-434C-85AC-A57F6550A890}"/>
          </ac:spMkLst>
        </pc:spChg>
        <pc:spChg chg="mod">
          <ac:chgData name="Gwen Tracy" userId="6c5f1495-2c34-406e-a513-d0b0e82ebf09" providerId="ADAL" clId="{13A92D3D-0D03-4BC2-9ACA-E7B3F86387A0}" dt="2022-04-13T13:22:24.337" v="414" actId="1038"/>
          <ac:spMkLst>
            <pc:docMk/>
            <pc:sldMk cId="206902025" sldId="278"/>
            <ac:spMk id="532" creationId="{D89F992A-F243-4667-9EFB-14AC801DC8B0}"/>
          </ac:spMkLst>
        </pc:spChg>
        <pc:spChg chg="mod">
          <ac:chgData name="Gwen Tracy" userId="6c5f1495-2c34-406e-a513-d0b0e82ebf09" providerId="ADAL" clId="{13A92D3D-0D03-4BC2-9ACA-E7B3F86387A0}" dt="2022-04-13T13:22:24.337" v="414" actId="1038"/>
          <ac:spMkLst>
            <pc:docMk/>
            <pc:sldMk cId="206902025" sldId="278"/>
            <ac:spMk id="533" creationId="{7B3CC059-7323-4091-8DBB-A5A0C730EFF7}"/>
          </ac:spMkLst>
        </pc:spChg>
        <pc:spChg chg="mod">
          <ac:chgData name="Gwen Tracy" userId="6c5f1495-2c34-406e-a513-d0b0e82ebf09" providerId="ADAL" clId="{13A92D3D-0D03-4BC2-9ACA-E7B3F86387A0}" dt="2022-04-13T13:22:24.337" v="414" actId="1038"/>
          <ac:spMkLst>
            <pc:docMk/>
            <pc:sldMk cId="206902025" sldId="278"/>
            <ac:spMk id="534" creationId="{7EAAB951-4884-498B-AE8A-A49821DFF5AE}"/>
          </ac:spMkLst>
        </pc:spChg>
        <pc:spChg chg="mod">
          <ac:chgData name="Gwen Tracy" userId="6c5f1495-2c34-406e-a513-d0b0e82ebf09" providerId="ADAL" clId="{13A92D3D-0D03-4BC2-9ACA-E7B3F86387A0}" dt="2022-04-13T13:22:24.337" v="414" actId="1038"/>
          <ac:spMkLst>
            <pc:docMk/>
            <pc:sldMk cId="206902025" sldId="278"/>
            <ac:spMk id="535" creationId="{B16651A5-E472-45C0-BCB3-F23399EEA373}"/>
          </ac:spMkLst>
        </pc:spChg>
        <pc:spChg chg="mod">
          <ac:chgData name="Gwen Tracy" userId="6c5f1495-2c34-406e-a513-d0b0e82ebf09" providerId="ADAL" clId="{13A92D3D-0D03-4BC2-9ACA-E7B3F86387A0}" dt="2022-04-13T13:22:24.337" v="414" actId="1038"/>
          <ac:spMkLst>
            <pc:docMk/>
            <pc:sldMk cId="206902025" sldId="278"/>
            <ac:spMk id="536" creationId="{E69F38DF-2999-409E-9CA0-9DD7B4366A12}"/>
          </ac:spMkLst>
        </pc:spChg>
        <pc:spChg chg="mod">
          <ac:chgData name="Gwen Tracy" userId="6c5f1495-2c34-406e-a513-d0b0e82ebf09" providerId="ADAL" clId="{13A92D3D-0D03-4BC2-9ACA-E7B3F86387A0}" dt="2022-04-13T13:22:24.337" v="414" actId="1038"/>
          <ac:spMkLst>
            <pc:docMk/>
            <pc:sldMk cId="206902025" sldId="278"/>
            <ac:spMk id="537" creationId="{14F215F9-5C28-44F6-BC5F-B422F129AC7A}"/>
          </ac:spMkLst>
        </pc:spChg>
        <pc:spChg chg="mod">
          <ac:chgData name="Gwen Tracy" userId="6c5f1495-2c34-406e-a513-d0b0e82ebf09" providerId="ADAL" clId="{13A92D3D-0D03-4BC2-9ACA-E7B3F86387A0}" dt="2022-04-13T13:22:24.337" v="414" actId="1038"/>
          <ac:spMkLst>
            <pc:docMk/>
            <pc:sldMk cId="206902025" sldId="278"/>
            <ac:spMk id="538" creationId="{A49C11D8-DBEA-43C8-BFB9-1FD7B71F0C09}"/>
          </ac:spMkLst>
        </pc:spChg>
        <pc:spChg chg="mod">
          <ac:chgData name="Gwen Tracy" userId="6c5f1495-2c34-406e-a513-d0b0e82ebf09" providerId="ADAL" clId="{13A92D3D-0D03-4BC2-9ACA-E7B3F86387A0}" dt="2022-04-13T13:22:24.337" v="414" actId="1038"/>
          <ac:spMkLst>
            <pc:docMk/>
            <pc:sldMk cId="206902025" sldId="278"/>
            <ac:spMk id="539" creationId="{0236696C-7139-4941-96AE-8E88B5C84FD0}"/>
          </ac:spMkLst>
        </pc:spChg>
        <pc:spChg chg="mod">
          <ac:chgData name="Gwen Tracy" userId="6c5f1495-2c34-406e-a513-d0b0e82ebf09" providerId="ADAL" clId="{13A92D3D-0D03-4BC2-9ACA-E7B3F86387A0}" dt="2022-04-13T13:22:24.337" v="414" actId="1038"/>
          <ac:spMkLst>
            <pc:docMk/>
            <pc:sldMk cId="206902025" sldId="278"/>
            <ac:spMk id="540" creationId="{85EE1564-58AF-40C4-95A8-88C026E7B373}"/>
          </ac:spMkLst>
        </pc:spChg>
        <pc:spChg chg="mod">
          <ac:chgData name="Gwen Tracy" userId="6c5f1495-2c34-406e-a513-d0b0e82ebf09" providerId="ADAL" clId="{13A92D3D-0D03-4BC2-9ACA-E7B3F86387A0}" dt="2022-04-13T13:22:24.337" v="414" actId="1038"/>
          <ac:spMkLst>
            <pc:docMk/>
            <pc:sldMk cId="206902025" sldId="278"/>
            <ac:spMk id="541" creationId="{BFC8FED1-F8E1-462C-A3A2-2B64CF27677A}"/>
          </ac:spMkLst>
        </pc:spChg>
        <pc:spChg chg="mod">
          <ac:chgData name="Gwen Tracy" userId="6c5f1495-2c34-406e-a513-d0b0e82ebf09" providerId="ADAL" clId="{13A92D3D-0D03-4BC2-9ACA-E7B3F86387A0}" dt="2022-04-13T13:22:24.337" v="414" actId="1038"/>
          <ac:spMkLst>
            <pc:docMk/>
            <pc:sldMk cId="206902025" sldId="278"/>
            <ac:spMk id="542" creationId="{2A3AE2D4-BE7A-45C3-8435-D6EB02701DD6}"/>
          </ac:spMkLst>
        </pc:spChg>
        <pc:spChg chg="mod">
          <ac:chgData name="Gwen Tracy" userId="6c5f1495-2c34-406e-a513-d0b0e82ebf09" providerId="ADAL" clId="{13A92D3D-0D03-4BC2-9ACA-E7B3F86387A0}" dt="2022-04-13T13:22:24.337" v="414" actId="1038"/>
          <ac:spMkLst>
            <pc:docMk/>
            <pc:sldMk cId="206902025" sldId="278"/>
            <ac:spMk id="543" creationId="{CB942EAE-DDEE-42EA-BE01-1AD995587404}"/>
          </ac:spMkLst>
        </pc:spChg>
        <pc:spChg chg="mod">
          <ac:chgData name="Gwen Tracy" userId="6c5f1495-2c34-406e-a513-d0b0e82ebf09" providerId="ADAL" clId="{13A92D3D-0D03-4BC2-9ACA-E7B3F86387A0}" dt="2022-04-13T13:22:24.337" v="414" actId="1038"/>
          <ac:spMkLst>
            <pc:docMk/>
            <pc:sldMk cId="206902025" sldId="278"/>
            <ac:spMk id="544" creationId="{98A8753C-1DAB-41C1-A1DF-1FEF01F27006}"/>
          </ac:spMkLst>
        </pc:spChg>
        <pc:spChg chg="mod">
          <ac:chgData name="Gwen Tracy" userId="6c5f1495-2c34-406e-a513-d0b0e82ebf09" providerId="ADAL" clId="{13A92D3D-0D03-4BC2-9ACA-E7B3F86387A0}" dt="2022-04-13T13:22:24.337" v="414" actId="1038"/>
          <ac:spMkLst>
            <pc:docMk/>
            <pc:sldMk cId="206902025" sldId="278"/>
            <ac:spMk id="545" creationId="{F47F736F-44E3-4F86-BB95-B4E49D71E550}"/>
          </ac:spMkLst>
        </pc:spChg>
        <pc:spChg chg="mod">
          <ac:chgData name="Gwen Tracy" userId="6c5f1495-2c34-406e-a513-d0b0e82ebf09" providerId="ADAL" clId="{13A92D3D-0D03-4BC2-9ACA-E7B3F86387A0}" dt="2022-04-13T13:22:24.337" v="414" actId="1038"/>
          <ac:spMkLst>
            <pc:docMk/>
            <pc:sldMk cId="206902025" sldId="278"/>
            <ac:spMk id="546" creationId="{464B7795-B70F-41BB-985A-DC8EC627FF10}"/>
          </ac:spMkLst>
        </pc:spChg>
        <pc:spChg chg="mod">
          <ac:chgData name="Gwen Tracy" userId="6c5f1495-2c34-406e-a513-d0b0e82ebf09" providerId="ADAL" clId="{13A92D3D-0D03-4BC2-9ACA-E7B3F86387A0}" dt="2022-04-13T13:22:24.337" v="414" actId="1038"/>
          <ac:spMkLst>
            <pc:docMk/>
            <pc:sldMk cId="206902025" sldId="278"/>
            <ac:spMk id="547" creationId="{380C4DB5-C70F-4C0B-9F55-D236602EBE49}"/>
          </ac:spMkLst>
        </pc:spChg>
        <pc:spChg chg="mod">
          <ac:chgData name="Gwen Tracy" userId="6c5f1495-2c34-406e-a513-d0b0e82ebf09" providerId="ADAL" clId="{13A92D3D-0D03-4BC2-9ACA-E7B3F86387A0}" dt="2022-04-13T13:22:24.337" v="414" actId="1038"/>
          <ac:spMkLst>
            <pc:docMk/>
            <pc:sldMk cId="206902025" sldId="278"/>
            <ac:spMk id="548" creationId="{805CA50E-CB59-4EF3-BEBF-DD53C1180148}"/>
          </ac:spMkLst>
        </pc:spChg>
        <pc:spChg chg="mod">
          <ac:chgData name="Gwen Tracy" userId="6c5f1495-2c34-406e-a513-d0b0e82ebf09" providerId="ADAL" clId="{13A92D3D-0D03-4BC2-9ACA-E7B3F86387A0}" dt="2022-04-13T13:22:24.337" v="414" actId="1038"/>
          <ac:spMkLst>
            <pc:docMk/>
            <pc:sldMk cId="206902025" sldId="278"/>
            <ac:spMk id="549" creationId="{033B03CB-D78E-4798-8E49-13D5932DF25A}"/>
          </ac:spMkLst>
        </pc:spChg>
        <pc:spChg chg="mod">
          <ac:chgData name="Gwen Tracy" userId="6c5f1495-2c34-406e-a513-d0b0e82ebf09" providerId="ADAL" clId="{13A92D3D-0D03-4BC2-9ACA-E7B3F86387A0}" dt="2022-04-13T13:22:24.337" v="414" actId="1038"/>
          <ac:spMkLst>
            <pc:docMk/>
            <pc:sldMk cId="206902025" sldId="278"/>
            <ac:spMk id="550" creationId="{D8B1C69E-F933-4297-8A4E-BBFD9E6B85B1}"/>
          </ac:spMkLst>
        </pc:spChg>
        <pc:spChg chg="mod">
          <ac:chgData name="Gwen Tracy" userId="6c5f1495-2c34-406e-a513-d0b0e82ebf09" providerId="ADAL" clId="{13A92D3D-0D03-4BC2-9ACA-E7B3F86387A0}" dt="2022-04-13T13:22:24.337" v="414" actId="1038"/>
          <ac:spMkLst>
            <pc:docMk/>
            <pc:sldMk cId="206902025" sldId="278"/>
            <ac:spMk id="551" creationId="{FE9A05A7-8BF8-4E23-83A3-BA5E13839500}"/>
          </ac:spMkLst>
        </pc:spChg>
        <pc:spChg chg="mod">
          <ac:chgData name="Gwen Tracy" userId="6c5f1495-2c34-406e-a513-d0b0e82ebf09" providerId="ADAL" clId="{13A92D3D-0D03-4BC2-9ACA-E7B3F86387A0}" dt="2022-04-13T13:22:24.337" v="414" actId="1038"/>
          <ac:spMkLst>
            <pc:docMk/>
            <pc:sldMk cId="206902025" sldId="278"/>
            <ac:spMk id="552" creationId="{1C9B193C-3AF2-45F6-8BAC-68770F1D7942}"/>
          </ac:spMkLst>
        </pc:spChg>
        <pc:spChg chg="mod">
          <ac:chgData name="Gwen Tracy" userId="6c5f1495-2c34-406e-a513-d0b0e82ebf09" providerId="ADAL" clId="{13A92D3D-0D03-4BC2-9ACA-E7B3F86387A0}" dt="2022-04-13T13:22:24.337" v="414" actId="1038"/>
          <ac:spMkLst>
            <pc:docMk/>
            <pc:sldMk cId="206902025" sldId="278"/>
            <ac:spMk id="553" creationId="{16B6B10F-534B-4520-8DFC-9613F9674924}"/>
          </ac:spMkLst>
        </pc:spChg>
        <pc:spChg chg="mod">
          <ac:chgData name="Gwen Tracy" userId="6c5f1495-2c34-406e-a513-d0b0e82ebf09" providerId="ADAL" clId="{13A92D3D-0D03-4BC2-9ACA-E7B3F86387A0}" dt="2022-04-13T13:22:24.337" v="414" actId="1038"/>
          <ac:spMkLst>
            <pc:docMk/>
            <pc:sldMk cId="206902025" sldId="278"/>
            <ac:spMk id="554" creationId="{07471EF3-66AD-45F9-8575-90A22A9310C0}"/>
          </ac:spMkLst>
        </pc:spChg>
        <pc:spChg chg="mod">
          <ac:chgData name="Gwen Tracy" userId="6c5f1495-2c34-406e-a513-d0b0e82ebf09" providerId="ADAL" clId="{13A92D3D-0D03-4BC2-9ACA-E7B3F86387A0}" dt="2022-04-13T13:22:24.337" v="414" actId="1038"/>
          <ac:spMkLst>
            <pc:docMk/>
            <pc:sldMk cId="206902025" sldId="278"/>
            <ac:spMk id="555" creationId="{B36BF597-A8C2-40A7-BD0B-9CB273C1DA9D}"/>
          </ac:spMkLst>
        </pc:spChg>
        <pc:spChg chg="mod">
          <ac:chgData name="Gwen Tracy" userId="6c5f1495-2c34-406e-a513-d0b0e82ebf09" providerId="ADAL" clId="{13A92D3D-0D03-4BC2-9ACA-E7B3F86387A0}" dt="2022-04-13T13:22:24.337" v="414" actId="1038"/>
          <ac:spMkLst>
            <pc:docMk/>
            <pc:sldMk cId="206902025" sldId="278"/>
            <ac:spMk id="556" creationId="{99507F78-FDF6-4707-8399-2523FB738808}"/>
          </ac:spMkLst>
        </pc:spChg>
        <pc:spChg chg="mod">
          <ac:chgData name="Gwen Tracy" userId="6c5f1495-2c34-406e-a513-d0b0e82ebf09" providerId="ADAL" clId="{13A92D3D-0D03-4BC2-9ACA-E7B3F86387A0}" dt="2022-04-13T13:22:24.337" v="414" actId="1038"/>
          <ac:spMkLst>
            <pc:docMk/>
            <pc:sldMk cId="206902025" sldId="278"/>
            <ac:spMk id="557" creationId="{F3812012-0785-4771-8077-7709D7BA629A}"/>
          </ac:spMkLst>
        </pc:spChg>
        <pc:spChg chg="mod">
          <ac:chgData name="Gwen Tracy" userId="6c5f1495-2c34-406e-a513-d0b0e82ebf09" providerId="ADAL" clId="{13A92D3D-0D03-4BC2-9ACA-E7B3F86387A0}" dt="2022-04-13T13:22:24.337" v="414" actId="1038"/>
          <ac:spMkLst>
            <pc:docMk/>
            <pc:sldMk cId="206902025" sldId="278"/>
            <ac:spMk id="558" creationId="{11841D64-2C17-428A-A86E-69467EF44282}"/>
          </ac:spMkLst>
        </pc:spChg>
        <pc:spChg chg="mod">
          <ac:chgData name="Gwen Tracy" userId="6c5f1495-2c34-406e-a513-d0b0e82ebf09" providerId="ADAL" clId="{13A92D3D-0D03-4BC2-9ACA-E7B3F86387A0}" dt="2022-04-13T13:22:24.337" v="414" actId="1038"/>
          <ac:spMkLst>
            <pc:docMk/>
            <pc:sldMk cId="206902025" sldId="278"/>
            <ac:spMk id="559" creationId="{D2FB2F9D-FE50-4F21-A8B9-19C35E9E9B6C}"/>
          </ac:spMkLst>
        </pc:spChg>
        <pc:spChg chg="mod">
          <ac:chgData name="Gwen Tracy" userId="6c5f1495-2c34-406e-a513-d0b0e82ebf09" providerId="ADAL" clId="{13A92D3D-0D03-4BC2-9ACA-E7B3F86387A0}" dt="2022-04-13T13:22:24.337" v="414" actId="1038"/>
          <ac:spMkLst>
            <pc:docMk/>
            <pc:sldMk cId="206902025" sldId="278"/>
            <ac:spMk id="560" creationId="{EC23956C-B152-4A65-BDCD-85C042B28048}"/>
          </ac:spMkLst>
        </pc:spChg>
        <pc:spChg chg="mod">
          <ac:chgData name="Gwen Tracy" userId="6c5f1495-2c34-406e-a513-d0b0e82ebf09" providerId="ADAL" clId="{13A92D3D-0D03-4BC2-9ACA-E7B3F86387A0}" dt="2022-04-13T13:22:24.337" v="414" actId="1038"/>
          <ac:spMkLst>
            <pc:docMk/>
            <pc:sldMk cId="206902025" sldId="278"/>
            <ac:spMk id="561" creationId="{71241406-C48E-4465-A738-DDD80651721F}"/>
          </ac:spMkLst>
        </pc:spChg>
        <pc:spChg chg="mod">
          <ac:chgData name="Gwen Tracy" userId="6c5f1495-2c34-406e-a513-d0b0e82ebf09" providerId="ADAL" clId="{13A92D3D-0D03-4BC2-9ACA-E7B3F86387A0}" dt="2022-04-13T13:22:24.337" v="414" actId="1038"/>
          <ac:spMkLst>
            <pc:docMk/>
            <pc:sldMk cId="206902025" sldId="278"/>
            <ac:spMk id="562" creationId="{A947C298-C9FC-4743-9A60-8F7A2E6DB998}"/>
          </ac:spMkLst>
        </pc:spChg>
        <pc:spChg chg="mod">
          <ac:chgData name="Gwen Tracy" userId="6c5f1495-2c34-406e-a513-d0b0e82ebf09" providerId="ADAL" clId="{13A92D3D-0D03-4BC2-9ACA-E7B3F86387A0}" dt="2022-04-13T13:22:24.337" v="414" actId="1038"/>
          <ac:spMkLst>
            <pc:docMk/>
            <pc:sldMk cId="206902025" sldId="278"/>
            <ac:spMk id="563" creationId="{534A432C-E307-413D-901D-1D14682FB575}"/>
          </ac:spMkLst>
        </pc:spChg>
        <pc:spChg chg="mod">
          <ac:chgData name="Gwen Tracy" userId="6c5f1495-2c34-406e-a513-d0b0e82ebf09" providerId="ADAL" clId="{13A92D3D-0D03-4BC2-9ACA-E7B3F86387A0}" dt="2022-04-13T13:22:24.337" v="414" actId="1038"/>
          <ac:spMkLst>
            <pc:docMk/>
            <pc:sldMk cId="206902025" sldId="278"/>
            <ac:spMk id="564" creationId="{3669C371-B735-4038-A508-6165BF95CF1C}"/>
          </ac:spMkLst>
        </pc:spChg>
        <pc:spChg chg="mod">
          <ac:chgData name="Gwen Tracy" userId="6c5f1495-2c34-406e-a513-d0b0e82ebf09" providerId="ADAL" clId="{13A92D3D-0D03-4BC2-9ACA-E7B3F86387A0}" dt="2022-04-13T13:21:43.789" v="353" actId="1076"/>
          <ac:spMkLst>
            <pc:docMk/>
            <pc:sldMk cId="206902025" sldId="278"/>
            <ac:spMk id="565" creationId="{E56CEC2C-1C24-445E-A543-A08AAC4483E2}"/>
          </ac:spMkLst>
        </pc:spChg>
        <pc:grpChg chg="mod">
          <ac:chgData name="Gwen Tracy" userId="6c5f1495-2c34-406e-a513-d0b0e82ebf09" providerId="ADAL" clId="{13A92D3D-0D03-4BC2-9ACA-E7B3F86387A0}" dt="2022-04-13T13:22:24.337" v="414" actId="1038"/>
          <ac:grpSpMkLst>
            <pc:docMk/>
            <pc:sldMk cId="206902025" sldId="278"/>
            <ac:grpSpMk id="14" creationId="{558F5E8E-2DE0-4B3B-82C8-A83BC6F4D286}"/>
          </ac:grpSpMkLst>
        </pc:grpChg>
        <pc:grpChg chg="mod">
          <ac:chgData name="Gwen Tracy" userId="6c5f1495-2c34-406e-a513-d0b0e82ebf09" providerId="ADAL" clId="{13A92D3D-0D03-4BC2-9ACA-E7B3F86387A0}" dt="2022-04-13T13:22:24.337" v="414" actId="1038"/>
          <ac:grpSpMkLst>
            <pc:docMk/>
            <pc:sldMk cId="206902025" sldId="278"/>
            <ac:grpSpMk id="287" creationId="{BAF957E0-8014-47A5-8F47-59DBD00A0CFA}"/>
          </ac:grpSpMkLst>
        </pc:grpChg>
        <pc:grpChg chg="mod">
          <ac:chgData name="Gwen Tracy" userId="6c5f1495-2c34-406e-a513-d0b0e82ebf09" providerId="ADAL" clId="{13A92D3D-0D03-4BC2-9ACA-E7B3F86387A0}" dt="2022-04-13T13:22:24.337" v="414" actId="1038"/>
          <ac:grpSpMkLst>
            <pc:docMk/>
            <pc:sldMk cId="206902025" sldId="278"/>
            <ac:grpSpMk id="292" creationId="{A01BFD5D-F5AC-474D-AE8E-5B47B399386E}"/>
          </ac:grpSpMkLst>
        </pc:grpChg>
        <pc:picChg chg="mod">
          <ac:chgData name="Gwen Tracy" userId="6c5f1495-2c34-406e-a513-d0b0e82ebf09" providerId="ADAL" clId="{13A92D3D-0D03-4BC2-9ACA-E7B3F86387A0}" dt="2022-04-13T13:22:24.337" v="414" actId="1038"/>
          <ac:picMkLst>
            <pc:docMk/>
            <pc:sldMk cId="206902025" sldId="278"/>
            <ac:picMk id="13" creationId="{C25C49E9-8F4A-4441-85F8-0C24BC8F613D}"/>
          </ac:picMkLst>
        </pc:picChg>
      </pc:sldChg>
      <pc:sldChg chg="delSp modSp mod">
        <pc:chgData name="Gwen Tracy" userId="6c5f1495-2c34-406e-a513-d0b0e82ebf09" providerId="ADAL" clId="{13A92D3D-0D03-4BC2-9ACA-E7B3F86387A0}" dt="2022-04-13T13:22:57.576" v="456" actId="1035"/>
        <pc:sldMkLst>
          <pc:docMk/>
          <pc:sldMk cId="680247843" sldId="279"/>
        </pc:sldMkLst>
        <pc:spChg chg="mod">
          <ac:chgData name="Gwen Tracy" userId="6c5f1495-2c34-406e-a513-d0b0e82ebf09" providerId="ADAL" clId="{13A92D3D-0D03-4BC2-9ACA-E7B3F86387A0}" dt="2022-04-13T13:22:36.125" v="415" actId="1076"/>
          <ac:spMkLst>
            <pc:docMk/>
            <pc:sldMk cId="680247843" sldId="279"/>
            <ac:spMk id="2" creationId="{23BCE543-FECF-4447-B843-A4FBA6C67A24}"/>
          </ac:spMkLst>
        </pc:spChg>
        <pc:spChg chg="del">
          <ac:chgData name="Gwen Tracy" userId="6c5f1495-2c34-406e-a513-d0b0e82ebf09" providerId="ADAL" clId="{13A92D3D-0D03-4BC2-9ACA-E7B3F86387A0}" dt="2022-04-13T13:17:09.219" v="93" actId="478"/>
          <ac:spMkLst>
            <pc:docMk/>
            <pc:sldMk cId="680247843" sldId="279"/>
            <ac:spMk id="5" creationId="{7F1A896A-5E38-428A-81FB-BC408529C60C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567" creationId="{CC5566E6-AE28-4F04-B652-7FA7218EEB99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568" creationId="{04CC1759-E6E0-4AF2-A9BD-CAF22BC09897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570" creationId="{9250796E-034D-437C-AB6F-D0A502CE039C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571" creationId="{E6A1CC9F-BFF7-4E53-8DE6-4D6F64099D06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572" creationId="{189ADD42-BB95-4BE2-AA0A-05DFE1326021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573" creationId="{E6325C20-3276-4A86-BF38-87824E8A5203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574" creationId="{0BD46021-116F-465E-9DD5-B63052521054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575" creationId="{90E6A8D6-BB4E-4E95-93FF-566E4B382988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578" creationId="{B9791C68-83A8-4319-AC49-274897BF5EBA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579" creationId="{EB8B8AFA-0EFF-472A-A72B-E436EE3A9016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580" creationId="{4257EACA-3E9A-4BC0-A8C5-BC9EAF3DD934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581" creationId="{DE3968C2-DFC4-4A04-AD04-960BADAC2841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582" creationId="{644B8C89-6FFD-4A84-977C-8D7338237508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583" creationId="{EA0965DA-3848-405B-8D33-44126D740368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584" creationId="{C1631AAB-F5AE-4FA1-A885-1E215B77D4A3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585" creationId="{B24C3D4A-A439-4B4C-8EE2-CFDE14F420C4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586" creationId="{ACBB3CF4-34B7-47D0-9FDF-A04E48907691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587" creationId="{A8971E57-3E16-482A-B23F-0CAE5660C520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588" creationId="{FD7FC095-6D9A-49B6-A85E-0D36CF3A6CFA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589" creationId="{D75FC2D2-D330-428B-8235-766B44F89FDD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590" creationId="{C877DB51-FC53-4F41-A332-7D3A6100BEBA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591" creationId="{6D4537CA-67B4-4AAB-AAB9-61A057C1369E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592" creationId="{51FD9854-1C04-4069-81DE-EB5E0BB4CA64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593" creationId="{44B4E5A4-AE17-42F9-B033-CEF5E0304E99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594" creationId="{75CB2190-D3F3-4389-9312-27EA8BD60881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595" creationId="{E994D95F-EE00-43EB-BA2A-2FFEEB8B65C8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596" creationId="{65FE2702-EB0F-4BB9-A36A-5B61489F6CDD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597" creationId="{0C779ED4-7196-4526-B03B-9ECA84BCD34C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598" creationId="{F3CB44DE-0427-4358-90A6-6C25E7C116AF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599" creationId="{5103C714-DA75-4A33-BE0B-1415204E237E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600" creationId="{98C7D2A6-2337-47DE-B0FB-DE599D2D97E6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601" creationId="{3E5805F5-6224-49CB-9B72-7DC5FF373A03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602" creationId="{3081F25D-62B7-4A90-8F1D-C2410589786A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603" creationId="{EAF2BE5B-F728-43C8-8A99-BEB24833F673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604" creationId="{AD4AEEDC-9A8B-4464-805B-F9076D136205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605" creationId="{05200C3A-830D-42D6-BFDB-3385D54A50A3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606" creationId="{F695792F-3DB9-403E-B976-96A853A79EE5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607" creationId="{A1188207-5C1E-46E9-B773-AC65118F6DBB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608" creationId="{C37E29FA-7709-4422-8DD2-08CCEF5B7E84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609" creationId="{2748F1A7-054A-4967-909B-A8FB8EB99801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610" creationId="{CC0F0F7B-138E-40AF-8A41-EC000D734D0C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611" creationId="{565871B6-3EBC-453B-BE81-5BFA2A71C14D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612" creationId="{04812192-AAAB-4D44-A5FA-28ED61113278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613" creationId="{F51610EE-0505-45EB-B37A-818235A4E0EE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614" creationId="{FB5E4663-6ECF-48A6-B301-016456C8B43C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615" creationId="{87FE3FAF-86FF-4ED1-A9DE-E19833E0EB42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616" creationId="{73B7770A-B9EE-43FD-85BC-65EA6530CFEA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617" creationId="{796B578C-DD5E-4020-B08D-26A22AE76396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618" creationId="{079178B9-FCE4-4008-BF2A-8BCA00F3D4B5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619" creationId="{EC0A9244-A5A4-4718-9021-5718AE2B7D13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620" creationId="{5FE67121-F272-48DD-89B2-62D5CBE9BA3E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621" creationId="{76B813D5-1FF3-4391-97FD-22F3E21D83EC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622" creationId="{EE0EB3BB-B348-4F93-9F05-762B632CEC50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623" creationId="{400C3160-2515-4186-B9D3-B5E7864D45BB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624" creationId="{365E4226-37E9-401F-A8CB-174ECEF270A9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625" creationId="{20C153B6-7B7E-4D64-87BC-D6BE3E5B9AA1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626" creationId="{DC93BED0-E5F3-4684-81A5-E4201695930A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627" creationId="{BC6375A1-F277-4912-BC18-B77237C55A9D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628" creationId="{22395366-EE75-4A5F-8C79-D1E260E1984B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629" creationId="{2B3FB076-9992-4D2F-8BA1-11CC9D681440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630" creationId="{8B9F601E-DBEA-4AE6-8365-247479C1FF88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631" creationId="{6445656A-5DDF-485F-9BAA-A12F10741B89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632" creationId="{7C5D6108-46E0-44C3-BC40-2E354E7CC891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633" creationId="{96071C98-29A8-442A-BF09-2042235FB804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634" creationId="{20DE49DF-6FF8-408D-B932-333385600459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635" creationId="{789E068F-C53E-42EB-880D-85708F3F8A84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636" creationId="{FA811992-BA32-4FB8-B4F1-77290CCBC15B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637" creationId="{FE7663A1-0EED-4F69-9EE6-F9DEA2A85156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638" creationId="{B7ABC5C2-E059-4D5F-8872-15FF7179728F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639" creationId="{1EAC4399-F012-4BFE-ADFA-1A2AC1CA6732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640" creationId="{F58B08BF-C4EC-438B-A8A8-0CEA50D3DDE9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641" creationId="{ED011447-2121-4F38-8E5F-08D930BB2BF6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642" creationId="{10714A56-7E1E-4FB8-9A59-6A9627A18442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643" creationId="{0097FB2F-7DBA-4492-ACC2-44810AD06FDC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644" creationId="{5F43EA10-7A25-4960-B3DC-2532AE5AFC37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645" creationId="{EC8F1C1C-F8CE-4E62-A966-E5D8A746136E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646" creationId="{F86277EA-6FBC-4AE2-9180-CF79A1BDEA7B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647" creationId="{DB95B426-6B77-46AB-9C13-336420CF6C81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648" creationId="{6432ED31-E200-443E-995B-4A959BD6EEE6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649" creationId="{FEDC0346-083A-4708-A3ED-4D544663CF78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650" creationId="{7FD14453-296F-4247-8082-0949342CBE13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651" creationId="{0427B0AB-2704-45E3-8B98-DEC4AB05BBA5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652" creationId="{FE2F048F-1FB6-48AF-B204-6CBA9BB0A8B9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653" creationId="{BE268E9C-4744-43E5-AA3D-DDC64F901996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654" creationId="{5F6234A0-0E77-494D-8B13-BC4E5DCA928C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655" creationId="{CADA72BC-ADB7-41F2-A27C-44FF7661724E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656" creationId="{4E3AD92D-185C-40B9-83EE-45B6B38A89B1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657" creationId="{F9EB916D-DDF8-43B0-BCCD-0A2AB4A4BEDD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658" creationId="{EBB1F822-1964-46D2-9226-60D3E8957280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659" creationId="{B39E53FF-C995-4238-9153-47D03D9583D0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660" creationId="{CD09BFE9-540D-43AB-A0D7-F619F671AF73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661" creationId="{38EE2840-3E3A-4812-AB78-85F62CBC4A11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662" creationId="{08A7BE0B-5BF0-4E5D-BF1B-7136360EEB57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663" creationId="{8A9ACBF5-3205-4A74-9A1C-EE30CA3033F9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664" creationId="{E224E9CF-F382-44DE-BE71-34EA9C5A98E1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665" creationId="{AA42ED34-EC56-48E1-865D-43AE03C03BA4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666" creationId="{A81D8B0B-3A79-46F7-AC2A-8708A9BCCCB0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667" creationId="{A2FC2DB0-5112-49C4-B9E6-B299695A8337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668" creationId="{7B1C80B5-FA2D-4FD3-957A-A0AA990F17D5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669" creationId="{01266BB9-4997-4DBC-9257-1FAEDB15F39A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670" creationId="{97C5B45A-4480-42AF-BB01-DF2D9D888755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671" creationId="{26813F80-32F0-466E-8F6A-1A485C5942A0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672" creationId="{2441E8FB-1723-491F-93C6-27A3E20FD62D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673" creationId="{BC942A06-3C3B-4D68-A118-FED4746F3B0A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674" creationId="{75E4F971-90F0-4749-9963-2DDD6F712FFF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675" creationId="{2EC9B495-D2BB-47AF-A1BA-B2C20D6BA0B5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676" creationId="{88201251-544F-4871-B270-B53BADD4EA76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677" creationId="{137CD0F5-DD95-4F78-9625-3E1737D69391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678" creationId="{B2F9C6AF-1695-4FC5-BE9D-D3428AE8FB54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679" creationId="{E95AF924-AFF6-497E-9E1F-3603A553E415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680" creationId="{F972A01D-B206-4928-B200-E29B50E165E8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681" creationId="{FD5368BD-1897-46E0-92FE-C4B46BC9C1B9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682" creationId="{D4253F5E-42A6-405D-AB09-B7E86773B6FB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683" creationId="{C1168F73-2614-4E94-B5E2-4524A6297B13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684" creationId="{D23DFD8C-EB82-492C-B308-8F9DF27A26F6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685" creationId="{CEB9E4A9-EF83-480D-894B-FBBAC28D05DC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686" creationId="{615A0CFD-316F-4A5F-99A6-DA56AD707F4F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687" creationId="{EADB7E0B-8B49-4B4D-909B-E4D36AA7091B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688" creationId="{E8F321D3-90DA-40DB-AC8B-10F87B915820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689" creationId="{DC3B54A3-E553-40F9-9A0A-F09A5ED50492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690" creationId="{262337A7-B24F-4B3F-B879-83889A3A0282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691" creationId="{41B6F645-2B67-4026-8352-49A3BC17EA60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692" creationId="{98DDC0A7-FE5D-468B-8E2C-24330AFBA863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693" creationId="{8F941A08-3A04-4AF0-B063-61A09DF0D005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694" creationId="{03451E7C-BFCB-45DF-9572-E46A7FA99ECF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695" creationId="{1F75BB14-46C5-411E-A3DF-EFA55229000D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696" creationId="{35239ECA-3B6A-454E-8AAD-DA0730ADF4A6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697" creationId="{F70CC2D8-1DC7-4C6E-A9FE-FFB1F6415B2E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698" creationId="{A0CDA4D5-F5A3-408B-81F6-1926455E486F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699" creationId="{358C4095-AAA8-4CA3-89B3-6489CDA1FC7E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700" creationId="{6AF7D820-EB5B-4A13-9578-93E0548EB0FF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701" creationId="{A1B34F99-1A6D-4691-9FBE-2594A680E434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702" creationId="{609D1A2F-0293-4863-BF44-A7A1F7919E85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703" creationId="{E4682132-1E48-482B-AA1D-EEDE402DAF38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704" creationId="{D192C9BC-A744-462C-8D13-08C0F503748C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705" creationId="{AAE6B088-8B65-4ED7-AAB7-B9082AD3B40B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706" creationId="{A5448C5B-55F0-405B-B9E1-1446DE2E10E4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707" creationId="{83D1923A-299C-48C7-847B-44A9324FB979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708" creationId="{EF5330AE-B61F-4C9C-8ABA-82395DEFC1C1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709" creationId="{9A9ED417-6301-4914-9236-255B4DFA68F6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710" creationId="{2393D83F-20E8-4681-8238-E6AF6CD10E44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711" creationId="{2D83DD66-0CFF-4EC4-9484-7E15DFCCEBE8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712" creationId="{CF27D951-21A5-4168-A993-A28DE6EC4644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713" creationId="{36DE1F3B-F0AD-4FA1-821E-79DC00C5AAAA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714" creationId="{50FD6E1B-E96B-4797-870C-CA1057F08DAC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715" creationId="{C681510B-413F-4347-83B7-3A6DE6974FF8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716" creationId="{D6FFB3F5-63E4-4D23-96C2-3C8BA0C2F4BE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717" creationId="{D7BB243D-EAA0-4F62-80B6-A515A17DB78A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718" creationId="{5D487E06-8A5F-425F-A85E-FEB2A0DF8E75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719" creationId="{EB513F81-A439-48D9-BD07-607C464DCDFD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720" creationId="{ECFF0E8D-DEBE-4437-907D-46CDC4D0F113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721" creationId="{0D049CC2-AADA-4726-85BD-9CD75BCF320B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722" creationId="{97D2BF34-54ED-4337-92C7-4088A5ED0014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723" creationId="{7A74837F-CF15-4679-A434-7176839687EB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724" creationId="{7E57AB8E-2AEF-4401-A652-388B731987DE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725" creationId="{FCA5BB75-AA15-46F0-A4E1-F2A4D34DB824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726" creationId="{6D95B020-50AE-4BA9-AA89-F89C9E4A485C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727" creationId="{CE8BDAA7-43A2-4625-97CD-2EF1C7EA1D9E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728" creationId="{910699EA-D8F0-41BB-8F7C-C1DCCB8529E0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729" creationId="{E52A75CE-C5AD-4DC0-B3D7-6059561FB91B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730" creationId="{6D3646A0-5D19-42F1-A292-C20A2FB47179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731" creationId="{5F1C9C64-E4ED-4373-9712-8E3D491597F0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732" creationId="{8B3432F5-8180-4CA5-B352-C4FF3E7993F2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733" creationId="{0DDA86E4-CEC0-424E-82DB-93796C0A03F4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734" creationId="{B8922DCA-8E05-4BE5-A4CA-5DB211670565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735" creationId="{C993DB12-772D-4224-9A25-07BD1C03379D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736" creationId="{33CF5E9F-112B-4AE1-BE7A-F32E7D13DCCF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737" creationId="{8285DD80-55AF-4391-BF15-E7D02D3AE512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738" creationId="{DA5C1D6C-C93A-4450-BFC6-BC8D42831F49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739" creationId="{44B638F9-4E0D-4455-9E0F-B7948DA02EFB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740" creationId="{22E6C278-AA8A-4512-A2CE-DF722644668D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741" creationId="{2DE3DFAA-FC9D-47B6-A693-601416B685BE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742" creationId="{600E5C35-2ABF-4EAE-B978-3961B21A32AC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743" creationId="{6E4EB4E2-F07D-4393-8488-A542468688AD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744" creationId="{67DC329A-6CF3-4EDA-BFA9-BD4CE5DFC609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745" creationId="{EA7FA767-A826-4349-9F7B-F8DC602908A8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746" creationId="{A8895E94-CEEE-4C56-9376-7D0F6921BC29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747" creationId="{FEACC90F-725C-4A39-8828-6DE447855035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748" creationId="{5F87034C-0EAF-4265-9760-AA62F969D72D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749" creationId="{CF23B967-196F-4639-BE2B-0B74794FB75B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750" creationId="{3156F6CA-8F90-4F07-9DA8-90E55A838686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751" creationId="{36BCE560-E155-4224-94A7-CBB54AD98BA6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752" creationId="{9047F16F-3279-4C06-9014-37A5DC33F129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753" creationId="{340C825F-55D8-4E4E-B0D9-022164503F10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754" creationId="{119D0624-094F-4D58-A179-8D1EE76EB578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755" creationId="{59CB63DF-3504-41C2-BA4A-2F182320A12A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756" creationId="{0AB7D2BD-A39B-426D-8CD0-246814A12269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757" creationId="{B0B377AF-5D9D-4EE9-84E9-6129D8336C9E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758" creationId="{99E5BB88-7DBC-4410-AFB9-92EABA624105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759" creationId="{D6D0A8A1-F1BB-4B7D-BF7D-611DD72E285C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760" creationId="{BADA5C66-7A2A-487A-B6A6-C875101252F8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761" creationId="{3C32C4BC-D3ED-447A-8B71-089E039FC3D1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762" creationId="{DAF0A092-B035-4AD6-80CA-BC2EC6C8CF58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763" creationId="{D8E91655-04A3-40B2-9EED-907A2EB42AFA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764" creationId="{CF0B5BB5-86CD-4313-A162-BFF3A7C45681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765" creationId="{7C120A76-7079-4754-B3F8-E60CF9FFFCFD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766" creationId="{0C05D4C6-D4AE-42F1-BE5F-B30D6A36111D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767" creationId="{609EDD9E-A891-47FD-98DB-878742BFF4D0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768" creationId="{DB357F95-30C7-4FD2-AA9F-83627B616AE4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769" creationId="{CC15C590-A313-45B7-A6D4-5DCCE21C3E4B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770" creationId="{8D5969F6-CA0F-4E60-9AEC-5F9DF7FAA546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771" creationId="{8F915E69-7144-43D5-A75F-6347C76CEE04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772" creationId="{3F0AE6E5-B3F0-4852-A0F7-55DFAA77D01B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773" creationId="{CFF99C8A-68C3-41BA-AB85-3E2C5DF0986A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774" creationId="{063E0D04-2F1A-49B5-A046-22EBA9AAABBE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775" creationId="{A0C640FB-AB04-4D79-972C-9AD3E8ACE939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776" creationId="{194A23F9-8C11-48CA-BABD-EE9CB785BDAE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777" creationId="{55787456-9F37-49FF-B224-2FCE40E30C77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778" creationId="{871F6B1E-FF79-4EF6-9001-D4D1D81A7432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779" creationId="{F019D08E-7E04-41E3-ABBA-34731F32C263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780" creationId="{9926A121-78C9-4F0B-ADC6-F7EAC6D24928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781" creationId="{37FB93BD-5E68-46B3-B8B2-9869C3782EC9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782" creationId="{25E55C1E-6D71-4091-9E8B-64086647FAEC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783" creationId="{1C2C05F7-AFDE-4A12-ACCB-7CA76AB79AC0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784" creationId="{F1F3DF3C-8B6A-486E-BE2F-A925C373C89B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785" creationId="{C8E62841-C0D7-4914-A253-A70E89933C4F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786" creationId="{5AF3D664-7F84-492E-9D53-5D52457E8C73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787" creationId="{674813F2-F7B6-40AD-B737-564E5AD18C6B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788" creationId="{B96EEBEB-2021-4BE5-AB65-2DD3F3F56F72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789" creationId="{A07E35DD-15A6-4183-A6E2-2113F10BF570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790" creationId="{228F59C6-1CAA-4B46-9D7F-78F988B8E926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791" creationId="{A3985529-A08F-4E70-89E4-34DDC90B413E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792" creationId="{62235465-EC5C-49C6-861F-238ED32E6963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793" creationId="{7E43448D-B760-4E8A-865C-ED9FA11D89B6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794" creationId="{DE2A0104-2B10-436E-A262-D695AE7075A2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795" creationId="{BDDFDFA7-01E1-49BC-91FC-96D496BAB151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796" creationId="{C570D1DA-1553-45F2-9E9B-8829C90B6C91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797" creationId="{F9B67CBE-AF33-43AD-A2B6-1F66FD846870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798" creationId="{60F846AD-03E4-460B-B857-DA5738C0C659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799" creationId="{87BEBE0D-C5A9-41C4-AAF9-5325A2CBAAEB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800" creationId="{13C3B781-0100-4405-AD0E-FA0AAF841443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801" creationId="{29E0D466-797F-4EF8-98A9-B9E2C54214F5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802" creationId="{A295CC98-B147-49AE-97F4-AEBBA7C1A87A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803" creationId="{8A98CC7B-C60D-43CA-ADB1-5F72071D7197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804" creationId="{E33F4B02-4864-47BA-82E4-FABA636BDEE5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805" creationId="{2721770A-C2D7-40EE-B20E-16893E3ABCC9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806" creationId="{5C080A45-0A48-4DE2-9762-E989D3404352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807" creationId="{7A5E2309-CD1A-4A79-8B70-B4CDD5D12834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808" creationId="{10761F26-7726-42F1-A0E7-4FB548E6AEAB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809" creationId="{6E9F67BD-0EEF-4591-8B5B-BF4D4E04D4D5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810" creationId="{D599AE48-2A4C-4A98-AF44-A725FC4F8ED4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811" creationId="{B28F1E41-03EB-49F5-B297-939ACE0722F3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812" creationId="{55DA9337-6863-4A12-A4AE-E7BE4828C0A5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813" creationId="{530912A4-A89D-4959-9985-1B786DE1C710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814" creationId="{452AF32F-9448-4750-AB76-34098567EC91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815" creationId="{1909B979-86EE-4901-ABAD-973AA6660B21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816" creationId="{8C815426-9460-4BD4-A316-BB389D455340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817" creationId="{12EEFFA4-9D2A-48A5-86A2-D97AABE8CAAD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818" creationId="{442F4CBE-1893-4F75-B1F3-09E87D02238C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819" creationId="{47F944B7-602B-4B7A-ABD7-BCF3698B010D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820" creationId="{89B9EF00-141E-4A11-BB25-FF0F8DB52EBB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821" creationId="{4A2F7AA5-A8E1-4D84-9906-AADE51A5DA79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822" creationId="{8C191B0A-3B47-45E2-A431-D604F1FEC290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823" creationId="{E265BB71-26DD-49F7-AF1E-252ED61BF703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824" creationId="{C634DC09-AB8F-4D48-89D0-BE4F84D56F4C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825" creationId="{A5F71021-C472-46EE-9F32-ECF9048F1157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826" creationId="{39625484-FDAF-41AD-AA37-E762ED1D189F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827" creationId="{7DCB279B-0C80-4B9E-AE5B-499C83E3F106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828" creationId="{B7CEF67F-48EA-4A86-ACDC-9CC5112968E6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829" creationId="{4B5B5EB4-8172-4D71-9FFB-3B1C0E787E02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830" creationId="{E888DEC2-7484-48CA-8B80-853411583DBC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831" creationId="{2AC7DF5A-8253-42DE-B9EF-DA119D893132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832" creationId="{35111940-2F23-416C-95DA-F60BA2F7D324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833" creationId="{38608E8F-907C-41ED-A4E9-C388DC412E9A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834" creationId="{F9F57150-F8BE-4F6A-983D-08A1C0C7B4A4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835" creationId="{A9CED819-E87B-40BF-9308-B78A4EFEE710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836" creationId="{8978098B-A7AB-4A05-BF42-324842018391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837" creationId="{1D4A92D0-B5F5-44C2-971C-36A5D9EEDF09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838" creationId="{A486EF65-9F3A-496F-95DF-890C881D8BEB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839" creationId="{8EB1A622-84BF-4270-9BF0-0D8218CAC184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840" creationId="{36FD7EE2-5499-4CFF-916C-A3359AB51301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841" creationId="{5EDC9A5F-294E-4720-B9FE-2D02EB4D8AB6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842" creationId="{4133CDB9-3081-46B2-825D-33CC84064FBD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843" creationId="{BFD8901E-6A79-42AA-8636-FB0537379237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844" creationId="{B0AC1F30-6003-424A-8C78-CE99D849AA80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845" creationId="{D6F1C7FF-7BF2-4CDA-B042-A4AC46D64E1F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846" creationId="{7D5809C3-2DC0-47A2-98A5-8B36CCBC8485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847" creationId="{D319ECEC-FFA4-4D3A-A4B0-F7CFA08156B7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848" creationId="{A86FA036-1FA8-40E0-B824-B2ED35BB10E7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849" creationId="{6574F4DE-7D0C-4C23-8156-3665073605DB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851" creationId="{60A21D36-B135-41F8-8442-5E5022E00898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852" creationId="{A5F8012A-604E-4878-A040-1F49333ED407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853" creationId="{51CCE8C9-010A-4229-8A8F-0485B359E5D9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854" creationId="{575562C6-C971-4919-B6BE-6BF9A24EE933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856" creationId="{00D038CD-92B3-40EC-B805-DEA682EA28EE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857" creationId="{1B4410B4-FA72-409C-8E03-E8D1791C9AA3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858" creationId="{7303AB8B-0C0B-4B2C-9480-96CF34DC1897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859" creationId="{32003A27-325F-4C64-AF7F-B8CDC42FBEE5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860" creationId="{B89DC843-115E-41C2-BD92-02341BEDD1DC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861" creationId="{44DA2F0B-5B5F-452B-8E4A-79B941933DA6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862" creationId="{DE7E2DBE-4248-4DAE-9E09-CF0CBA56756B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863" creationId="{4A4FEC08-7741-44C5-A52D-E1023FBF214C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864" creationId="{E92D701C-F158-4A37-83A5-F0CA8AD4799B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865" creationId="{A627A80C-DC46-4FD9-B000-DBD763CA761A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866" creationId="{E5A8FFCC-9528-4348-BF23-197457F49A1D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867" creationId="{E489263A-6817-453D-9FA3-75AFC88F4638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868" creationId="{7B2CD7AF-0DAF-4466-9BBD-6E318A27E1C9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869" creationId="{D2D6F489-2FCC-4CC3-BC10-CFF35C2791F5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870" creationId="{2D65B81D-A619-4715-A803-4B00ECCA58E1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871" creationId="{C4CD9014-3FC3-40CC-90AA-472BEFA49BEA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872" creationId="{C734AD01-F944-433F-8D77-DC2CBCE1F22C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873" creationId="{5F7C2E36-CB52-47D2-A972-9ECB3AF3B847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874" creationId="{969C8B01-AA11-48D5-829E-0121B4CBC7FF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875" creationId="{D483B24E-FDA1-4E85-A730-226DF19B1EE9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876" creationId="{EF09F8E1-86C1-4A56-8032-EF598E8B8902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877" creationId="{92F75DCD-26B5-4E83-BB35-D0043A2CE890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878" creationId="{DB491EA4-27FE-424A-B41E-CD9FEAA0D40C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879" creationId="{F0D5A6A4-6966-4124-85FA-7F9824F25533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880" creationId="{0721E58E-2E0F-4C04-BA31-09F62EF97D11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881" creationId="{B20BA9FC-3840-4970-821F-1341FBD27674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882" creationId="{7CB78D32-850E-452D-8B06-C616188C5F17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883" creationId="{07FE71D5-BC2F-44F6-8F94-C7C8FF74DF6C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884" creationId="{F35D864E-D950-45DB-A2BA-601EF9097676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885" creationId="{8718B95F-91EE-4839-BA4F-EAD7B52570CE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886" creationId="{A7EFF57F-B97A-446F-8733-BECB54FDB986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887" creationId="{DAEA4CEE-B7FC-4496-8336-ADAA60000DAE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888" creationId="{2EB03BFC-7A27-4304-A6E2-FEEE7835D396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889" creationId="{E5F0EEC8-7A04-420C-BEBA-A179A4ED9FCA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890" creationId="{AB196048-401C-42A3-AAF8-474B59ADE07F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891" creationId="{B379C3A9-935E-4E15-B5BE-9247387BB3AB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892" creationId="{BC35FFD4-75C1-414F-8611-BC0D940CAE43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893" creationId="{01D171F0-D217-47F3-913F-76B4C32AC6DE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894" creationId="{C9E70DE4-CB24-43E2-94EC-E87BB1068045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895" creationId="{B0DAF4A5-F336-4EFA-9AA8-F4DA83B01723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896" creationId="{4C1B4A25-0831-4A19-BFBE-CC0AD6C12473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897" creationId="{3FFDD427-F33E-4587-862D-02D116F194F4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898" creationId="{6A499371-C6D5-4C8B-9598-0CE8155A19D4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899" creationId="{869ECE1A-03BF-44D6-8375-43E071EEEA4E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900" creationId="{91070EA5-4C1D-4E53-93EC-A15003505592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901" creationId="{7186605D-AD10-432C-90C8-996498F85488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902" creationId="{8500C9CA-8009-4FF9-B2E8-A20D8AFB9A0B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903" creationId="{038EE8EE-6D51-4D15-ABD0-E9F6125BDF3E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904" creationId="{72E512EC-DF61-4171-97B5-96DB4ADED241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905" creationId="{4A90FF26-079E-43FD-9980-B961C8905218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906" creationId="{2DB1E2EE-44FA-4FBE-8E34-B4AAB7FFC7AA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907" creationId="{A91DD6BB-6B75-4A3A-86EE-A9059EC7FD75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908" creationId="{D35503DE-6E59-4673-926B-2B52E24C9DFC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909" creationId="{A86F57DF-4119-4BAB-90E5-9638FEBF03FE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910" creationId="{22177632-E1ED-4871-A0B4-B244929D6B06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911" creationId="{53B48CF1-2FED-492D-8A1B-7819B721297C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912" creationId="{EBF6E5C3-07B1-4460-B51C-7350D3DBA960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913" creationId="{D4A483E8-C316-48A7-8487-322DA031393E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914" creationId="{3EA86945-DA99-4B41-9C2D-BB164B8C37FF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915" creationId="{A2808952-AFD2-4620-B907-FE4D0D678DDE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916" creationId="{74C115B7-2D00-4998-B943-B86C0B4F490A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917" creationId="{9763CD91-4403-48AB-970D-BD1011C7639B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918" creationId="{13755E64-0E23-4500-B18C-0D157A253529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919" creationId="{E659C600-6146-4292-9FBC-BEFC7298F36E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920" creationId="{1F6B07F1-F67D-47A9-82EA-87C26944135F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921" creationId="{4A9A5E4F-5423-4570-A2A6-83A3F36EF6BD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922" creationId="{22022232-99DD-4D8B-AE05-5024767C6222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923" creationId="{15A00912-9174-49BF-875A-C49FEECED41B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924" creationId="{5AEA2A12-0934-40F3-8767-BF21D3821DE5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925" creationId="{2F0D58A8-6872-4318-8C02-262892062A7F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926" creationId="{E4B6C354-F0E0-4AF8-8FC0-87AEE35047F0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927" creationId="{7F9B5A94-7D76-4658-8A33-A3E255A34072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928" creationId="{8D57BE5D-5869-48DE-ABBC-38FF8C32AEA0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929" creationId="{7F0B1BCB-0654-4F42-9238-690E7D7B1C9A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930" creationId="{C9CFE2D4-5F71-440B-971F-CBA813DA2752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931" creationId="{5879DFDB-9F16-4623-8B94-F2DC7E786907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932" creationId="{530B79ED-94A9-4226-A020-F029146E22B8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933" creationId="{03FFFB75-2E0C-4FCC-BD7A-96C2AEAB401F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934" creationId="{3803C8B0-D5DC-4A6C-844E-5630F2AC06D3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935" creationId="{F48C69EC-4377-4BE0-8201-3F07B65F7F93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936" creationId="{BEFEACD4-669A-4CFE-BD8B-5A47D8803F8E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937" creationId="{9BF68A93-04EB-44D7-BCC5-76D12F2ACA4B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938" creationId="{FF02E71B-A919-4EAC-A8D9-007769FCFC5E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939" creationId="{D244C5E8-C185-4164-8C88-C4D592EA50C7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940" creationId="{AAAA47D9-E374-47EB-9B41-8CB45B8E9E5E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941" creationId="{CBF4E03A-6096-4206-8F58-14E0531397B4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942" creationId="{0B54946F-5C49-4B36-B3A9-1064F5CB8E3B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943" creationId="{A6E28F08-3D25-4FC0-8F21-FFDDCB10AE92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944" creationId="{913E8020-8C65-4354-BE47-1707EF3DD83B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945" creationId="{FDCBE8E5-1B17-4AFF-A9AB-217CDDAAAE8A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946" creationId="{938E71CB-0527-4CC8-9BFF-03DF7142EE5B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947" creationId="{A8E415EA-5542-4322-93CD-27DEA2AA15F1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948" creationId="{03DE1FAC-5F8C-4942-B1F0-D0B161F71816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949" creationId="{D8850F09-1D08-4BF5-817A-007DB4502DF0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950" creationId="{925D1CFD-2A7C-46E2-969D-FC262590730A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951" creationId="{4CBC3053-8E6C-434D-8E55-C0952E145B86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952" creationId="{98F0F1F8-9310-4C2D-BB93-E7808BD8050F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953" creationId="{88345B35-B581-4519-9A14-1D457F9D4109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954" creationId="{3F0F2D59-7EC6-4151-8D7B-25CC25FDFDB8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955" creationId="{0C120B0F-5ECC-4C55-90AC-87B60EB5626A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956" creationId="{1EE86C4A-0370-4420-B7F6-242103CECD69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957" creationId="{33DBB8D5-B759-462F-ABDA-560EE65B44DA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958" creationId="{0BBAC56D-D710-49F3-8CF2-CB1234463715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959" creationId="{40EF691F-5650-4076-B677-188C87B7DFD9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960" creationId="{4C6A4AE2-4B9D-4D41-B8C6-814B8771365C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961" creationId="{F0DC17D5-96A2-480B-8730-366F9B39D514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962" creationId="{F34697B3-4B85-46DF-B985-029445D817CC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963" creationId="{058991F9-9F8E-47E4-B544-D30E46BD4953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964" creationId="{5A3370BE-B608-4F4B-9DFB-F7E461D41AAD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965" creationId="{E01D44B0-736D-4536-A6BA-675C8D25A704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966" creationId="{78A214F3-63AE-4F87-8669-3D2C67294DFE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967" creationId="{CE4C33E5-6ECF-40C5-B3CD-22DE8E5273A6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968" creationId="{22F9BD2C-6EDF-46F2-B389-1638E5E3EED0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969" creationId="{BE7076B4-286A-41FC-8F31-B637EEEFAB09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970" creationId="{A1464BB4-7154-41C8-B522-6BD4C3AF7050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971" creationId="{B841EE8F-A814-4FBC-945F-238C0749363F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972" creationId="{D0730147-CB44-441E-8443-2701AE0B6288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973" creationId="{6E898922-5827-413A-A7D5-FD5EF552A41E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974" creationId="{AD5C5CAF-2294-4A1C-85CB-F3D5A6C67177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975" creationId="{81B3058F-231D-4E0A-B201-7B2A2546B7BD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976" creationId="{376F9536-F0B5-422D-B576-914DD24A3BDB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977" creationId="{324FCE6E-2E55-4DD0-860C-3185E2CE3F21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978" creationId="{43CA4498-ACBC-4E24-9ECB-9CCAF913CCFD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979" creationId="{32F4A983-AC93-4D1E-BA27-2C2EC1AB4EBD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980" creationId="{15FB49C7-D90D-4FA3-A004-5E63DAB98BEE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981" creationId="{34C3F409-ECE3-4D4B-B743-D08AD7B3179A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982" creationId="{07E590F9-EC46-4F18-A0A9-6EAEC3222DD8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983" creationId="{8C24FB8D-383F-4BA8-90FC-0D7789908DC8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984" creationId="{A7925429-F6F4-4FC7-AFC7-F6CCCF7F42C3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985" creationId="{0BF4D81D-7525-4D1E-BDFB-135E8BFAC669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986" creationId="{7F5D0398-4BB7-4961-9C31-4B4558BD063D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987" creationId="{1763AAAC-92C0-436A-A177-BB6345DB0150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988" creationId="{CF4A982E-7771-4BC6-BF41-3D298018BBE2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989" creationId="{799C2D98-4663-4F77-93D5-205817B1D3CC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990" creationId="{5292EE6B-E540-42D8-9BA4-52378E1ECB0D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991" creationId="{500783D1-3BF7-4016-BF3F-FCA37397339E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992" creationId="{5C6D44DD-9A9E-432A-B36A-0C5EFE32D702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993" creationId="{3865CDE5-1B4B-4B57-90C5-BF509E31F84E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994" creationId="{9AFE3FF6-18B1-4F52-911A-19D1684A8B67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995" creationId="{7F1AFD22-27B7-4377-A807-DF3DB364B92D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996" creationId="{EF98E943-7237-44F0-A0EA-DE1FE61A2BDE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997" creationId="{D9DC6586-9FBF-4ADF-8C0C-300EE6DFA72F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998" creationId="{0B34BA2A-B524-4CB1-B82A-A30C8A1298F8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999" creationId="{43305913-352E-4CDA-8C25-5C061543A29C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1000" creationId="{A70D0D9E-E01F-4FF0-AAB6-CE01F1F4D3A6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1001" creationId="{7CB47C94-C152-4EAB-BB28-B11AE327B31A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1002" creationId="{F4F7C4F4-A9CE-4773-B76B-D7DC98BFDDAD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1003" creationId="{67D8B00D-6FA8-4458-801C-6839C78561A5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1004" creationId="{E6AB668C-47FC-4879-8BE6-106B54B0AA52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1005" creationId="{104DC678-6E9E-4DC5-96C1-D9336398F785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1006" creationId="{AC7FF0E6-39E3-4E56-A31F-A5432EBCAE49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1007" creationId="{35DF38E3-F6A0-4091-B9F7-255E320B2CF7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1008" creationId="{399AE5B2-D683-46CE-B2BF-05DB2F425B35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1009" creationId="{8A9D2819-880D-4A06-9A50-A2F54F0CC571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1010" creationId="{45755FDA-BD42-4EFA-AF51-2CBF5337B0C8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1011" creationId="{CFBAAFA7-B10A-401D-86F8-F3C34FD8A783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1012" creationId="{A8A25AA2-AC72-4866-B23C-0A0747A9A6A4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1013" creationId="{C7D75A5A-0480-40D9-9AD1-A97A4B15DC5E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1014" creationId="{FCAC2487-1746-49DE-A350-FDE13E4F09F4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1015" creationId="{4F6A2276-526D-4739-A861-9E55DF53C91F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1016" creationId="{0905ECB2-D4DA-47A2-9874-ACBDDC6CA948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1017" creationId="{FD450857-D658-415B-A693-2343C72FF5D9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1018" creationId="{462677F5-368D-45AA-95F9-806A006F84C2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1019" creationId="{39347324-CEEC-4416-90F8-A0F39480E261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1020" creationId="{9870ACD7-1C16-4B33-A2B7-027EB83C00B3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1021" creationId="{F07489EF-B006-4608-98BD-3122467BF487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1022" creationId="{43C1D1A1-94A7-4B2E-A0F0-59805786B418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1023" creationId="{2D00336A-213D-4F8C-918B-3336C7DB55DC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1024" creationId="{4547F240-E1B0-4D7F-B048-468D1E8BFAD0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1025" creationId="{75CA58CD-13DD-4826-817B-4C16C5F2E935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1026" creationId="{B23AADE4-7856-4DAC-9838-C4EE81A5E99A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1027" creationId="{0E1BF92D-F996-46D4-A6B8-74CBC6264D4F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1028" creationId="{C5D92A96-F89A-4F16-9B03-6A265FF016AF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1029" creationId="{083284DF-9F40-4789-8395-72EFD81DB2DC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1030" creationId="{33A00828-DD86-4E8A-B329-9FDBF10E9EA7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1031" creationId="{61175465-535F-4575-9FEF-6183A12B18F2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1032" creationId="{C284F9D8-1EFE-49E7-A57B-4C7688AB09DA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1033" creationId="{FF9DC87C-DDDA-437E-B014-84B5FC0ADEBD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1034" creationId="{3E7F6BD9-1C36-4965-AF09-FC58CE6A4BA9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1035" creationId="{DB0BD17E-C936-49A2-9C4B-D9AFCA9F55C5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1036" creationId="{FF4ED836-6CBD-4528-8030-18C58C9F8F92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1037" creationId="{F8AB2442-9A28-4AD1-80F6-3F6C5B97A64C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1038" creationId="{99288B16-C4F1-48FA-8AD0-DD555BC68F5F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1039" creationId="{B8B4AD88-A6ED-4405-BB1E-93259DE1CF91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1040" creationId="{D4803188-CBE5-48F7-858E-CC2A8F007243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1041" creationId="{1DF35E13-332C-44CF-924C-7D5DBDCE470D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1042" creationId="{0023B391-A9C2-45B4-98E7-DAD48A47CCBD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1043" creationId="{1594DD98-E60E-4141-98E6-4583A6CA55EB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1044" creationId="{4F2C703E-68DB-49B3-837E-D24B8795B4B6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1045" creationId="{50E82D77-5B5A-4846-B285-183663FB9F79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1046" creationId="{C27BFF10-650C-429C-944B-13D433182FDF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1047" creationId="{2F865F73-07E2-41BD-B53F-80FB39FD368B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1048" creationId="{9CD9FEAA-D435-497B-A600-515154B1B049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1049" creationId="{FA17F463-109B-4B1D-B870-6D4EDE7EF980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1050" creationId="{52B6A5F6-C5D2-4902-BC48-F29BD4BDCAE0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1051" creationId="{3EA31BAB-A8C4-405C-A7E5-9CB55C4C579C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1052" creationId="{ACEC65F9-CB13-4256-B1CC-CF01DFE4065C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1053" creationId="{0F33E310-8A09-439D-9747-4BE110E967CE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1054" creationId="{368BD5BA-1B45-4EA5-BA08-B23FFECA2727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1055" creationId="{B86C2427-E57F-4249-B4BC-613F336652F3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1056" creationId="{80D72E63-3D30-478F-AC4B-4D72B54C5E24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1057" creationId="{E9F42A40-59EB-4035-9D54-37F6F142D70B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1058" creationId="{E0F4A7C0-9736-44E2-906C-4128A693731D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1059" creationId="{EFBFBFAF-D6D0-4FB3-B68B-521105742C01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1060" creationId="{01C3BA3A-02DB-4200-A405-56B943FC50FB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1061" creationId="{A6978979-4382-4C93-B6DC-2A34D3CA85AF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1062" creationId="{AA7DFAD3-127C-45E9-808F-E154320181E3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1063" creationId="{E700ACF3-A907-4430-AD18-2C42BC3914AC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1064" creationId="{94820F39-D05F-4F88-A862-404FF6C56CA7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1065" creationId="{1B3FB337-872A-493D-8C1F-850595C17919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1066" creationId="{C89FA780-DECE-4987-84AE-B4FB139718B4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1067" creationId="{32F58556-D15B-429B-BBE1-7FB1356D7435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1068" creationId="{7E41700D-5D3E-4A61-960C-0C7B03211271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1069" creationId="{26168BC3-F385-4C4F-9E3A-D66692E383AA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1070" creationId="{9A64628E-BC6A-44B7-B745-92F3B41143D4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1071" creationId="{569C64D1-EF23-4B24-9C26-272D3A50EB24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1072" creationId="{324E9F26-BABD-43FD-99A7-2044889CDF83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1073" creationId="{F32A4F15-3B38-405D-9B10-1D9D77A57A76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1074" creationId="{03FB9DE4-1275-4624-8C18-A8BB316ACCD7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1075" creationId="{85467A96-D206-4AA0-9981-DB76978F55AC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1076" creationId="{D87A5C7B-B2B6-447F-8BE7-D9496AEA8362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1077" creationId="{56A697E7-3139-4C6C-8AD0-3ADA6A8C9244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1078" creationId="{4EA5CA8B-B5EA-42B0-B02A-86906F617A96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1079" creationId="{FC7F66C0-ED45-43AC-B746-8B875FD656FA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1080" creationId="{6D9B5BED-2CEF-4F9B-9586-C9F32B02E7B9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1081" creationId="{10AEEE8F-8850-4739-AA6D-229BC3B84123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1082" creationId="{C3AA74D7-1591-4C60-B62A-46F559BF4F2E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1083" creationId="{E02EA055-11E8-4348-8E60-90ADDB4E288A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1084" creationId="{89103D0B-C024-493F-AB8C-E605374D4D0F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1085" creationId="{53156A62-AFF8-4585-A888-E2F8AB698B73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1086" creationId="{EEF6ECEE-E3E6-4706-96A3-9F422545227C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1087" creationId="{12E979F4-E01D-4823-92C5-272D701F3E07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1088" creationId="{749434B7-E1AC-460F-9F77-9257660ADD1C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1089" creationId="{744D0C3E-0501-4AD1-BC5C-4FABA921A977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1090" creationId="{6BFF5889-736A-4C2D-A7EA-A72521A69810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1091" creationId="{5FD7F14C-C249-40EC-9FDE-DBF881678601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1092" creationId="{A930D809-51A4-4093-B24F-40785F152152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1093" creationId="{7C8B9361-25D9-44C3-A759-147614A8FDCD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1094" creationId="{DE1AD891-B9B3-43D0-860F-AB9CCEE02895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1095" creationId="{2361C0A3-E841-4E58-A0A7-DE37EFDC428C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1096" creationId="{CEC70386-51A4-42DA-A281-06BE53F7988C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1097" creationId="{66864C78-BC21-4180-B8B9-DA9668014136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1098" creationId="{2EDEAADC-1A2E-4FA1-81F7-4E2FD7356AC7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1099" creationId="{F70ACDD4-770B-4836-B817-AF433CFD092E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1100" creationId="{0AD3D32E-152F-4D14-AEA1-CD29B75AD9BF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1101" creationId="{8E028993-48C6-46E3-886F-AF02E7D44864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1102" creationId="{4DBCFEE1-EFDD-4166-89C9-A54B59C4D4FB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1103" creationId="{4CE7B09E-F91D-4D9E-BF6A-4000F0CC5B48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1104" creationId="{E31116EE-4A49-41C2-A24C-4257D4B41F88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1105" creationId="{2A3FC956-16F4-4EFC-BDB6-AB52760295C3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1106" creationId="{3266A2B1-DD4A-43D9-809F-29437A0160DD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1107" creationId="{9320D37F-5E63-4836-A028-BE23E8AB6C9E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1108" creationId="{05F7247B-B9D1-4C13-974F-6EB095F9A3FA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1109" creationId="{7F839F65-2E40-4036-AED1-DEBD994444BB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1110" creationId="{EA8E7F8D-474D-4A9C-A4A4-B1B48E92E796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1111" creationId="{A60AD5CB-496F-4521-9CC5-2E04FE531E75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1112" creationId="{D16930C6-006E-44C1-95AD-2F9C922FFCEC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1113" creationId="{98F0425A-72AE-486E-B3CF-141307A7B0A9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1114" creationId="{D7DDC9AA-1F2A-4F76-BF94-2808603244E4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1115" creationId="{3652DB0C-7A87-4716-A832-6593440E3858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1116" creationId="{02AD578D-4850-4E2A-B527-F8CD5DE75A64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1117" creationId="{67966EB3-8B22-414F-91A5-B07C69B64892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1118" creationId="{B2E6E8FE-A480-44AA-8A1D-6F8BF18FEAEE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1119" creationId="{C2B5B39B-172E-4711-B775-D8E02D1DB273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1120" creationId="{B22AAB8A-D770-4384-8845-1C4FFEB070A2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1121" creationId="{8677AC81-EFB0-45C8-BBE8-030CE0877567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1122" creationId="{1C03F7A9-7747-4B5A-B8BE-CCAC20B4ADA5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1123" creationId="{E8DB2DB9-2FBC-461E-939B-71F0C737F190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1124" creationId="{23CD0D60-79D0-413C-BECC-8AA640D5E7FE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1125" creationId="{0B37F3EC-B125-4310-A7DE-38090B6A551C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1126" creationId="{DF66114C-F1A7-4A24-85C5-93D5B0D2BAED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1127" creationId="{9647ACDB-E401-48A5-8780-1752EBD81A20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1128" creationId="{C5AF2D5B-7481-4BEA-A1C2-7F2BD45B717A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1129" creationId="{CB1C356D-F5E5-4BA8-BF83-FEAFEBF06FCF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1130" creationId="{A31C51CB-BC6D-4C2F-B9CA-AF7CFE71356A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1131" creationId="{BFAB2056-754B-4F72-9C96-5C697F8C5912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1132" creationId="{A6771DA3-6246-4A96-902D-2D4DC37D62A9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1135" creationId="{D07D0357-CC8C-4E38-977B-4A2502CC6FA4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1136" creationId="{511474E3-ACBD-4043-95A3-039DB7D66D8A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1137" creationId="{5D181E1C-9D5D-47FA-B0C3-A869BEFC5287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1138" creationId="{9EE8B7B5-4C80-476A-977A-573DA300788B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1139" creationId="{0D0154B2-D09C-4869-9619-EF0BA7E289B6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1140" creationId="{7B6C6D36-7959-4766-AF7C-88217CACADD9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1141" creationId="{7D13FC49-A61D-4DFF-AF56-BB6925BF8C1B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1142" creationId="{86FA0198-5B64-49DE-B108-FA864B30BEE3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1143" creationId="{631E0DD7-FF5E-42CC-9FAB-9F554DC830D1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1144" creationId="{AD1DC4DE-D95F-48DB-B5F7-483050716976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1145" creationId="{40BA00D4-E7B6-4263-AEA5-A7840FA34C5D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1146" creationId="{CFEB3305-9AD8-4D22-8A46-EA891C7149D5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1147" creationId="{5DF9287D-432D-46AB-9CA8-054B54AD0D48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1148" creationId="{8BE164C5-C250-4475-AC70-1A19F333F46F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1149" creationId="{8960024E-5DE4-434A-8EF4-C8379C27C6AE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1150" creationId="{367843A7-8189-4F1E-9C77-74F347DF37F1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1151" creationId="{7E4A188C-361D-4727-B6FB-FE9D722BE43A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1152" creationId="{C2C1CAE0-9DD7-4CEE-81AF-8E025BC0569E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1153" creationId="{529F998C-5599-40BA-A7BD-BBE297996A24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1154" creationId="{E9C9312B-2FA6-4324-81E5-A1F6C9252B0F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1155" creationId="{20ABB59B-BE63-4144-9D3E-BEB04E021538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1156" creationId="{0266073E-52AF-4F64-BB40-DD9DF0ED357B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1157" creationId="{788C2253-78EE-4806-A996-DAE901CBD16D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1158" creationId="{A725548B-C2AC-4A11-A166-2DFCDDB96BBF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1159" creationId="{7758861C-1C3E-4D7E-9085-0C6E9271C9AD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1160" creationId="{AA698FA0-DE87-4D38-B98A-D6722FD13443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1161" creationId="{9408EFFF-2277-4F1C-94E9-4CB5C44BEEAD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1162" creationId="{1D2D949E-64FB-4C66-9FEA-5E7257132F29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1163" creationId="{0A9815F8-5991-4BC5-BB86-13A19B640B89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1164" creationId="{BDBBDBC6-0493-49F8-8166-E06872412FA1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1165" creationId="{6D08EA5B-0351-4DCA-9884-C08305085D1D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1166" creationId="{0E00168F-9BA6-4E14-9469-D71B1F77304E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1167" creationId="{931091C7-986D-4A42-838C-7B24B65DD2CA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1168" creationId="{39541EEC-49ED-463E-ACFD-C07F6CC39223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1169" creationId="{EE0E1574-49A9-4576-BBDC-A31BE6345792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1170" creationId="{565724D5-A5EE-4CA8-8020-C05B89C0260A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1171" creationId="{2E2B1349-8112-4B7A-985B-9BBE297E1643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1172" creationId="{9ACDC910-AB3B-49ED-8336-5F58A4BE04FC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1173" creationId="{0CFA61D4-D686-46E5-BC58-24F65F5C2308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1174" creationId="{1ACB09BE-3BC9-4F5D-8978-3BAF51A4AF7B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1175" creationId="{0334EC0A-AD5F-422D-9890-747CB0FB9553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1176" creationId="{D80F7F88-9D50-47D6-82C3-E03F297CB0FF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1177" creationId="{1E9D79A8-BD6F-4AAF-BFE8-03E37BDA571A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1178" creationId="{BD5630CF-D76D-47F9-ADFC-9994076A1B06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1179" creationId="{8E632491-ECF6-4E26-8295-065CB75B79D5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1180" creationId="{15BC0EE7-F9F5-49B8-AAC4-EA6C93BE9E1F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1181" creationId="{1D27D6C6-9BC5-4C1E-8EA8-752590389831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1182" creationId="{4D4509A4-BADF-4CB3-B380-782180BC84ED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1183" creationId="{C06C31D2-F950-420E-9079-8DE918CBE348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1184" creationId="{C9376692-BAE1-4CD4-8554-F73E56BF973E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1185" creationId="{A18D1234-1325-43C6-BF4A-635C8646D926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1186" creationId="{AD51C0B5-DD7E-4B41-ADEE-E1F3508F8F1E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1187" creationId="{25C8F95F-71AD-45AA-8D7A-5C8E5F55FD93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1188" creationId="{F1395AA2-8874-43B5-80D3-57003A974080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1189" creationId="{DEA85F6E-55CC-4BF1-888D-524D57E5AD9D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1190" creationId="{F101E270-F0B9-49B4-8918-78EF609D041D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1191" creationId="{4F9AEC88-04A7-484C-88CF-EB3CE6A1D367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1192" creationId="{A1D7A891-4FE8-4B16-B67F-87E82562CDC8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1193" creationId="{3C4CF8E2-D41F-4712-BE41-44AA82CA310F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1194" creationId="{5EBFA89F-DE75-4B3A-BE01-240C6A85C16F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1195" creationId="{05B62B1D-9E7F-4F55-877D-E027EB7750D2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1196" creationId="{E9312148-32E3-44EC-9014-8452F19A9078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1197" creationId="{139485D8-756C-477B-A42A-3248FBCC46E4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1198" creationId="{7AC24AF8-9BAA-47C3-A188-2D4F9BE94F91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1199" creationId="{6F8F0676-A3A9-4C3D-BBDD-226495ACB8CD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1200" creationId="{872C3396-435E-4C08-8203-280DD16B1AAE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1201" creationId="{E4A5D31A-D9BA-4364-8067-8622F8DFBA41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1202" creationId="{8FDC2B5E-1D4D-4DFD-8496-CE2FCC7A7529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1203" creationId="{E64EF0D1-937D-4441-A3DB-528F722E00F3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1204" creationId="{37A3EC78-97AF-4913-BE4E-B100B6BBFAC4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1205" creationId="{3066129E-1E5F-41A8-B141-DA1FC1FD2885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1206" creationId="{2249A7AA-7B5A-4A23-A2A6-954D87330BFB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1207" creationId="{AE3A978E-B63F-42E8-B072-953A957B742E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1208" creationId="{9E8B518E-E5DF-43E0-9866-82381637A281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1209" creationId="{A16E2130-BA61-4C3E-A025-1A3CEA355619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1210" creationId="{651C0476-FCE0-48A9-ABFB-5B462596351A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1211" creationId="{68FEA21C-963A-4993-A462-50635C49E259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1212" creationId="{D59D3499-FC1F-45B7-B3D6-6E48CC70E990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1213" creationId="{9F7BE51C-AE71-4EB8-98B2-D8A5B14FEADA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1214" creationId="{D0FE61DC-8858-4C94-A822-8EED778095D9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1215" creationId="{26833798-F5EC-49E5-8424-1007F8D79E96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1216" creationId="{B9DFABD9-B933-49F4-9B9D-E6DFBB499B9D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1217" creationId="{9562A4E2-0415-4E88-9703-4FD0ABECAAA0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1218" creationId="{04D02536-414F-4BF5-93FA-019A79033834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1219" creationId="{E7C9D0ED-41F7-4CF7-9067-149DB3001FF8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1220" creationId="{C91FF7D1-C8EC-4AEA-B24C-A12009874527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1221" creationId="{B74B6D96-D768-4682-9C28-5EE30600E3E8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1222" creationId="{B738CFC1-56CA-43FC-8AAE-29077B0A5B7D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1223" creationId="{85535066-4CAC-4C99-8FB6-C0E8A1C2872B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1224" creationId="{3E352DA2-37E0-4525-9A7E-C5DBB3BABB5F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1225" creationId="{774EED40-8655-4142-AB93-4773B9BC5860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1226" creationId="{68CBA01C-130D-4D11-96ED-045F5A5864E3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1227" creationId="{7D5390DA-5AFB-4279-B35C-A016593A9C09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1228" creationId="{19337D7B-5EF5-4B26-AB31-26D70240BA64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1229" creationId="{A44DF83C-AC8B-413C-867B-CFFEBCAF3696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1230" creationId="{EEF5F8E6-F814-4D1C-BA92-821AE0132EF1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1231" creationId="{847F943D-6482-4A17-853C-82CE58A06FAE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1232" creationId="{2FA2D559-16E2-41BF-A211-0302B655B5DC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1233" creationId="{853FBEC3-B52E-4A1E-B6B3-2D829EE7429B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1234" creationId="{F1884703-0599-4300-B232-8721DFEEA9E4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1235" creationId="{D34A5294-D1A1-44CA-8C16-F7E74B491E03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1236" creationId="{804061A1-8BE4-4FC7-8CF0-55A2E27C7795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1237" creationId="{3D603B2C-5179-410B-9EF5-FA6F548DD8F6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1238" creationId="{1FB1BB4E-CD9E-431A-95E6-5D300361C998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1239" creationId="{16B951DC-2EB5-44E4-AB1F-70F8FF311FE7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1240" creationId="{3756A6F8-015A-42EC-AD48-B4E11DBAAC37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1241" creationId="{FCA37B8F-31CC-483C-9A1B-0DC62D19C9C5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1242" creationId="{E4115974-B378-40B8-B860-FD684112B29D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1243" creationId="{56463A73-2060-4E54-ADF8-96CA92AB50BB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1244" creationId="{2B347BC0-5C41-4AC1-ADA3-3C27F4EA163D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1245" creationId="{1F9CE54A-8884-48C2-A8AF-B389C6F9E70F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1246" creationId="{9FF8D942-D9C9-446C-B773-5442770FD609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1247" creationId="{5ECDEAF2-A068-4D1C-ABDF-747F5EA616B6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1248" creationId="{EBEC3056-E66C-47C2-9ABF-71232133D76C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1249" creationId="{2792DA4D-61B6-480C-BAA6-81FFA0CED30E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1250" creationId="{B54CF2AC-EF58-4D11-A358-1DC684B4E2E0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1251" creationId="{77A321BA-0956-4C34-816B-AB9133BCFEA5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1252" creationId="{ED59B2EA-8DDA-4754-A385-1B5B611E0602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1253" creationId="{B632AEB8-F071-4013-A69B-CF7DBC61EB62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1254" creationId="{45D5D5F8-D0BE-42E5-BC96-5D9EE3D9356E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1255" creationId="{82902977-3B76-4BBB-AF6B-08BF78A54EA1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1256" creationId="{9467CD39-7E5E-4BAE-AC99-0DE0DBF5501A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1257" creationId="{4F453ADA-8074-43D3-9315-E9FD7D6FD10F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1258" creationId="{A8CD1CE3-57C1-457E-83FE-A97FD220438A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1259" creationId="{62A30626-6DF4-452C-B0BE-B8EFBF40BCB7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1260" creationId="{B326583A-0D27-44AB-AC26-C7669AB4A2A0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1261" creationId="{031B36CD-CBC8-49D0-8C0F-7D7BF187CC98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1262" creationId="{4C00A8E7-7002-4811-93AD-C3EBA520BFBE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1263" creationId="{A510E325-3D6E-49B5-BD7E-E05852D7B6EF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1264" creationId="{6BBD33AD-8222-490A-B90B-51DF51964DE5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1265" creationId="{985A47BA-8564-4F7D-9976-A2CA76FC8E2A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1266" creationId="{3C1F43A1-9E6B-4FDD-A4D9-FD0185B1FD9D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1267" creationId="{AE2681A1-CBAD-47FC-8CFF-A0A5300A03E7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1268" creationId="{35E40B02-F744-4771-9FD5-7914F71D22DA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1269" creationId="{BA846708-C6CE-4A95-B747-A3814C44DE23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1270" creationId="{43FD9A7C-7C00-4F65-B95A-9C00DDA6710C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1271" creationId="{EB23DBCE-F156-478A-9D55-AF8E9AAB3891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1272" creationId="{D9E8B7F2-2839-4EBB-BE8F-BE9D029AC9DE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1273" creationId="{61080E08-6B79-4815-BEAD-9F94A1AC6543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1274" creationId="{7C6C7E9F-9E63-41D5-8111-07F605EAD325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1275" creationId="{2C58AB41-7D3A-45CE-862E-BC4964F7CDB2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1276" creationId="{8B7385E3-41A3-4B44-B434-E3CE5B5B035B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1277" creationId="{D689FFDE-271D-4B0B-909B-9BB21D281D3C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1278" creationId="{14ED92E1-7B61-4B7D-8763-769CFEDFDEDF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1279" creationId="{4E1919D4-114B-4334-87A5-24377692BF42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1280" creationId="{F8DCB9D2-2885-4430-8176-E07E6FF11622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1281" creationId="{84D57F7F-74C8-42DE-B5C4-9445923F9C08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1282" creationId="{E035333F-F30F-45A6-9735-C811FA7D9E3C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1283" creationId="{92E8651D-365E-4059-AD49-2AC9307EE2DE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1284" creationId="{220A0220-0E28-44A7-A427-22FE11118542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1285" creationId="{CDBA64DF-1B0A-498F-AA9E-63297E5DAD14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1286" creationId="{83771590-B11D-45BC-A7CE-DA9C63F1517D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1287" creationId="{79774EA2-E6BF-44F1-99B8-71139F9B6A55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1288" creationId="{B9F2426C-7F8F-4E07-92A0-3EBE92B67A10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1289" creationId="{44736F55-2EE4-46EC-BD97-EE56251C39DA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1290" creationId="{A5DA18B1-5D97-4B82-80F2-019E448F9EA4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1291" creationId="{19404ACE-E08D-4F78-8E60-5DB5F502A582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1292" creationId="{1D333A01-8DD3-475E-8378-2C092C81074A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1293" creationId="{72B8758B-8725-4666-99CD-E9ABB8B3DEFE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1294" creationId="{80A8A5CC-7E38-4401-8551-A1A2480ABDCD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1295" creationId="{0D42F2D5-5985-4EAB-8D09-73B851D1F28A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1296" creationId="{D443E53C-9185-4A5D-B7A1-CB060EF3BED1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1297" creationId="{47648031-8802-4AD8-BEB2-0A60087BA28F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1298" creationId="{6C3B099D-5DC8-499A-AC2B-5C73E8AB2DE2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1299" creationId="{7D548148-FB46-46FE-BB83-BCEDC33E9917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1300" creationId="{EE8265AB-A50B-4CA3-AF7D-2E444351391A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1301" creationId="{0D995922-B7D0-438A-B9EF-8B923B0878B9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1302" creationId="{805479A2-0783-40E8-9C28-156376B7973A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1303" creationId="{09021981-90BB-4070-B87C-9064277CFA2D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1304" creationId="{BC4AB8CD-0642-4E99-A566-971420B2D1DE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1305" creationId="{E6248BA5-DC68-4634-B136-B6CD085FCA17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1306" creationId="{75A02021-4ABC-468C-BEA8-E88D2E2EE9CE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1307" creationId="{5606FAD2-123C-4D25-AECD-B3A06988F080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1308" creationId="{626519EC-D347-4773-925D-1EC346F16BDB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1309" creationId="{0B12DD50-0C84-41FE-AF38-2175A00D41C5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1310" creationId="{AB547E47-C1E6-48F4-A629-BF6901E5F822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1311" creationId="{92331D14-C157-4C3F-97CA-245D270A6391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1312" creationId="{29BE6A49-0C47-4E3B-B25B-9EB819085166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1313" creationId="{133C4578-34C9-4C13-96D7-D7EF57E80815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1314" creationId="{B281F1EB-E487-4248-9E50-E8CDD9767447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1315" creationId="{05050D81-1AF1-44ED-8A64-8A8BCE5CD463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1316" creationId="{8384C925-536F-402E-9BBD-5C42429488BF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1317" creationId="{D163A918-D06A-442A-AA04-EF75937CCB5D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1318" creationId="{07DFB323-AB80-474E-8FC4-34A7A5C94BB4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1319" creationId="{7E355BA1-9F38-47A9-987F-6FCFDB5B05A0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1320" creationId="{44BCBAF1-1194-4415-BC51-325CCDA64B8C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1321" creationId="{9F909DA4-088A-4A0B-AD0F-F615386876E2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1322" creationId="{744F21AA-7469-40FF-B88D-B31CADFE9DFD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1323" creationId="{98AE5609-1CAC-488F-B4EA-3D9DBEF96723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1324" creationId="{B7DE874B-2788-4DAE-BA29-31CFE3D2B1BE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1325" creationId="{815DD224-056C-45BF-9B31-6B35207ADF3F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1326" creationId="{506F91CF-BEE6-40EF-9B40-BF31C3FFD0E7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1327" creationId="{5B8BBAF1-3631-4C16-B999-C6E2A3E8EE0B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1328" creationId="{9C8BB794-C19B-4247-8E71-270BD4B66EFF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1329" creationId="{59388D38-BD9B-42A0-A2D4-6EC1481AD52E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1330" creationId="{F489526E-9755-40C0-B050-5EDB5E3C4A87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1331" creationId="{581B8DF5-5390-4942-A2ED-9DB17FA4E04A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1332" creationId="{24B51B63-4F7A-44BE-82D5-23E888A12A1A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1333" creationId="{2D437CAD-68AB-4AF4-8DA8-1530AB075ECE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1334" creationId="{FAC6DF68-E04D-4AB5-81F0-4F834AA32BCE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1335" creationId="{5604338A-632C-43ED-AC5A-C4188CDF6219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1336" creationId="{B302A007-503E-4F6D-988D-1972A7A036A1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1337" creationId="{40ED671A-0F5C-4D6F-9F9F-8262A7B06715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1338" creationId="{2FD00A6B-60D3-41F5-B9BF-ED6BC90EEC3A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1339" creationId="{4AD3E758-9BD6-490F-ACFF-B998D0159C64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1340" creationId="{5BB5BFD9-D379-4945-92D4-953496BBC749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1341" creationId="{870A5F55-9246-40A1-A170-D112C5819BC7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1342" creationId="{9E1D8D2A-9021-473B-B58A-88DA63479976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1343" creationId="{671444C3-535E-44B2-B8E8-C94CE3ED34A6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1344" creationId="{0B97B356-6D68-41CC-89E3-AA089AF096EC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1345" creationId="{AF6C6D1E-A870-4C41-ABC7-477FA84D3051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1346" creationId="{2D10D81B-392E-45F8-AD20-602DFC5EC0DE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1347" creationId="{5A501B66-5E34-4288-B650-67CC39D43B76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1348" creationId="{25A7DA7A-C914-4969-BC8E-522C77B20B2E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1349" creationId="{CCA846D8-C43B-4332-8956-270078ED5B17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1350" creationId="{D7C487FC-3E7F-4FF9-BEBB-0E9D33334DF9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1351" creationId="{560D61E3-7F15-4986-B08E-770FBEC6B03D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1352" creationId="{66258BE4-435E-4B90-97C7-6E63652B85E5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1353" creationId="{54E4700F-0AFB-466B-943A-C9CF1ED3629E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1354" creationId="{71925286-F187-47C5-B124-CD9C13363959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1355" creationId="{9453284A-A872-42EE-A97A-F1424C663C8B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1356" creationId="{B50EBB2F-6DDA-40E2-9ED0-DDD7927E80AA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1357" creationId="{F1B1A3AB-D7C1-49F5-9BAA-EAD730AEAFD7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1358" creationId="{A403C762-DFD1-4651-A054-539099E7EA4B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1359" creationId="{FF30CC29-4FB7-4439-93F7-412988B3C299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1360" creationId="{6F3FD425-903D-4FD3-9989-77435ACF5426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1361" creationId="{F6CD4214-2579-4D2B-94BB-FC6569E3AAF5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1362" creationId="{48F8FBF1-AFF3-4263-A3F1-3FEF62139606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1363" creationId="{D451DEB4-B2D6-4D21-AC88-7AA74FF5251C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1364" creationId="{6E121E14-754C-405B-B773-1918A610C78A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1365" creationId="{E50EB1F0-066D-44BB-87E0-49C6BDBB4782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1366" creationId="{E4CD8592-04F7-414A-9431-3671E934EAF4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1367" creationId="{D03CE85F-7AA0-40E6-94DD-1E0DAD8C20B6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1368" creationId="{1C378687-5D54-4C6E-8FC5-FE58A0ACA9DB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1369" creationId="{B6ED4D77-3DF2-4180-BAEC-9DBF16BE9A22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1370" creationId="{1939CBFC-C7FF-41FD-9085-E4A413FFDE8A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1371" creationId="{41193D3F-2502-4BE2-BBD9-334378259494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1372" creationId="{D2A66C74-4BF2-4BC2-995D-F4BAE41B7CD0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1373" creationId="{D0420CBD-8BD0-4A8D-A3C9-B51152AC2291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1374" creationId="{0F75BB6C-818F-451D-9C86-3963C3E3FD99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1375" creationId="{00C2A4A2-5CE8-4655-ABF4-D615C874C83A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1376" creationId="{4F515239-06B8-4135-93DE-E5E4511DAFDC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1377" creationId="{FE5AEC92-0BD5-4EF3-93CE-98761BC9713E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1378" creationId="{E308EA8D-06C9-418B-B406-8B39F2B8D6F0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1379" creationId="{FA2349D8-8F86-470F-93EE-6A26D963FD04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1380" creationId="{A3201E1D-A234-4A40-9C9B-26B4E54A5C44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1381" creationId="{9A9C6DBE-4578-4137-B85D-B9A64E3262E4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1382" creationId="{ED5A983C-B341-4146-A2DE-7A87BA47A85D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1383" creationId="{35D8463B-8354-4F92-8834-B697E12609C4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1384" creationId="{8AF33C38-350C-4265-9449-698EA03827B9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1385" creationId="{690C81D0-80E5-4FC0-9122-E824038BF534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1386" creationId="{864F39E8-2FEF-4E3F-AB03-903F07679749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1387" creationId="{A88B14BA-2016-4C71-86EA-F2CDBC67018E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1388" creationId="{DFD045E7-3799-40E5-A372-65E941E9F845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1389" creationId="{51718C28-8306-49E8-816E-C0EE0A30D2AA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1390" creationId="{A8F7C413-440F-431B-AFC1-48E23851F2BF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1391" creationId="{CC3E5A7A-362B-48E1-99F1-27EBC6A5CCF2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1392" creationId="{F828658C-8822-4988-825C-82207221D389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1393" creationId="{137DBD42-D06D-4EFB-A967-E4B2CCA6A563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1394" creationId="{FF48352A-49C6-4A4B-9326-31F184BFA4EC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1395" creationId="{FCFCCFA9-F4FF-47DF-A923-B3AE8DE0260E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1396" creationId="{6E9F12CE-900C-4FA7-AABD-E8CA5E0C4C16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1397" creationId="{7D6A2F03-1D26-44D9-BA94-F3CC5E27AD79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1398" creationId="{66E7A2D1-1F5F-4641-A59A-8D68FD881377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1399" creationId="{945B876E-C391-4C6A-8760-58270C5FAA9C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1400" creationId="{032619AC-0069-4944-9B43-78DBFE080E05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1401" creationId="{9E65BEE0-FE0D-499B-B283-1ADE5C46AFB4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1402" creationId="{B7DE0FA9-A551-469E-9185-A85B96F8BAAE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1403" creationId="{DAAB3A5D-669B-4F39-8FBC-B31837FF21ED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1404" creationId="{522C197C-B49F-40B0-B1D0-7A1E15716714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1405" creationId="{F290BDFD-E585-40A8-9A66-45B7650F4A26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1406" creationId="{03376D72-AF57-4540-AD69-FE117D4C225A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1407" creationId="{89F9780D-CA88-4853-B93B-8BBB6F74808F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1408" creationId="{1A997C36-DE79-443E-B3BB-2393D43E2C15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1410" creationId="{C5ED968C-2AC3-48E7-A430-BBE4227D13CD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1411" creationId="{0B21143A-89B0-4F3E-941A-21693F1787FA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1412" creationId="{0C7FD00E-1F31-47A3-BEDA-D8AC8E3BD993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1413" creationId="{2D3017D1-29D3-450B-AFC9-70479CC79744}"/>
          </ac:spMkLst>
        </pc:spChg>
        <pc:spChg chg="mod">
          <ac:chgData name="Gwen Tracy" userId="6c5f1495-2c34-406e-a513-d0b0e82ebf09" providerId="ADAL" clId="{13A92D3D-0D03-4BC2-9ACA-E7B3F86387A0}" dt="2022-04-13T13:22:57.576" v="456" actId="1035"/>
          <ac:spMkLst>
            <pc:docMk/>
            <pc:sldMk cId="680247843" sldId="279"/>
            <ac:spMk id="1414" creationId="{8772672A-B429-4C51-A3C0-CA3A1E7ED1F6}"/>
          </ac:spMkLst>
        </pc:spChg>
        <pc:grpChg chg="mod">
          <ac:chgData name="Gwen Tracy" userId="6c5f1495-2c34-406e-a513-d0b0e82ebf09" providerId="ADAL" clId="{13A92D3D-0D03-4BC2-9ACA-E7B3F86387A0}" dt="2022-04-13T13:22:57.576" v="456" actId="1035"/>
          <ac:grpSpMkLst>
            <pc:docMk/>
            <pc:sldMk cId="680247843" sldId="279"/>
            <ac:grpSpMk id="577" creationId="{F7B64867-27D3-4EC7-AFF7-1CC6C04994F9}"/>
          </ac:grpSpMkLst>
        </pc:grpChg>
        <pc:grpChg chg="mod">
          <ac:chgData name="Gwen Tracy" userId="6c5f1495-2c34-406e-a513-d0b0e82ebf09" providerId="ADAL" clId="{13A92D3D-0D03-4BC2-9ACA-E7B3F86387A0}" dt="2022-04-13T13:22:57.576" v="456" actId="1035"/>
          <ac:grpSpMkLst>
            <pc:docMk/>
            <pc:sldMk cId="680247843" sldId="279"/>
            <ac:grpSpMk id="850" creationId="{14288F48-18A1-43A3-B6EE-57D24F350439}"/>
          </ac:grpSpMkLst>
        </pc:grpChg>
        <pc:grpChg chg="mod">
          <ac:chgData name="Gwen Tracy" userId="6c5f1495-2c34-406e-a513-d0b0e82ebf09" providerId="ADAL" clId="{13A92D3D-0D03-4BC2-9ACA-E7B3F86387A0}" dt="2022-04-13T13:22:57.576" v="456" actId="1035"/>
          <ac:grpSpMkLst>
            <pc:docMk/>
            <pc:sldMk cId="680247843" sldId="279"/>
            <ac:grpSpMk id="855" creationId="{A80875CC-9D97-4900-9AED-4FEE8F3573DB}"/>
          </ac:grpSpMkLst>
        </pc:grpChg>
        <pc:grpChg chg="mod">
          <ac:chgData name="Gwen Tracy" userId="6c5f1495-2c34-406e-a513-d0b0e82ebf09" providerId="ADAL" clId="{13A92D3D-0D03-4BC2-9ACA-E7B3F86387A0}" dt="2022-04-13T13:22:57.576" v="456" actId="1035"/>
          <ac:grpSpMkLst>
            <pc:docMk/>
            <pc:sldMk cId="680247843" sldId="279"/>
            <ac:grpSpMk id="1134" creationId="{835C2260-6E5B-4D74-B2BF-300F52EC18AE}"/>
          </ac:grpSpMkLst>
        </pc:grpChg>
        <pc:grpChg chg="mod">
          <ac:chgData name="Gwen Tracy" userId="6c5f1495-2c34-406e-a513-d0b0e82ebf09" providerId="ADAL" clId="{13A92D3D-0D03-4BC2-9ACA-E7B3F86387A0}" dt="2022-04-13T13:22:57.576" v="456" actId="1035"/>
          <ac:grpSpMkLst>
            <pc:docMk/>
            <pc:sldMk cId="680247843" sldId="279"/>
            <ac:grpSpMk id="1409" creationId="{C24DED54-0304-41B1-B954-8EE2DB885FBB}"/>
          </ac:grpSpMkLst>
        </pc:grpChg>
        <pc:picChg chg="mod">
          <ac:chgData name="Gwen Tracy" userId="6c5f1495-2c34-406e-a513-d0b0e82ebf09" providerId="ADAL" clId="{13A92D3D-0D03-4BC2-9ACA-E7B3F86387A0}" dt="2022-04-13T13:22:57.576" v="456" actId="1035"/>
          <ac:picMkLst>
            <pc:docMk/>
            <pc:sldMk cId="680247843" sldId="279"/>
            <ac:picMk id="576" creationId="{942990F7-DCD7-4823-AD37-778529DED39D}"/>
          </ac:picMkLst>
        </pc:picChg>
        <pc:picChg chg="mod">
          <ac:chgData name="Gwen Tracy" userId="6c5f1495-2c34-406e-a513-d0b0e82ebf09" providerId="ADAL" clId="{13A92D3D-0D03-4BC2-9ACA-E7B3F86387A0}" dt="2022-04-13T13:22:57.576" v="456" actId="1035"/>
          <ac:picMkLst>
            <pc:docMk/>
            <pc:sldMk cId="680247843" sldId="279"/>
            <ac:picMk id="1133" creationId="{8819D611-FB08-4DFC-854E-C48A37148080}"/>
          </ac:picMkLst>
        </pc:picChg>
        <pc:cxnChg chg="mod">
          <ac:chgData name="Gwen Tracy" userId="6c5f1495-2c34-406e-a513-d0b0e82ebf09" providerId="ADAL" clId="{13A92D3D-0D03-4BC2-9ACA-E7B3F86387A0}" dt="2022-04-13T13:22:57.576" v="456" actId="1035"/>
          <ac:cxnSpMkLst>
            <pc:docMk/>
            <pc:sldMk cId="680247843" sldId="279"/>
            <ac:cxnSpMk id="569" creationId="{3D415DCD-87CF-41C2-A3A3-C9969F48DB17}"/>
          </ac:cxnSpMkLst>
        </pc:cxnChg>
      </pc:sldChg>
      <pc:sldChg chg="delSp modSp mod">
        <pc:chgData name="Gwen Tracy" userId="6c5f1495-2c34-406e-a513-d0b0e82ebf09" providerId="ADAL" clId="{13A92D3D-0D03-4BC2-9ACA-E7B3F86387A0}" dt="2022-04-13T13:23:25.609" v="457" actId="20577"/>
        <pc:sldMkLst>
          <pc:docMk/>
          <pc:sldMk cId="2728036336" sldId="280"/>
        </pc:sldMkLst>
        <pc:spChg chg="mod">
          <ac:chgData name="Gwen Tracy" userId="6c5f1495-2c34-406e-a513-d0b0e82ebf09" providerId="ADAL" clId="{13A92D3D-0D03-4BC2-9ACA-E7B3F86387A0}" dt="2022-04-13T13:23:25.609" v="457" actId="20577"/>
          <ac:spMkLst>
            <pc:docMk/>
            <pc:sldMk cId="2728036336" sldId="280"/>
            <ac:spMk id="4" creationId="{88C737AA-F3D1-44BE-8EA2-08C383DDBD0F}"/>
          </ac:spMkLst>
        </pc:spChg>
        <pc:spChg chg="del">
          <ac:chgData name="Gwen Tracy" userId="6c5f1495-2c34-406e-a513-d0b0e82ebf09" providerId="ADAL" clId="{13A92D3D-0D03-4BC2-9ACA-E7B3F86387A0}" dt="2022-04-13T13:17:52.938" v="166" actId="478"/>
          <ac:spMkLst>
            <pc:docMk/>
            <pc:sldMk cId="2728036336" sldId="280"/>
            <ac:spMk id="5" creationId="{7F1A896A-5E38-428A-81FB-BC408529C60C}"/>
          </ac:spMkLst>
        </pc:spChg>
        <pc:picChg chg="mod">
          <ac:chgData name="Gwen Tracy" userId="6c5f1495-2c34-406e-a513-d0b0e82ebf09" providerId="ADAL" clId="{13A92D3D-0D03-4BC2-9ACA-E7B3F86387A0}" dt="2022-04-13T13:18:18.324" v="252" actId="1037"/>
          <ac:picMkLst>
            <pc:docMk/>
            <pc:sldMk cId="2728036336" sldId="280"/>
            <ac:picMk id="3" creationId="{078E998D-B066-42AE-8441-FCD1FC380E1F}"/>
          </ac:picMkLst>
        </pc:picChg>
        <pc:picChg chg="mod">
          <ac:chgData name="Gwen Tracy" userId="6c5f1495-2c34-406e-a513-d0b0e82ebf09" providerId="ADAL" clId="{13A92D3D-0D03-4BC2-9ACA-E7B3F86387A0}" dt="2022-04-13T13:19:08.403" v="272" actId="1037"/>
          <ac:picMkLst>
            <pc:docMk/>
            <pc:sldMk cId="2728036336" sldId="280"/>
            <ac:picMk id="6" creationId="{575D9B54-C5D0-4E83-8167-4C80878309E6}"/>
          </ac:picMkLst>
        </pc:picChg>
      </pc:sldChg>
      <pc:sldChg chg="delSp modSp mod">
        <pc:chgData name="Gwen Tracy" userId="6c5f1495-2c34-406e-a513-d0b0e82ebf09" providerId="ADAL" clId="{13A92D3D-0D03-4BC2-9ACA-E7B3F86387A0}" dt="2022-04-13T13:19:45.886" v="275" actId="1076"/>
        <pc:sldMkLst>
          <pc:docMk/>
          <pc:sldMk cId="2295698011" sldId="281"/>
        </pc:sldMkLst>
        <pc:spChg chg="del">
          <ac:chgData name="Gwen Tracy" userId="6c5f1495-2c34-406e-a513-d0b0e82ebf09" providerId="ADAL" clId="{13A92D3D-0D03-4BC2-9ACA-E7B3F86387A0}" dt="2022-04-13T13:19:40.112" v="274" actId="478"/>
          <ac:spMkLst>
            <pc:docMk/>
            <pc:sldMk cId="2295698011" sldId="281"/>
            <ac:spMk id="5" creationId="{7F1A896A-5E38-428A-81FB-BC408529C60C}"/>
          </ac:spMkLst>
        </pc:spChg>
        <pc:picChg chg="mod">
          <ac:chgData name="Gwen Tracy" userId="6c5f1495-2c34-406e-a513-d0b0e82ebf09" providerId="ADAL" clId="{13A92D3D-0D03-4BC2-9ACA-E7B3F86387A0}" dt="2022-04-13T13:19:45.886" v="275" actId="1076"/>
          <ac:picMkLst>
            <pc:docMk/>
            <pc:sldMk cId="2295698011" sldId="281"/>
            <ac:picMk id="2" creationId="{B644BC7D-4402-4708-9919-C78E44541EAA}"/>
          </ac:picMkLst>
        </pc:picChg>
      </pc:sldChg>
    </pc:docChg>
  </pc:docChgLst>
  <pc:docChgLst>
    <pc:chgData name="Gwen Tracy" userId="6c5f1495-2c34-406e-a513-d0b0e82ebf09" providerId="ADAL" clId="{61860F78-71BD-4817-B28C-670D138D285A}"/>
    <pc:docChg chg="undo custSel modSld">
      <pc:chgData name="Gwen Tracy" userId="6c5f1495-2c34-406e-a513-d0b0e82ebf09" providerId="ADAL" clId="{61860F78-71BD-4817-B28C-670D138D285A}" dt="2022-04-12T14:14:23.456" v="64" actId="1038"/>
      <pc:docMkLst>
        <pc:docMk/>
      </pc:docMkLst>
      <pc:sldChg chg="addSp delSp modSp mod">
        <pc:chgData name="Gwen Tracy" userId="6c5f1495-2c34-406e-a513-d0b0e82ebf09" providerId="ADAL" clId="{61860F78-71BD-4817-B28C-670D138D285A}" dt="2022-04-12T14:14:23.456" v="64" actId="1038"/>
        <pc:sldMkLst>
          <pc:docMk/>
          <pc:sldMk cId="2383613936" sldId="262"/>
        </pc:sldMkLst>
        <pc:spChg chg="mod">
          <ac:chgData name="Gwen Tracy" userId="6c5f1495-2c34-406e-a513-d0b0e82ebf09" providerId="ADAL" clId="{61860F78-71BD-4817-B28C-670D138D285A}" dt="2022-04-12T13:58:33.558" v="34" actId="1076"/>
          <ac:spMkLst>
            <pc:docMk/>
            <pc:sldMk cId="2383613936" sldId="262"/>
            <ac:spMk id="9" creationId="{29B24668-51B8-4338-BB50-357A911B122B}"/>
          </ac:spMkLst>
        </pc:spChg>
        <pc:spChg chg="mod">
          <ac:chgData name="Gwen Tracy" userId="6c5f1495-2c34-406e-a513-d0b0e82ebf09" providerId="ADAL" clId="{61860F78-71BD-4817-B28C-670D138D285A}" dt="2022-04-12T13:57:51.894" v="30" actId="1076"/>
          <ac:spMkLst>
            <pc:docMk/>
            <pc:sldMk cId="2383613936" sldId="262"/>
            <ac:spMk id="10" creationId="{831AB12F-18C9-4759-AA82-D7C838106A61}"/>
          </ac:spMkLst>
        </pc:spChg>
        <pc:spChg chg="mod">
          <ac:chgData name="Gwen Tracy" userId="6c5f1495-2c34-406e-a513-d0b0e82ebf09" providerId="ADAL" clId="{61860F78-71BD-4817-B28C-670D138D285A}" dt="2022-04-12T13:58:24.526" v="33" actId="1076"/>
          <ac:spMkLst>
            <pc:docMk/>
            <pc:sldMk cId="2383613936" sldId="262"/>
            <ac:spMk id="12" creationId="{E1B65D1E-7DF5-484B-A5E7-4A214EE1D7CE}"/>
          </ac:spMkLst>
        </pc:spChg>
        <pc:spChg chg="mod">
          <ac:chgData name="Gwen Tracy" userId="6c5f1495-2c34-406e-a513-d0b0e82ebf09" providerId="ADAL" clId="{61860F78-71BD-4817-B28C-670D138D285A}" dt="2022-04-12T13:58:09.399" v="32" actId="1076"/>
          <ac:spMkLst>
            <pc:docMk/>
            <pc:sldMk cId="2383613936" sldId="262"/>
            <ac:spMk id="13" creationId="{4BEE455F-47D8-4458-8A12-E2BFEB56AB1C}"/>
          </ac:spMkLst>
        </pc:spChg>
        <pc:spChg chg="add del mod">
          <ac:chgData name="Gwen Tracy" userId="6c5f1495-2c34-406e-a513-d0b0e82ebf09" providerId="ADAL" clId="{61860F78-71BD-4817-B28C-670D138D285A}" dt="2022-04-12T13:55:09.642" v="10" actId="21"/>
          <ac:spMkLst>
            <pc:docMk/>
            <pc:sldMk cId="2383613936" sldId="262"/>
            <ac:spMk id="14" creationId="{414444E6-A831-4948-9A0C-DF74A9FEDF9C}"/>
          </ac:spMkLst>
        </pc:spChg>
        <pc:spChg chg="add mod">
          <ac:chgData name="Gwen Tracy" userId="6c5f1495-2c34-406e-a513-d0b0e82ebf09" providerId="ADAL" clId="{61860F78-71BD-4817-B28C-670D138D285A}" dt="2022-04-12T13:57:31.245" v="29" actId="1076"/>
          <ac:spMkLst>
            <pc:docMk/>
            <pc:sldMk cId="2383613936" sldId="262"/>
            <ac:spMk id="15" creationId="{59AA25BB-DFA8-4E6D-A252-B9519D851BBA}"/>
          </ac:spMkLst>
        </pc:spChg>
        <pc:spChg chg="add mod">
          <ac:chgData name="Gwen Tracy" userId="6c5f1495-2c34-406e-a513-d0b0e82ebf09" providerId="ADAL" clId="{61860F78-71BD-4817-B28C-670D138D285A}" dt="2022-04-12T13:55:19.043" v="14" actId="1076"/>
          <ac:spMkLst>
            <pc:docMk/>
            <pc:sldMk cId="2383613936" sldId="262"/>
            <ac:spMk id="16" creationId="{1A26AC3E-958F-4DAC-840E-139A1E28D229}"/>
          </ac:spMkLst>
        </pc:spChg>
        <pc:spChg chg="add mod">
          <ac:chgData name="Gwen Tracy" userId="6c5f1495-2c34-406e-a513-d0b0e82ebf09" providerId="ADAL" clId="{61860F78-71BD-4817-B28C-670D138D285A}" dt="2022-04-12T13:55:22.452" v="16" actId="1076"/>
          <ac:spMkLst>
            <pc:docMk/>
            <pc:sldMk cId="2383613936" sldId="262"/>
            <ac:spMk id="17" creationId="{6366FEF1-C877-40FC-950E-3BD6C287FF47}"/>
          </ac:spMkLst>
        </pc:spChg>
        <pc:spChg chg="add del mod">
          <ac:chgData name="Gwen Tracy" userId="6c5f1495-2c34-406e-a513-d0b0e82ebf09" providerId="ADAL" clId="{61860F78-71BD-4817-B28C-670D138D285A}" dt="2022-04-12T13:55:26.851" v="18" actId="478"/>
          <ac:spMkLst>
            <pc:docMk/>
            <pc:sldMk cId="2383613936" sldId="262"/>
            <ac:spMk id="18" creationId="{6EFEE71E-A311-4EF0-BCE5-DEA41CC14672}"/>
          </ac:spMkLst>
        </pc:spChg>
        <pc:spChg chg="add mod">
          <ac:chgData name="Gwen Tracy" userId="6c5f1495-2c34-406e-a513-d0b0e82ebf09" providerId="ADAL" clId="{61860F78-71BD-4817-B28C-670D138D285A}" dt="2022-04-12T13:56:29.865" v="24" actId="208"/>
          <ac:spMkLst>
            <pc:docMk/>
            <pc:sldMk cId="2383613936" sldId="262"/>
            <ac:spMk id="19" creationId="{F3B9F157-DF1E-4535-934B-B6D348DE2A70}"/>
          </ac:spMkLst>
        </pc:spChg>
        <pc:spChg chg="add del mod">
          <ac:chgData name="Gwen Tracy" userId="6c5f1495-2c34-406e-a513-d0b0e82ebf09" providerId="ADAL" clId="{61860F78-71BD-4817-B28C-670D138D285A}" dt="2022-04-12T13:57:19.693" v="27" actId="478"/>
          <ac:spMkLst>
            <pc:docMk/>
            <pc:sldMk cId="2383613936" sldId="262"/>
            <ac:spMk id="21" creationId="{D218B12D-73F7-45FA-81CC-C3977D15E626}"/>
          </ac:spMkLst>
        </pc:spChg>
        <pc:spChg chg="add del">
          <ac:chgData name="Gwen Tracy" userId="6c5f1495-2c34-406e-a513-d0b0e82ebf09" providerId="ADAL" clId="{61860F78-71BD-4817-B28C-670D138D285A}" dt="2022-04-12T14:00:12.675" v="36" actId="478"/>
          <ac:spMkLst>
            <pc:docMk/>
            <pc:sldMk cId="2383613936" sldId="262"/>
            <ac:spMk id="22" creationId="{8B033DE3-07F7-4F36-8FB1-2E919A6B2B0A}"/>
          </ac:spMkLst>
        </pc:spChg>
        <pc:spChg chg="add mod">
          <ac:chgData name="Gwen Tracy" userId="6c5f1495-2c34-406e-a513-d0b0e82ebf09" providerId="ADAL" clId="{61860F78-71BD-4817-B28C-670D138D285A}" dt="2022-04-12T14:14:23.456" v="64" actId="1038"/>
          <ac:spMkLst>
            <pc:docMk/>
            <pc:sldMk cId="2383613936" sldId="262"/>
            <ac:spMk id="23" creationId="{190EF382-6E83-4006-BB5C-B02BCCD3A7A5}"/>
          </ac:spMkLst>
        </pc:spChg>
        <pc:picChg chg="del">
          <ac:chgData name="Gwen Tracy" userId="6c5f1495-2c34-406e-a513-d0b0e82ebf09" providerId="ADAL" clId="{61860F78-71BD-4817-B28C-670D138D285A}" dt="2022-04-12T13:57:06.610" v="26" actId="478"/>
          <ac:picMkLst>
            <pc:docMk/>
            <pc:sldMk cId="2383613936" sldId="262"/>
            <ac:picMk id="2" creationId="{06328BC9-7513-49D3-A0A1-753E9C8CA39E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9E5CE11-F147-4D1D-9A7C-007775992EE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D22EFE7-7F14-48EA-B607-B35B4271F4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95342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CF3DEE-8726-450B-B2BD-6867BBFAA8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98876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01685E-5F6A-4D46-9099-1C41022BC5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12EAE-8614-46E4-A451-38D4231AC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1717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432C399-9AB1-408E-A9AB-D3E00EEC7F3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" y="0"/>
            <a:ext cx="12190645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2E8D5A8-E4BE-47B5-BEDA-4B71A79359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3526"/>
            <a:ext cx="10515600" cy="88068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7C6A51-3A7E-4A31-A9A6-3D7DBE5F64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03185"/>
            <a:ext cx="10515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6DE408-8837-4D31-8FF7-24EA77C2FE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12EAE-8614-46E4-A451-38D4231AC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32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F1E06A9-C60C-40D3-B8A3-7A7EFB31FF4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322" cy="685838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5F5BA47-F993-4350-869C-0E782FA63E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855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EE068C-D15E-4921-B5E3-4A21DC76E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12EAE-8614-46E4-A451-38D4231AC27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52A408EE-D1FD-4FB4-8EBB-4D5CC919DA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70020" y="1933185"/>
            <a:ext cx="6277430" cy="78551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640177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B986BAA-7177-4214-80FF-EF0C05A989C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322" cy="6858381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070020" y="1155043"/>
            <a:ext cx="6277429" cy="69728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 b="0"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>
          <a:xfrm>
            <a:off x="5070020" y="1933185"/>
            <a:ext cx="6277430" cy="78551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41073B0-3393-454A-828B-AD9C5C38F1A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06F036B7-FBD3-43A0-8D2D-0604E125B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99734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070020" y="1155043"/>
            <a:ext cx="6277429" cy="69728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>
          <a:xfrm>
            <a:off x="5070020" y="1933185"/>
            <a:ext cx="6277430" cy="78551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32F892C-4209-40F4-B0E2-D95AE6E3353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F036B7-FBD3-43A0-8D2D-0604E125B6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863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22506" y="1155043"/>
            <a:ext cx="6074238" cy="69728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>
          <a:xfrm>
            <a:off x="522505" y="1933185"/>
            <a:ext cx="6074239" cy="78551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A5DD99B-26D8-478E-827B-308848E6CD5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F036B7-FBD3-43A0-8D2D-0604E125B6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0167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4529177" y="2918973"/>
            <a:ext cx="3133645" cy="118334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4400" b="1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CA" sz="4400" dirty="0"/>
              <a:t>Thank you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207554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307C9B2-840E-4941-B042-0C6E809F21F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4" y="17114"/>
            <a:ext cx="12174583" cy="684896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CF131C2-54A7-430D-87F6-D423718000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7908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88949A-D1CE-4EF8-A5E1-751227A4A5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577428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C6B13B-37BB-4953-90D8-BF6248E3A3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577428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221F5D-B1B3-4113-9BF8-9452709624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12EAE-8614-46E4-A451-38D4231AC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7473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2555172E-18CF-49E1-95A0-954C5E52B6D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4" y="17114"/>
            <a:ext cx="12174583" cy="684896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FB2BF3D-4E7C-449D-9BCB-86FFC8EB86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39000"/>
            <a:ext cx="10515600" cy="82391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294913-9E60-42B1-B392-D80231C890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485218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0340F0-BBE0-4F18-9B3F-D8F2DE1397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309130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0AB410E-ED49-4A4A-868D-CCB695C738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485218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F27B528-7996-4A09-99BA-0DE48EDAD9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309130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1F2EA30-0B46-41B7-9A23-831C076788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12EAE-8614-46E4-A451-38D4231AC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86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blue ar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070020" y="1155043"/>
            <a:ext cx="6277429" cy="69728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 b="0"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>
          <a:xfrm>
            <a:off x="5070020" y="1933185"/>
            <a:ext cx="6277430" cy="78551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41073B0-3393-454A-828B-AD9C5C38F1A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06F036B7-FBD3-43A0-8D2D-0604E125B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20049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green ar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>
          <a:xfrm>
            <a:off x="5070020" y="1933185"/>
            <a:ext cx="6277430" cy="78551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668C22B-074B-4EAD-8481-21DD535781E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F036B7-FBD3-43A0-8D2D-0604E125B6E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DB18464-941F-4853-8B9A-CE91846CE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70020" y="1155043"/>
            <a:ext cx="6277429" cy="69728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 b="0"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606736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337FD62-749E-40C4-8261-EC42800A3CE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D22EFE7-7F14-48EA-B607-B35B4271F4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95342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CF3DEE-8726-450B-B2BD-6867BBFAA8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98876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01685E-5F6A-4D46-9099-1C41022BC5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12EAE-8614-46E4-A451-38D4231AC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2198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_brand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BDE18B6-7A6A-400C-A2FA-90D09EF05D5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322" cy="685838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5F5BA47-F993-4350-869C-0E782FA63E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7584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EE068C-D15E-4921-B5E3-4A21DC76E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12EAE-8614-46E4-A451-38D4231AC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1304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F5BA47-F993-4350-869C-0E782FA63E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EE068C-D15E-4921-B5E3-4A21DC76E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12EAE-8614-46E4-A451-38D4231AC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5645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57648F5-0C25-4688-8397-5620AD75565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" y="0"/>
            <a:ext cx="12190643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5F5BA47-F993-4350-869C-0E782FA63E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2809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EE068C-D15E-4921-B5E3-4A21DC76E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12EAE-8614-46E4-A451-38D4231AC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5482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E01D54-789E-4E53-A33B-5B23D70D2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12EAE-8614-46E4-A451-38D4231AC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6637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CD774CE5-B0DA-4D1B-8D07-AE38939062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062"/>
            <a:ext cx="12192000" cy="685876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2716A6-1508-4038-AB01-AE47F6A44C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ED08BA-275D-47CD-9CE7-E176EAD37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12EAE-8614-46E4-A451-38D4231AC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99562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33FFB9-EF0E-4826-B6AC-5CEA140A5E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389D7A6-08CC-4033-83E3-8D689EEB34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8B434A-CF71-4E65-9ECE-1ED9571312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59669F-AE28-471B-B4EF-4C88E5E8BF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12EAE-8614-46E4-A451-38D4231AC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2768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0A00543-B715-448C-8C8C-B6CAF307E82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D22EFE7-7F14-48EA-B607-B35B4271F4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95342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CF3DEE-8726-450B-B2BD-6867BBFAA8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98876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01685E-5F6A-4D46-9099-1C41022BC5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12EAE-8614-46E4-A451-38D4231AC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862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831850" y="1819371"/>
            <a:ext cx="4143562" cy="69728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6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CA" sz="6000" b="1" dirty="0">
                <a:latin typeface="Arial" panose="020B0604020202020204" pitchFamily="34" charset="0"/>
                <a:cs typeface="Arial" panose="020B0604020202020204" pitchFamily="34" charset="0"/>
              </a:rPr>
              <a:t>AGENDA</a:t>
            </a:r>
            <a:endParaRPr lang="en-CA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975412" y="1819371"/>
            <a:ext cx="430306" cy="42629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CA" dirty="0"/>
              <a:t>1.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idx="13" hasCustomPrompt="1"/>
          </p:nvPr>
        </p:nvSpPr>
        <p:spPr>
          <a:xfrm>
            <a:off x="5432612" y="1819371"/>
            <a:ext cx="5921188" cy="42629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CA" dirty="0"/>
              <a:t>Title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idx="14" hasCustomPrompt="1"/>
          </p:nvPr>
        </p:nvSpPr>
        <p:spPr>
          <a:xfrm>
            <a:off x="4975412" y="2516656"/>
            <a:ext cx="430306" cy="42629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CA" sz="2400" dirty="0"/>
              <a:t>2.</a:t>
            </a:r>
            <a:endParaRPr lang="en-CA" dirty="0"/>
          </a:p>
        </p:txBody>
      </p:sp>
      <p:sp>
        <p:nvSpPr>
          <p:cNvPr id="11" name="Text Placeholder 5"/>
          <p:cNvSpPr>
            <a:spLocks noGrp="1"/>
          </p:cNvSpPr>
          <p:nvPr>
            <p:ph type="body" idx="15" hasCustomPrompt="1"/>
          </p:nvPr>
        </p:nvSpPr>
        <p:spPr>
          <a:xfrm>
            <a:off x="5432612" y="2516656"/>
            <a:ext cx="5921188" cy="42629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CA" dirty="0"/>
              <a:t>Title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idx="16" hasCustomPrompt="1"/>
          </p:nvPr>
        </p:nvSpPr>
        <p:spPr>
          <a:xfrm>
            <a:off x="4975412" y="3213941"/>
            <a:ext cx="430306" cy="42629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CA" sz="2400" dirty="0"/>
              <a:t>3.</a:t>
            </a:r>
            <a:endParaRPr lang="en-CA" dirty="0"/>
          </a:p>
        </p:txBody>
      </p:sp>
      <p:sp>
        <p:nvSpPr>
          <p:cNvPr id="13" name="Text Placeholder 7"/>
          <p:cNvSpPr>
            <a:spLocks noGrp="1"/>
          </p:cNvSpPr>
          <p:nvPr>
            <p:ph type="body" idx="17" hasCustomPrompt="1"/>
          </p:nvPr>
        </p:nvSpPr>
        <p:spPr>
          <a:xfrm>
            <a:off x="5432612" y="3213941"/>
            <a:ext cx="5921188" cy="42629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CA" dirty="0"/>
              <a:t>Title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idx="18" hasCustomPrompt="1"/>
          </p:nvPr>
        </p:nvSpPr>
        <p:spPr>
          <a:xfrm>
            <a:off x="4975412" y="3911226"/>
            <a:ext cx="430306" cy="42629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CA" sz="2400" dirty="0"/>
              <a:t>4.</a:t>
            </a:r>
            <a:endParaRPr lang="en-CA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idx="19" hasCustomPrompt="1"/>
          </p:nvPr>
        </p:nvSpPr>
        <p:spPr>
          <a:xfrm>
            <a:off x="5432612" y="3911226"/>
            <a:ext cx="5921188" cy="42629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CA" dirty="0"/>
              <a:t>Title</a:t>
            </a:r>
          </a:p>
        </p:txBody>
      </p:sp>
      <p:sp>
        <p:nvSpPr>
          <p:cNvPr id="16" name="Text Placeholder 10"/>
          <p:cNvSpPr>
            <a:spLocks noGrp="1"/>
          </p:cNvSpPr>
          <p:nvPr>
            <p:ph type="body" idx="20" hasCustomPrompt="1"/>
          </p:nvPr>
        </p:nvSpPr>
        <p:spPr>
          <a:xfrm>
            <a:off x="4975412" y="4608511"/>
            <a:ext cx="430306" cy="42629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CA" sz="2400" dirty="0"/>
              <a:t>5.</a:t>
            </a:r>
            <a:endParaRPr lang="en-CA" dirty="0"/>
          </a:p>
        </p:txBody>
      </p:sp>
      <p:sp>
        <p:nvSpPr>
          <p:cNvPr id="17" name="Text Placeholder 11"/>
          <p:cNvSpPr>
            <a:spLocks noGrp="1"/>
          </p:cNvSpPr>
          <p:nvPr>
            <p:ph type="body" idx="21" hasCustomPrompt="1"/>
          </p:nvPr>
        </p:nvSpPr>
        <p:spPr>
          <a:xfrm>
            <a:off x="5432612" y="4608511"/>
            <a:ext cx="5921188" cy="42629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CA" dirty="0"/>
              <a:t>Title</a:t>
            </a:r>
          </a:p>
        </p:txBody>
      </p:sp>
      <p:sp>
        <p:nvSpPr>
          <p:cNvPr id="18" name="Text Placeholder 12"/>
          <p:cNvSpPr>
            <a:spLocks noGrp="1"/>
          </p:cNvSpPr>
          <p:nvPr>
            <p:ph type="body" idx="22" hasCustomPrompt="1"/>
          </p:nvPr>
        </p:nvSpPr>
        <p:spPr>
          <a:xfrm>
            <a:off x="4948518" y="5305796"/>
            <a:ext cx="430306" cy="42629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CA" sz="2400" dirty="0"/>
              <a:t>6.</a:t>
            </a:r>
            <a:endParaRPr lang="en-CA" dirty="0"/>
          </a:p>
        </p:txBody>
      </p:sp>
      <p:sp>
        <p:nvSpPr>
          <p:cNvPr id="19" name="Text Placeholder 13"/>
          <p:cNvSpPr>
            <a:spLocks noGrp="1"/>
          </p:cNvSpPr>
          <p:nvPr>
            <p:ph type="body" idx="23" hasCustomPrompt="1"/>
          </p:nvPr>
        </p:nvSpPr>
        <p:spPr>
          <a:xfrm>
            <a:off x="5405718" y="5305796"/>
            <a:ext cx="5921188" cy="42629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CA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12011862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831850" y="1819371"/>
            <a:ext cx="4143562" cy="69728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6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CA" sz="6000" b="1" dirty="0">
                <a:latin typeface="Arial" panose="020B0604020202020204" pitchFamily="34" charset="0"/>
                <a:cs typeface="Arial" panose="020B0604020202020204" pitchFamily="34" charset="0"/>
              </a:rPr>
              <a:t>AGENDA</a:t>
            </a:r>
            <a:endParaRPr lang="en-CA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975412" y="1819371"/>
            <a:ext cx="430306" cy="42629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0070C0"/>
                </a:solidFill>
              </a:defRPr>
            </a:lvl1pPr>
          </a:lstStyle>
          <a:p>
            <a:r>
              <a:rPr lang="en-CA" dirty="0"/>
              <a:t>1.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idx="13"/>
          </p:nvPr>
        </p:nvSpPr>
        <p:spPr>
          <a:xfrm>
            <a:off x="5432612" y="1819371"/>
            <a:ext cx="5921188" cy="42629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idx="14" hasCustomPrompt="1"/>
          </p:nvPr>
        </p:nvSpPr>
        <p:spPr>
          <a:xfrm>
            <a:off x="4975412" y="2516656"/>
            <a:ext cx="430306" cy="42629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0070C0"/>
                </a:solidFill>
              </a:defRPr>
            </a:lvl1pPr>
          </a:lstStyle>
          <a:p>
            <a:r>
              <a:rPr lang="en-CA" sz="2400" dirty="0"/>
              <a:t>2.</a:t>
            </a:r>
            <a:endParaRPr lang="en-CA" dirty="0"/>
          </a:p>
        </p:txBody>
      </p:sp>
      <p:sp>
        <p:nvSpPr>
          <p:cNvPr id="11" name="Text Placeholder 5"/>
          <p:cNvSpPr>
            <a:spLocks noGrp="1"/>
          </p:cNvSpPr>
          <p:nvPr>
            <p:ph type="body" idx="15"/>
          </p:nvPr>
        </p:nvSpPr>
        <p:spPr>
          <a:xfrm>
            <a:off x="5432612" y="2516656"/>
            <a:ext cx="5921188" cy="42629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idx="16" hasCustomPrompt="1"/>
          </p:nvPr>
        </p:nvSpPr>
        <p:spPr>
          <a:xfrm>
            <a:off x="4975412" y="3213941"/>
            <a:ext cx="430306" cy="42629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0070C0"/>
                </a:solidFill>
              </a:defRPr>
            </a:lvl1pPr>
          </a:lstStyle>
          <a:p>
            <a:r>
              <a:rPr lang="en-CA" sz="2400" dirty="0"/>
              <a:t>3.</a:t>
            </a:r>
            <a:endParaRPr lang="en-CA" dirty="0"/>
          </a:p>
        </p:txBody>
      </p:sp>
      <p:sp>
        <p:nvSpPr>
          <p:cNvPr id="13" name="Text Placeholder 7"/>
          <p:cNvSpPr>
            <a:spLocks noGrp="1"/>
          </p:cNvSpPr>
          <p:nvPr>
            <p:ph type="body" idx="17"/>
          </p:nvPr>
        </p:nvSpPr>
        <p:spPr>
          <a:xfrm>
            <a:off x="5432612" y="3213941"/>
            <a:ext cx="5921188" cy="42629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idx="18" hasCustomPrompt="1"/>
          </p:nvPr>
        </p:nvSpPr>
        <p:spPr>
          <a:xfrm>
            <a:off x="4975412" y="3911226"/>
            <a:ext cx="430306" cy="42629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0070C0"/>
                </a:solidFill>
              </a:defRPr>
            </a:lvl1pPr>
          </a:lstStyle>
          <a:p>
            <a:r>
              <a:rPr lang="en-CA" sz="2400" dirty="0"/>
              <a:t>4.</a:t>
            </a:r>
            <a:endParaRPr lang="en-CA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idx="19"/>
          </p:nvPr>
        </p:nvSpPr>
        <p:spPr>
          <a:xfrm>
            <a:off x="5432612" y="3911226"/>
            <a:ext cx="5921188" cy="42629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10"/>
          <p:cNvSpPr>
            <a:spLocks noGrp="1"/>
          </p:cNvSpPr>
          <p:nvPr>
            <p:ph type="body" idx="20" hasCustomPrompt="1"/>
          </p:nvPr>
        </p:nvSpPr>
        <p:spPr>
          <a:xfrm>
            <a:off x="4975412" y="4608511"/>
            <a:ext cx="430306" cy="42629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0070C0"/>
                </a:solidFill>
              </a:defRPr>
            </a:lvl1pPr>
          </a:lstStyle>
          <a:p>
            <a:r>
              <a:rPr lang="en-CA" sz="2400" dirty="0"/>
              <a:t>5.</a:t>
            </a:r>
            <a:endParaRPr lang="en-CA" dirty="0"/>
          </a:p>
        </p:txBody>
      </p:sp>
      <p:sp>
        <p:nvSpPr>
          <p:cNvPr id="17" name="Text Placeholder 11"/>
          <p:cNvSpPr>
            <a:spLocks noGrp="1"/>
          </p:cNvSpPr>
          <p:nvPr>
            <p:ph type="body" idx="21"/>
          </p:nvPr>
        </p:nvSpPr>
        <p:spPr>
          <a:xfrm>
            <a:off x="5432612" y="4608511"/>
            <a:ext cx="5921188" cy="42629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12"/>
          <p:cNvSpPr>
            <a:spLocks noGrp="1"/>
          </p:cNvSpPr>
          <p:nvPr>
            <p:ph type="body" idx="22" hasCustomPrompt="1"/>
          </p:nvPr>
        </p:nvSpPr>
        <p:spPr>
          <a:xfrm>
            <a:off x="4948518" y="5305796"/>
            <a:ext cx="430306" cy="42629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0070C0"/>
                </a:solidFill>
              </a:defRPr>
            </a:lvl1pPr>
          </a:lstStyle>
          <a:p>
            <a:r>
              <a:rPr lang="en-CA" sz="2400" dirty="0"/>
              <a:t>6.</a:t>
            </a:r>
            <a:endParaRPr lang="en-CA" dirty="0"/>
          </a:p>
        </p:txBody>
      </p:sp>
      <p:sp>
        <p:nvSpPr>
          <p:cNvPr id="19" name="Text Placeholder 13"/>
          <p:cNvSpPr>
            <a:spLocks noGrp="1"/>
          </p:cNvSpPr>
          <p:nvPr>
            <p:ph type="body" idx="23"/>
          </p:nvPr>
        </p:nvSpPr>
        <p:spPr>
          <a:xfrm>
            <a:off x="5405718" y="5305796"/>
            <a:ext cx="5921188" cy="42629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996108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FB3B2E01-B15B-42CC-9744-3147C27E18C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831850" y="1453607"/>
            <a:ext cx="4143562" cy="69728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6000" b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CA" sz="6000" b="1" dirty="0">
                <a:latin typeface="Arial" panose="020B0604020202020204" pitchFamily="34" charset="0"/>
                <a:cs typeface="Arial" panose="020B0604020202020204" pitchFamily="34" charset="0"/>
              </a:rPr>
              <a:t>AGENDA</a:t>
            </a:r>
            <a:endParaRPr lang="en-CA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975412" y="1453609"/>
            <a:ext cx="430306" cy="42629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CA" dirty="0"/>
              <a:t>1.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idx="13"/>
          </p:nvPr>
        </p:nvSpPr>
        <p:spPr>
          <a:xfrm>
            <a:off x="5432612" y="1453607"/>
            <a:ext cx="5921188" cy="42629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idx="14" hasCustomPrompt="1"/>
          </p:nvPr>
        </p:nvSpPr>
        <p:spPr>
          <a:xfrm>
            <a:off x="4975412" y="2150892"/>
            <a:ext cx="430306" cy="42629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CA" sz="2400" dirty="0"/>
              <a:t>2.</a:t>
            </a:r>
            <a:endParaRPr lang="en-CA" dirty="0"/>
          </a:p>
        </p:txBody>
      </p:sp>
      <p:sp>
        <p:nvSpPr>
          <p:cNvPr id="11" name="Text Placeholder 5"/>
          <p:cNvSpPr>
            <a:spLocks noGrp="1"/>
          </p:cNvSpPr>
          <p:nvPr>
            <p:ph type="body" idx="15"/>
          </p:nvPr>
        </p:nvSpPr>
        <p:spPr>
          <a:xfrm>
            <a:off x="5432612" y="2150892"/>
            <a:ext cx="5921188" cy="42629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idx="16" hasCustomPrompt="1"/>
          </p:nvPr>
        </p:nvSpPr>
        <p:spPr>
          <a:xfrm>
            <a:off x="4975412" y="2848177"/>
            <a:ext cx="430306" cy="42629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CA" sz="2400" dirty="0"/>
              <a:t>3.</a:t>
            </a:r>
            <a:endParaRPr lang="en-CA" dirty="0"/>
          </a:p>
        </p:txBody>
      </p:sp>
      <p:sp>
        <p:nvSpPr>
          <p:cNvPr id="13" name="Text Placeholder 7"/>
          <p:cNvSpPr>
            <a:spLocks noGrp="1"/>
          </p:cNvSpPr>
          <p:nvPr>
            <p:ph type="body" idx="17"/>
          </p:nvPr>
        </p:nvSpPr>
        <p:spPr>
          <a:xfrm>
            <a:off x="5432612" y="2848177"/>
            <a:ext cx="5921188" cy="42629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idx="18" hasCustomPrompt="1"/>
          </p:nvPr>
        </p:nvSpPr>
        <p:spPr>
          <a:xfrm>
            <a:off x="4975412" y="3545462"/>
            <a:ext cx="430306" cy="42629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CA" sz="2400" dirty="0"/>
              <a:t>4.</a:t>
            </a:r>
            <a:endParaRPr lang="en-CA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idx="19"/>
          </p:nvPr>
        </p:nvSpPr>
        <p:spPr>
          <a:xfrm>
            <a:off x="5432612" y="3545462"/>
            <a:ext cx="5921188" cy="42629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10"/>
          <p:cNvSpPr>
            <a:spLocks noGrp="1"/>
          </p:cNvSpPr>
          <p:nvPr>
            <p:ph type="body" idx="20" hasCustomPrompt="1"/>
          </p:nvPr>
        </p:nvSpPr>
        <p:spPr>
          <a:xfrm>
            <a:off x="4975412" y="4242747"/>
            <a:ext cx="430306" cy="42629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CA" sz="2400" dirty="0"/>
              <a:t>5.</a:t>
            </a:r>
            <a:endParaRPr lang="en-CA" dirty="0"/>
          </a:p>
        </p:txBody>
      </p:sp>
      <p:sp>
        <p:nvSpPr>
          <p:cNvPr id="17" name="Text Placeholder 11"/>
          <p:cNvSpPr>
            <a:spLocks noGrp="1"/>
          </p:cNvSpPr>
          <p:nvPr>
            <p:ph type="body" idx="21"/>
          </p:nvPr>
        </p:nvSpPr>
        <p:spPr>
          <a:xfrm>
            <a:off x="5432612" y="4242747"/>
            <a:ext cx="5921188" cy="42629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12"/>
          <p:cNvSpPr>
            <a:spLocks noGrp="1"/>
          </p:cNvSpPr>
          <p:nvPr>
            <p:ph type="body" idx="22" hasCustomPrompt="1"/>
          </p:nvPr>
        </p:nvSpPr>
        <p:spPr>
          <a:xfrm>
            <a:off x="4948518" y="4940032"/>
            <a:ext cx="430306" cy="42629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CA" sz="2400" dirty="0"/>
              <a:t>6.</a:t>
            </a:r>
            <a:endParaRPr lang="en-CA" dirty="0"/>
          </a:p>
        </p:txBody>
      </p:sp>
      <p:sp>
        <p:nvSpPr>
          <p:cNvPr id="19" name="Text Placeholder 13"/>
          <p:cNvSpPr>
            <a:spLocks noGrp="1"/>
          </p:cNvSpPr>
          <p:nvPr>
            <p:ph type="body" idx="23"/>
          </p:nvPr>
        </p:nvSpPr>
        <p:spPr>
          <a:xfrm>
            <a:off x="5405718" y="4940032"/>
            <a:ext cx="5921188" cy="42629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438728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B661E88-9567-425C-B734-60B5FFFC043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4" y="17114"/>
            <a:ext cx="12174583" cy="684896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2E8D5A8-E4BE-47B5-BEDA-4B71A79359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3526"/>
            <a:ext cx="10515600" cy="88068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7C6A51-3A7E-4A31-A9A6-3D7DBE5F64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03185"/>
            <a:ext cx="10515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6DE408-8837-4D31-8FF7-24EA77C2FE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12EAE-8614-46E4-A451-38D4231AC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3407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B69859E-2604-4BBF-89E7-61D80D3AFD2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82"/>
            <a:ext cx="12192000" cy="685876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2E8D5A8-E4BE-47B5-BEDA-4B71A79359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3526"/>
            <a:ext cx="10515600" cy="88068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7C6A51-3A7E-4A31-A9A6-3D7DBE5F64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03185"/>
            <a:ext cx="10515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6DE408-8837-4D31-8FF7-24EA77C2FE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12EAE-8614-46E4-A451-38D4231AC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4708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0BA92F6-7FEA-45A0-BEAF-8EE384B7E88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82"/>
            <a:ext cx="12192000" cy="685876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2E8D5A8-E4BE-47B5-BEDA-4B71A79359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3526"/>
            <a:ext cx="10515600" cy="88068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7C6A51-3A7E-4A31-A9A6-3D7DBE5F64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03185"/>
            <a:ext cx="10515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6DE408-8837-4D31-8FF7-24EA77C2FE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12EAE-8614-46E4-A451-38D4231AC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549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C5F3CB7-D063-40D5-8F00-9238B7084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0691DF-43AF-4740-8BFC-81CC104688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7C0973-F833-44DD-9824-81251688C2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24400" y="64135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D12EAE-8614-46E4-A451-38D4231AC2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736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4" r:id="rId2"/>
    <p:sldLayoutId id="2147483665" r:id="rId3"/>
    <p:sldLayoutId id="2147483666" r:id="rId4"/>
    <p:sldLayoutId id="2147483667" r:id="rId5"/>
    <p:sldLayoutId id="2147483674" r:id="rId6"/>
    <p:sldLayoutId id="2147483650" r:id="rId7"/>
    <p:sldLayoutId id="2147483662" r:id="rId8"/>
    <p:sldLayoutId id="2147483661" r:id="rId9"/>
    <p:sldLayoutId id="2147483663" r:id="rId10"/>
    <p:sldLayoutId id="2147483654" r:id="rId11"/>
    <p:sldLayoutId id="2147483673" r:id="rId12"/>
    <p:sldLayoutId id="2147483670" r:id="rId13"/>
    <p:sldLayoutId id="2147483671" r:id="rId14"/>
    <p:sldLayoutId id="2147483672" r:id="rId15"/>
    <p:sldLayoutId id="2147483652" r:id="rId16"/>
    <p:sldLayoutId id="2147483653" r:id="rId17"/>
    <p:sldLayoutId id="2147483668" r:id="rId18"/>
    <p:sldLayoutId id="2147483669" r:id="rId19"/>
    <p:sldLayoutId id="2147483658" r:id="rId20"/>
    <p:sldLayoutId id="2147483659" r:id="rId21"/>
    <p:sldLayoutId id="2147483660" r:id="rId22"/>
    <p:sldLayoutId id="2147483655" r:id="rId23"/>
    <p:sldLayoutId id="2147483656" r:id="rId24"/>
    <p:sldLayoutId id="2147483657" r:id="rId2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CBE6130-CF22-4B1C-A1A8-3A0618B434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Estimated On-the-Job Performance Improvement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2A3947F-FB8A-4695-ACB2-DF317CBD81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401" y="3160753"/>
            <a:ext cx="7907197" cy="53649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8B248B0-7187-4C74-A33D-16BE8D64FC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6191" y="3648209"/>
            <a:ext cx="8882642" cy="222523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C6915EC-8090-4147-A103-33F82DA1BB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0865" y="5884936"/>
            <a:ext cx="7913294" cy="280440"/>
          </a:xfrm>
          <a:prstGeom prst="rect">
            <a:avLst/>
          </a:prstGeom>
        </p:spPr>
      </p:pic>
      <p:sp>
        <p:nvSpPr>
          <p:cNvPr id="9" name="Flowchart: Connector 8">
            <a:extLst>
              <a:ext uri="{FF2B5EF4-FFF2-40B4-BE49-F238E27FC236}">
                <a16:creationId xmlns:a16="http://schemas.microsoft.com/office/drawing/2014/main" id="{29B24668-51B8-4338-BB50-357A911B122B}"/>
              </a:ext>
            </a:extLst>
          </p:cNvPr>
          <p:cNvSpPr/>
          <p:nvPr/>
        </p:nvSpPr>
        <p:spPr>
          <a:xfrm>
            <a:off x="2165282" y="1782207"/>
            <a:ext cx="873282" cy="846401"/>
          </a:xfrm>
          <a:prstGeom prst="flowChartConnector">
            <a:avLst/>
          </a:prstGeom>
          <a:solidFill>
            <a:srgbClr val="003399"/>
          </a:solidFill>
          <a:ln>
            <a:solidFill>
              <a:srgbClr val="00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00" b="1" dirty="0"/>
              <a:t>46%</a:t>
            </a:r>
          </a:p>
        </p:txBody>
      </p:sp>
      <p:sp>
        <p:nvSpPr>
          <p:cNvPr id="10" name="Flowchart: Connector 9">
            <a:extLst>
              <a:ext uri="{FF2B5EF4-FFF2-40B4-BE49-F238E27FC236}">
                <a16:creationId xmlns:a16="http://schemas.microsoft.com/office/drawing/2014/main" id="{831AB12F-18C9-4759-AA82-D7C838106A61}"/>
              </a:ext>
            </a:extLst>
          </p:cNvPr>
          <p:cNvSpPr/>
          <p:nvPr/>
        </p:nvSpPr>
        <p:spPr>
          <a:xfrm>
            <a:off x="3842219" y="1782208"/>
            <a:ext cx="860801" cy="846401"/>
          </a:xfrm>
          <a:prstGeom prst="flowChartConnector">
            <a:avLst/>
          </a:prstGeom>
          <a:solidFill>
            <a:srgbClr val="003399"/>
          </a:solidFill>
          <a:ln>
            <a:solidFill>
              <a:srgbClr val="00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/>
              <a:t>45%</a:t>
            </a:r>
          </a:p>
        </p:txBody>
      </p:sp>
      <p:sp>
        <p:nvSpPr>
          <p:cNvPr id="11" name="Flowchart: Connector 10">
            <a:extLst>
              <a:ext uri="{FF2B5EF4-FFF2-40B4-BE49-F238E27FC236}">
                <a16:creationId xmlns:a16="http://schemas.microsoft.com/office/drawing/2014/main" id="{39F36BCC-FEC4-4EEB-8345-924B11C291E4}"/>
              </a:ext>
            </a:extLst>
          </p:cNvPr>
          <p:cNvSpPr/>
          <p:nvPr/>
        </p:nvSpPr>
        <p:spPr>
          <a:xfrm>
            <a:off x="5557111" y="1833224"/>
            <a:ext cx="860801" cy="846401"/>
          </a:xfrm>
          <a:prstGeom prst="flowChartConnector">
            <a:avLst/>
          </a:prstGeom>
          <a:solidFill>
            <a:srgbClr val="003399"/>
          </a:solidFill>
          <a:ln>
            <a:solidFill>
              <a:srgbClr val="00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58</a:t>
            </a:r>
            <a:r>
              <a:rPr lang="en-US" sz="1800" b="1" dirty="0"/>
              <a:t>%</a:t>
            </a:r>
          </a:p>
        </p:txBody>
      </p:sp>
      <p:sp>
        <p:nvSpPr>
          <p:cNvPr id="12" name="Flowchart: Connector 11">
            <a:extLst>
              <a:ext uri="{FF2B5EF4-FFF2-40B4-BE49-F238E27FC236}">
                <a16:creationId xmlns:a16="http://schemas.microsoft.com/office/drawing/2014/main" id="{E1B65D1E-7DF5-484B-A5E7-4A214EE1D7CE}"/>
              </a:ext>
            </a:extLst>
          </p:cNvPr>
          <p:cNvSpPr/>
          <p:nvPr/>
        </p:nvSpPr>
        <p:spPr>
          <a:xfrm>
            <a:off x="7171754" y="1786617"/>
            <a:ext cx="860801" cy="846401"/>
          </a:xfrm>
          <a:prstGeom prst="flowChartConnector">
            <a:avLst/>
          </a:prstGeom>
          <a:solidFill>
            <a:srgbClr val="003399"/>
          </a:solidFill>
          <a:ln>
            <a:solidFill>
              <a:srgbClr val="00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65</a:t>
            </a:r>
            <a:r>
              <a:rPr lang="en-US" sz="1800" b="1" dirty="0"/>
              <a:t>%</a:t>
            </a:r>
          </a:p>
        </p:txBody>
      </p:sp>
      <p:sp>
        <p:nvSpPr>
          <p:cNvPr id="13" name="Flowchart: Connector 12">
            <a:extLst>
              <a:ext uri="{FF2B5EF4-FFF2-40B4-BE49-F238E27FC236}">
                <a16:creationId xmlns:a16="http://schemas.microsoft.com/office/drawing/2014/main" id="{4BEE455F-47D8-4458-8A12-E2BFEB56AB1C}"/>
              </a:ext>
            </a:extLst>
          </p:cNvPr>
          <p:cNvSpPr/>
          <p:nvPr/>
        </p:nvSpPr>
        <p:spPr>
          <a:xfrm>
            <a:off x="8731071" y="1786617"/>
            <a:ext cx="860801" cy="846401"/>
          </a:xfrm>
          <a:prstGeom prst="flowChartConnector">
            <a:avLst/>
          </a:prstGeom>
          <a:solidFill>
            <a:srgbClr val="003399"/>
          </a:solidFill>
          <a:ln>
            <a:solidFill>
              <a:srgbClr val="00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18</a:t>
            </a:r>
            <a:r>
              <a:rPr lang="en-US" sz="18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%</a:t>
            </a:r>
          </a:p>
        </p:txBody>
      </p:sp>
      <p:sp>
        <p:nvSpPr>
          <p:cNvPr id="15" name="Multiplication Sign 14">
            <a:extLst>
              <a:ext uri="{FF2B5EF4-FFF2-40B4-BE49-F238E27FC236}">
                <a16:creationId xmlns:a16="http://schemas.microsoft.com/office/drawing/2014/main" id="{59AA25BB-DFA8-4E6D-A252-B9519D851BBA}"/>
              </a:ext>
            </a:extLst>
          </p:cNvPr>
          <p:cNvSpPr/>
          <p:nvPr/>
        </p:nvSpPr>
        <p:spPr>
          <a:xfrm>
            <a:off x="3199726" y="1981850"/>
            <a:ext cx="527245" cy="536494"/>
          </a:xfrm>
          <a:prstGeom prst="mathMultiply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Multiplication Sign 15">
            <a:extLst>
              <a:ext uri="{FF2B5EF4-FFF2-40B4-BE49-F238E27FC236}">
                <a16:creationId xmlns:a16="http://schemas.microsoft.com/office/drawing/2014/main" id="{1A26AC3E-958F-4DAC-840E-139A1E28D229}"/>
              </a:ext>
            </a:extLst>
          </p:cNvPr>
          <p:cNvSpPr/>
          <p:nvPr/>
        </p:nvSpPr>
        <p:spPr>
          <a:xfrm>
            <a:off x="4866443" y="1981850"/>
            <a:ext cx="527245" cy="536494"/>
          </a:xfrm>
          <a:prstGeom prst="mathMultiply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Multiplication Sign 16">
            <a:extLst>
              <a:ext uri="{FF2B5EF4-FFF2-40B4-BE49-F238E27FC236}">
                <a16:creationId xmlns:a16="http://schemas.microsoft.com/office/drawing/2014/main" id="{6366FEF1-C877-40FC-950E-3BD6C287FF47}"/>
              </a:ext>
            </a:extLst>
          </p:cNvPr>
          <p:cNvSpPr/>
          <p:nvPr/>
        </p:nvSpPr>
        <p:spPr>
          <a:xfrm>
            <a:off x="6517379" y="1928367"/>
            <a:ext cx="527245" cy="536494"/>
          </a:xfrm>
          <a:prstGeom prst="mathMultiply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Equals 18">
            <a:extLst>
              <a:ext uri="{FF2B5EF4-FFF2-40B4-BE49-F238E27FC236}">
                <a16:creationId xmlns:a16="http://schemas.microsoft.com/office/drawing/2014/main" id="{F3B9F157-DF1E-4535-934B-B6D348DE2A70}"/>
              </a:ext>
            </a:extLst>
          </p:cNvPr>
          <p:cNvSpPr/>
          <p:nvPr/>
        </p:nvSpPr>
        <p:spPr>
          <a:xfrm>
            <a:off x="8105313" y="1981850"/>
            <a:ext cx="525337" cy="483011"/>
          </a:xfrm>
          <a:prstGeom prst="mathEqual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90EF382-6E83-4006-BB5C-B02BCCD3A7A5}"/>
              </a:ext>
            </a:extLst>
          </p:cNvPr>
          <p:cNvSpPr/>
          <p:nvPr/>
        </p:nvSpPr>
        <p:spPr>
          <a:xfrm>
            <a:off x="9547482" y="5511426"/>
            <a:ext cx="352287" cy="2804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3836139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8C737AA-F3D1-44BE-8EA2-08C383DDBD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But the training DID cost us something!</a:t>
            </a:r>
          </a:p>
        </p:txBody>
      </p:sp>
      <p:sp>
        <p:nvSpPr>
          <p:cNvPr id="567" name="TextBox 566">
            <a:extLst>
              <a:ext uri="{FF2B5EF4-FFF2-40B4-BE49-F238E27FC236}">
                <a16:creationId xmlns:a16="http://schemas.microsoft.com/office/drawing/2014/main" id="{CC5566E6-AE28-4F04-B652-7FA7218EEB99}"/>
              </a:ext>
            </a:extLst>
          </p:cNvPr>
          <p:cNvSpPr txBox="1"/>
          <p:nvPr/>
        </p:nvSpPr>
        <p:spPr>
          <a:xfrm>
            <a:off x="4518288" y="3414693"/>
            <a:ext cx="526676" cy="201706"/>
          </a:xfrm>
          <a:prstGeom prst="rect">
            <a:avLst/>
          </a:prstGeom>
        </p:spPr>
        <p:txBody>
          <a:bodyPr wrap="none" lIns="0" tIns="0" rIns="0" bIns="0" anchor="t"/>
          <a:lstStyle/>
          <a:p>
            <a:pPr defTabSz="806773" eaLnBrk="0" hangingPunct="0">
              <a:lnSpc>
                <a:spcPct val="90000"/>
              </a:lnSpc>
            </a:pPr>
            <a:r>
              <a:rPr lang="en-US" sz="1600" b="1" spc="-12" dirty="0">
                <a:solidFill>
                  <a:srgbClr val="00566B"/>
                </a:solidFill>
                <a:latin typeface="Arial"/>
                <a:ea typeface="Arial Unicode MS" pitchFamily="34" charset="-128"/>
              </a:rPr>
              <a:t>Costs</a:t>
            </a:r>
          </a:p>
        </p:txBody>
      </p:sp>
      <p:sp>
        <p:nvSpPr>
          <p:cNvPr id="568" name="TextBox 567">
            <a:extLst>
              <a:ext uri="{FF2B5EF4-FFF2-40B4-BE49-F238E27FC236}">
                <a16:creationId xmlns:a16="http://schemas.microsoft.com/office/drawing/2014/main" id="{04CC1759-E6E0-4AF2-A9BD-CAF22BC09897}"/>
              </a:ext>
            </a:extLst>
          </p:cNvPr>
          <p:cNvSpPr txBox="1"/>
          <p:nvPr/>
        </p:nvSpPr>
        <p:spPr>
          <a:xfrm>
            <a:off x="4518288" y="1785819"/>
            <a:ext cx="818029" cy="201706"/>
          </a:xfrm>
          <a:prstGeom prst="rect">
            <a:avLst/>
          </a:prstGeom>
        </p:spPr>
        <p:txBody>
          <a:bodyPr lIns="0" tIns="0" rIns="0" bIns="0" anchor="t"/>
          <a:lstStyle/>
          <a:p>
            <a:pPr defTabSz="806773" eaLnBrk="0" hangingPunct="0">
              <a:lnSpc>
                <a:spcPct val="90000"/>
              </a:lnSpc>
            </a:pPr>
            <a:r>
              <a:rPr lang="en-US" sz="1600" b="1" dirty="0">
                <a:solidFill>
                  <a:srgbClr val="00566B"/>
                </a:solidFill>
                <a:latin typeface="Arial"/>
                <a:ea typeface="Arial Unicode MS" pitchFamily="34" charset="-128"/>
              </a:rPr>
              <a:t>Benefits</a:t>
            </a:r>
          </a:p>
        </p:txBody>
      </p:sp>
      <p:cxnSp>
        <p:nvCxnSpPr>
          <p:cNvPr id="569" name="Connector 56">
            <a:extLst>
              <a:ext uri="{FF2B5EF4-FFF2-40B4-BE49-F238E27FC236}">
                <a16:creationId xmlns:a16="http://schemas.microsoft.com/office/drawing/2014/main" id="{3D415DCD-87CF-41C2-A3A3-C9969F48DB17}"/>
              </a:ext>
            </a:extLst>
          </p:cNvPr>
          <p:cNvCxnSpPr>
            <a:cxnSpLocks/>
          </p:cNvCxnSpPr>
          <p:nvPr/>
        </p:nvCxnSpPr>
        <p:spPr>
          <a:xfrm>
            <a:off x="4518288" y="3353065"/>
            <a:ext cx="7564221" cy="0"/>
          </a:xfrm>
          <a:prstGeom prst="line">
            <a:avLst/>
          </a:prstGeom>
          <a:noFill/>
          <a:ln w="38100" cap="sq">
            <a:solidFill>
              <a:srgbClr val="00566B"/>
            </a:solidFill>
          </a:ln>
        </p:spPr>
      </p:cxnSp>
      <p:sp>
        <p:nvSpPr>
          <p:cNvPr id="570" name="TextBox 569">
            <a:extLst>
              <a:ext uri="{FF2B5EF4-FFF2-40B4-BE49-F238E27FC236}">
                <a16:creationId xmlns:a16="http://schemas.microsoft.com/office/drawing/2014/main" id="{9250796E-034D-437C-AB6F-D0A502CE039C}"/>
              </a:ext>
            </a:extLst>
          </p:cNvPr>
          <p:cNvSpPr txBox="1"/>
          <p:nvPr/>
        </p:nvSpPr>
        <p:spPr>
          <a:xfrm>
            <a:off x="4927302" y="3038503"/>
            <a:ext cx="1368916" cy="118166"/>
          </a:xfrm>
          <a:prstGeom prst="rect">
            <a:avLst/>
          </a:prstGeom>
        </p:spPr>
        <p:txBody>
          <a:bodyPr lIns="0" tIns="0" rIns="0" bIns="0" anchor="t"/>
          <a:lstStyle/>
          <a:p>
            <a:pPr defTabSz="806773" eaLnBrk="0" hangingPunct="0">
              <a:lnSpc>
                <a:spcPct val="90000"/>
              </a:lnSpc>
            </a:pPr>
            <a:r>
              <a:rPr lang="en-US" sz="1324" b="1" dirty="0">
                <a:solidFill>
                  <a:srgbClr val="00A5E3"/>
                </a:solidFill>
                <a:latin typeface="Arial"/>
                <a:ea typeface="Arial Unicode MS" pitchFamily="34" charset="-128"/>
              </a:rPr>
              <a:t>Average Salary</a:t>
            </a:r>
          </a:p>
        </p:txBody>
      </p:sp>
      <p:sp>
        <p:nvSpPr>
          <p:cNvPr id="571" name="TextBox 570">
            <a:extLst>
              <a:ext uri="{FF2B5EF4-FFF2-40B4-BE49-F238E27FC236}">
                <a16:creationId xmlns:a16="http://schemas.microsoft.com/office/drawing/2014/main" id="{E6A1CC9F-BFF7-4E53-8DE6-4D6F64099D06}"/>
              </a:ext>
            </a:extLst>
          </p:cNvPr>
          <p:cNvSpPr txBox="1"/>
          <p:nvPr/>
        </p:nvSpPr>
        <p:spPr>
          <a:xfrm>
            <a:off x="7159909" y="3023316"/>
            <a:ext cx="815124" cy="231585"/>
          </a:xfrm>
          <a:prstGeom prst="rect">
            <a:avLst/>
          </a:prstGeom>
        </p:spPr>
        <p:txBody>
          <a:bodyPr lIns="0" tIns="0" rIns="0" bIns="0" anchor="t"/>
          <a:lstStyle/>
          <a:p>
            <a:pPr defTabSz="806773" eaLnBrk="0" hangingPunct="0">
              <a:lnSpc>
                <a:spcPct val="90000"/>
              </a:lnSpc>
            </a:pPr>
            <a:r>
              <a:rPr lang="en-US" sz="1324" b="1" dirty="0">
                <a:solidFill>
                  <a:srgbClr val="00A5E3"/>
                </a:solidFill>
                <a:latin typeface="Arial"/>
                <a:ea typeface="Arial Unicode MS" pitchFamily="34" charset="-128"/>
              </a:rPr>
              <a:t>Learners</a:t>
            </a:r>
          </a:p>
        </p:txBody>
      </p:sp>
      <p:sp>
        <p:nvSpPr>
          <p:cNvPr id="572" name="TextBox 571">
            <a:extLst>
              <a:ext uri="{FF2B5EF4-FFF2-40B4-BE49-F238E27FC236}">
                <a16:creationId xmlns:a16="http://schemas.microsoft.com/office/drawing/2014/main" id="{189ADD42-BB95-4BE2-AA0A-05DFE1326021}"/>
              </a:ext>
            </a:extLst>
          </p:cNvPr>
          <p:cNvSpPr txBox="1"/>
          <p:nvPr/>
        </p:nvSpPr>
        <p:spPr>
          <a:xfrm>
            <a:off x="5044964" y="2690466"/>
            <a:ext cx="998239" cy="325704"/>
          </a:xfrm>
          <a:prstGeom prst="rect">
            <a:avLst/>
          </a:prstGeom>
        </p:spPr>
        <p:txBody>
          <a:bodyPr lIns="0" tIns="0" rIns="0" bIns="0" anchor="t"/>
          <a:lstStyle/>
          <a:p>
            <a:pPr defTabSz="806773" eaLnBrk="0" hangingPunct="0">
              <a:lnSpc>
                <a:spcPct val="90000"/>
              </a:lnSpc>
            </a:pPr>
            <a:r>
              <a:rPr lang="en-US" sz="2400" b="1" dirty="0">
                <a:solidFill>
                  <a:srgbClr val="00A5E3"/>
                </a:solidFill>
                <a:latin typeface="Arial"/>
                <a:ea typeface="Arial Unicode MS" pitchFamily="34" charset="-128"/>
              </a:rPr>
              <a:t>$100K</a:t>
            </a:r>
          </a:p>
        </p:txBody>
      </p:sp>
      <p:sp>
        <p:nvSpPr>
          <p:cNvPr id="573" name="TextBox 572">
            <a:extLst>
              <a:ext uri="{FF2B5EF4-FFF2-40B4-BE49-F238E27FC236}">
                <a16:creationId xmlns:a16="http://schemas.microsoft.com/office/drawing/2014/main" id="{E6325C20-3276-4A86-BF38-87824E8A5203}"/>
              </a:ext>
            </a:extLst>
          </p:cNvPr>
          <p:cNvSpPr txBox="1"/>
          <p:nvPr/>
        </p:nvSpPr>
        <p:spPr>
          <a:xfrm>
            <a:off x="6528037" y="2522589"/>
            <a:ext cx="236382" cy="192861"/>
          </a:xfrm>
          <a:prstGeom prst="rect">
            <a:avLst/>
          </a:prstGeom>
        </p:spPr>
        <p:txBody>
          <a:bodyPr lIns="0" tIns="0" rIns="0" bIns="0" anchor="t"/>
          <a:lstStyle/>
          <a:p>
            <a:pPr defTabSz="806773" eaLnBrk="0" hangingPunct="0">
              <a:lnSpc>
                <a:spcPct val="90000"/>
              </a:lnSpc>
            </a:pPr>
            <a:r>
              <a:rPr lang="en-US" sz="2400" b="1" dirty="0">
                <a:solidFill>
                  <a:srgbClr val="00A5E3"/>
                </a:solidFill>
                <a:latin typeface="Arial"/>
                <a:ea typeface="Arial Unicode MS" pitchFamily="34" charset="-128"/>
              </a:rPr>
              <a:t>X</a:t>
            </a:r>
          </a:p>
        </p:txBody>
      </p:sp>
      <p:sp>
        <p:nvSpPr>
          <p:cNvPr id="574" name="TextBox 573">
            <a:extLst>
              <a:ext uri="{FF2B5EF4-FFF2-40B4-BE49-F238E27FC236}">
                <a16:creationId xmlns:a16="http://schemas.microsoft.com/office/drawing/2014/main" id="{0BD46021-116F-465E-9DD5-B63052521054}"/>
              </a:ext>
            </a:extLst>
          </p:cNvPr>
          <p:cNvSpPr txBox="1"/>
          <p:nvPr/>
        </p:nvSpPr>
        <p:spPr>
          <a:xfrm>
            <a:off x="7159909" y="2655153"/>
            <a:ext cx="520719" cy="313157"/>
          </a:xfrm>
          <a:prstGeom prst="rect">
            <a:avLst/>
          </a:prstGeom>
        </p:spPr>
        <p:txBody>
          <a:bodyPr lIns="0" tIns="0" rIns="0" bIns="0" anchor="t"/>
          <a:lstStyle/>
          <a:p>
            <a:pPr defTabSz="806773" eaLnBrk="0" hangingPunct="0">
              <a:lnSpc>
                <a:spcPct val="90000"/>
              </a:lnSpc>
            </a:pPr>
            <a:r>
              <a:rPr lang="en-US" sz="2400" b="1" dirty="0">
                <a:solidFill>
                  <a:srgbClr val="00A5E3"/>
                </a:solidFill>
                <a:latin typeface="Arial"/>
                <a:ea typeface="Arial Unicode MS" pitchFamily="34" charset="-128"/>
              </a:rPr>
              <a:t>100</a:t>
            </a:r>
          </a:p>
        </p:txBody>
      </p:sp>
      <p:sp>
        <p:nvSpPr>
          <p:cNvPr id="575" name="TextBox 574">
            <a:extLst>
              <a:ext uri="{FF2B5EF4-FFF2-40B4-BE49-F238E27FC236}">
                <a16:creationId xmlns:a16="http://schemas.microsoft.com/office/drawing/2014/main" id="{90E6A8D6-BB4E-4E95-93FF-566E4B382988}"/>
              </a:ext>
            </a:extLst>
          </p:cNvPr>
          <p:cNvSpPr txBox="1"/>
          <p:nvPr/>
        </p:nvSpPr>
        <p:spPr>
          <a:xfrm>
            <a:off x="8265596" y="2519755"/>
            <a:ext cx="236382" cy="192861"/>
          </a:xfrm>
          <a:prstGeom prst="rect">
            <a:avLst/>
          </a:prstGeom>
        </p:spPr>
        <p:txBody>
          <a:bodyPr lIns="0" tIns="0" rIns="0" bIns="0" anchor="t"/>
          <a:lstStyle/>
          <a:p>
            <a:pPr defTabSz="806773" eaLnBrk="0" hangingPunct="0">
              <a:lnSpc>
                <a:spcPct val="90000"/>
              </a:lnSpc>
            </a:pPr>
            <a:r>
              <a:rPr lang="en-US" sz="2400" b="1" dirty="0">
                <a:solidFill>
                  <a:srgbClr val="00A5E3"/>
                </a:solidFill>
                <a:latin typeface="Arial"/>
                <a:ea typeface="Arial Unicode MS" pitchFamily="34" charset="-128"/>
              </a:rPr>
              <a:t>X</a:t>
            </a:r>
          </a:p>
        </p:txBody>
      </p:sp>
      <p:pic>
        <p:nvPicPr>
          <p:cNvPr id="576" name="Picture 2" descr=".png">
            <a:extLst>
              <a:ext uri="{FF2B5EF4-FFF2-40B4-BE49-F238E27FC236}">
                <a16:creationId xmlns:a16="http://schemas.microsoft.com/office/drawing/2014/main" id="{942990F7-DCD7-4823-AD37-778529DED3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9909" y="1895120"/>
            <a:ext cx="657250" cy="6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77" name="Group 576">
            <a:extLst>
              <a:ext uri="{FF2B5EF4-FFF2-40B4-BE49-F238E27FC236}">
                <a16:creationId xmlns:a16="http://schemas.microsoft.com/office/drawing/2014/main" id="{F7B64867-27D3-4EC7-AFF7-1CC6C04994F9}"/>
              </a:ext>
            </a:extLst>
          </p:cNvPr>
          <p:cNvGrpSpPr/>
          <p:nvPr/>
        </p:nvGrpSpPr>
        <p:grpSpPr>
          <a:xfrm>
            <a:off x="5166379" y="2151925"/>
            <a:ext cx="703811" cy="305689"/>
            <a:chOff x="1306003" y="1875417"/>
            <a:chExt cx="797653" cy="346448"/>
          </a:xfrm>
          <a:solidFill>
            <a:srgbClr val="00529B"/>
          </a:solidFill>
        </p:grpSpPr>
        <p:sp>
          <p:nvSpPr>
            <p:cNvPr id="578" name="Freeform 21">
              <a:extLst>
                <a:ext uri="{FF2B5EF4-FFF2-40B4-BE49-F238E27FC236}">
                  <a16:creationId xmlns:a16="http://schemas.microsoft.com/office/drawing/2014/main" id="{B9791C68-83A8-4319-AC49-274897BF5EBA}"/>
                </a:ext>
              </a:extLst>
            </p:cNvPr>
            <p:cNvSpPr/>
            <p:nvPr/>
          </p:nvSpPr>
          <p:spPr>
            <a:xfrm>
              <a:off x="1628993" y="1988496"/>
              <a:ext cx="474663" cy="233363"/>
            </a:xfrm>
            <a:custGeom>
              <a:avLst/>
              <a:gdLst/>
              <a:ahLst/>
              <a:cxnLst/>
              <a:rect l="l" t="t" r="r" b="b"/>
              <a:pathLst>
                <a:path w="474663" h="233363">
                  <a:moveTo>
                    <a:pt x="0" y="156375"/>
                  </a:moveTo>
                  <a:lnTo>
                    <a:pt x="221450" y="233363"/>
                  </a:lnTo>
                  <a:lnTo>
                    <a:pt x="474663" y="39688"/>
                  </a:lnTo>
                  <a:lnTo>
                    <a:pt x="279400" y="0"/>
                  </a:lnTo>
                  <a:close/>
                </a:path>
              </a:pathLst>
            </a:custGeom>
            <a:grpFill/>
          </p:spPr>
        </p:sp>
        <p:sp>
          <p:nvSpPr>
            <p:cNvPr id="579" name="Freeform 22">
              <a:extLst>
                <a:ext uri="{FF2B5EF4-FFF2-40B4-BE49-F238E27FC236}">
                  <a16:creationId xmlns:a16="http://schemas.microsoft.com/office/drawing/2014/main" id="{EB8B8AFA-0EFF-472A-A72B-E436EE3A9016}"/>
                </a:ext>
              </a:extLst>
            </p:cNvPr>
            <p:cNvSpPr/>
            <p:nvPr/>
          </p:nvSpPr>
          <p:spPr>
            <a:xfrm>
              <a:off x="1628993" y="1988496"/>
              <a:ext cx="474663" cy="233363"/>
            </a:xfrm>
            <a:custGeom>
              <a:avLst/>
              <a:gdLst/>
              <a:ahLst/>
              <a:cxnLst/>
              <a:rect l="l" t="t" r="r" b="b"/>
              <a:pathLst>
                <a:path w="474663" h="233363">
                  <a:moveTo>
                    <a:pt x="0" y="156375"/>
                  </a:moveTo>
                  <a:lnTo>
                    <a:pt x="221450" y="233363"/>
                  </a:lnTo>
                  <a:lnTo>
                    <a:pt x="474663" y="39688"/>
                  </a:lnTo>
                  <a:lnTo>
                    <a:pt x="279400" y="0"/>
                  </a:lnTo>
                  <a:lnTo>
                    <a:pt x="0" y="156375"/>
                  </a:lnTo>
                  <a:close/>
                </a:path>
              </a:pathLst>
            </a:custGeom>
            <a:grpFill/>
            <a:ln w="12700" cap="sq">
              <a:solidFill>
                <a:srgbClr val="FFFFFF"/>
              </a:solidFill>
            </a:ln>
          </p:spPr>
        </p:sp>
        <p:sp>
          <p:nvSpPr>
            <p:cNvPr id="580" name="Freeform 23">
              <a:extLst>
                <a:ext uri="{FF2B5EF4-FFF2-40B4-BE49-F238E27FC236}">
                  <a16:creationId xmlns:a16="http://schemas.microsoft.com/office/drawing/2014/main" id="{4257EACA-3E9A-4BC0-A8C5-BC9EAF3DD934}"/>
                </a:ext>
              </a:extLst>
            </p:cNvPr>
            <p:cNvSpPr/>
            <p:nvPr/>
          </p:nvSpPr>
          <p:spPr>
            <a:xfrm>
              <a:off x="1628993" y="1960227"/>
              <a:ext cx="474663" cy="233363"/>
            </a:xfrm>
            <a:custGeom>
              <a:avLst/>
              <a:gdLst/>
              <a:ahLst/>
              <a:cxnLst/>
              <a:rect l="l" t="t" r="r" b="b"/>
              <a:pathLst>
                <a:path w="474663" h="233363">
                  <a:moveTo>
                    <a:pt x="0" y="156375"/>
                  </a:moveTo>
                  <a:lnTo>
                    <a:pt x="221450" y="233363"/>
                  </a:lnTo>
                  <a:lnTo>
                    <a:pt x="474663" y="39688"/>
                  </a:lnTo>
                  <a:lnTo>
                    <a:pt x="279400" y="0"/>
                  </a:lnTo>
                  <a:close/>
                </a:path>
              </a:pathLst>
            </a:custGeom>
            <a:grpFill/>
          </p:spPr>
        </p:sp>
        <p:sp>
          <p:nvSpPr>
            <p:cNvPr id="581" name="Freeform 24">
              <a:extLst>
                <a:ext uri="{FF2B5EF4-FFF2-40B4-BE49-F238E27FC236}">
                  <a16:creationId xmlns:a16="http://schemas.microsoft.com/office/drawing/2014/main" id="{DE3968C2-DFC4-4A04-AD04-960BADAC2841}"/>
                </a:ext>
              </a:extLst>
            </p:cNvPr>
            <p:cNvSpPr/>
            <p:nvPr/>
          </p:nvSpPr>
          <p:spPr>
            <a:xfrm>
              <a:off x="1628993" y="1960227"/>
              <a:ext cx="474663" cy="233363"/>
            </a:xfrm>
            <a:custGeom>
              <a:avLst/>
              <a:gdLst/>
              <a:ahLst/>
              <a:cxnLst/>
              <a:rect l="l" t="t" r="r" b="b"/>
              <a:pathLst>
                <a:path w="474663" h="233363">
                  <a:moveTo>
                    <a:pt x="0" y="156375"/>
                  </a:moveTo>
                  <a:lnTo>
                    <a:pt x="221450" y="233363"/>
                  </a:lnTo>
                  <a:lnTo>
                    <a:pt x="474663" y="39688"/>
                  </a:lnTo>
                  <a:lnTo>
                    <a:pt x="279400" y="0"/>
                  </a:lnTo>
                  <a:lnTo>
                    <a:pt x="0" y="156375"/>
                  </a:lnTo>
                  <a:close/>
                </a:path>
              </a:pathLst>
            </a:custGeom>
            <a:grpFill/>
            <a:ln w="12700" cap="sq">
              <a:solidFill>
                <a:srgbClr val="FFFFFF"/>
              </a:solidFill>
            </a:ln>
          </p:spPr>
        </p:sp>
        <p:sp>
          <p:nvSpPr>
            <p:cNvPr id="582" name="Freeform 25">
              <a:extLst>
                <a:ext uri="{FF2B5EF4-FFF2-40B4-BE49-F238E27FC236}">
                  <a16:creationId xmlns:a16="http://schemas.microsoft.com/office/drawing/2014/main" id="{644B8C89-6FFD-4A84-977C-8D7338237508}"/>
                </a:ext>
              </a:extLst>
            </p:cNvPr>
            <p:cNvSpPr/>
            <p:nvPr/>
          </p:nvSpPr>
          <p:spPr>
            <a:xfrm>
              <a:off x="1628993" y="1931956"/>
              <a:ext cx="474663" cy="233363"/>
            </a:xfrm>
            <a:custGeom>
              <a:avLst/>
              <a:gdLst/>
              <a:ahLst/>
              <a:cxnLst/>
              <a:rect l="l" t="t" r="r" b="b"/>
              <a:pathLst>
                <a:path w="474663" h="233363">
                  <a:moveTo>
                    <a:pt x="0" y="156375"/>
                  </a:moveTo>
                  <a:lnTo>
                    <a:pt x="221450" y="233362"/>
                  </a:lnTo>
                  <a:lnTo>
                    <a:pt x="474663" y="39687"/>
                  </a:lnTo>
                  <a:lnTo>
                    <a:pt x="279400" y="0"/>
                  </a:lnTo>
                  <a:close/>
                </a:path>
              </a:pathLst>
            </a:custGeom>
            <a:grpFill/>
          </p:spPr>
        </p:sp>
        <p:sp>
          <p:nvSpPr>
            <p:cNvPr id="583" name="Freeform 26">
              <a:extLst>
                <a:ext uri="{FF2B5EF4-FFF2-40B4-BE49-F238E27FC236}">
                  <a16:creationId xmlns:a16="http://schemas.microsoft.com/office/drawing/2014/main" id="{EA0965DA-3848-405B-8D33-44126D740368}"/>
                </a:ext>
              </a:extLst>
            </p:cNvPr>
            <p:cNvSpPr/>
            <p:nvPr/>
          </p:nvSpPr>
          <p:spPr>
            <a:xfrm>
              <a:off x="1628993" y="1931956"/>
              <a:ext cx="474663" cy="233363"/>
            </a:xfrm>
            <a:custGeom>
              <a:avLst/>
              <a:gdLst/>
              <a:ahLst/>
              <a:cxnLst/>
              <a:rect l="l" t="t" r="r" b="b"/>
              <a:pathLst>
                <a:path w="474663" h="233363">
                  <a:moveTo>
                    <a:pt x="0" y="156375"/>
                  </a:moveTo>
                  <a:lnTo>
                    <a:pt x="221450" y="233362"/>
                  </a:lnTo>
                  <a:lnTo>
                    <a:pt x="474663" y="39687"/>
                  </a:lnTo>
                  <a:lnTo>
                    <a:pt x="279400" y="0"/>
                  </a:lnTo>
                  <a:lnTo>
                    <a:pt x="0" y="156375"/>
                  </a:lnTo>
                  <a:close/>
                </a:path>
              </a:pathLst>
            </a:custGeom>
            <a:grpFill/>
            <a:ln w="12700" cap="sq">
              <a:solidFill>
                <a:srgbClr val="FFFFFF"/>
              </a:solidFill>
            </a:ln>
          </p:spPr>
        </p:sp>
        <p:sp>
          <p:nvSpPr>
            <p:cNvPr id="584" name="Freeform 27">
              <a:extLst>
                <a:ext uri="{FF2B5EF4-FFF2-40B4-BE49-F238E27FC236}">
                  <a16:creationId xmlns:a16="http://schemas.microsoft.com/office/drawing/2014/main" id="{C1631AAB-F5AE-4FA1-A885-1E215B77D4A3}"/>
                </a:ext>
              </a:extLst>
            </p:cNvPr>
            <p:cNvSpPr/>
            <p:nvPr/>
          </p:nvSpPr>
          <p:spPr>
            <a:xfrm>
              <a:off x="1628993" y="1903686"/>
              <a:ext cx="474663" cy="233363"/>
            </a:xfrm>
            <a:custGeom>
              <a:avLst/>
              <a:gdLst/>
              <a:ahLst/>
              <a:cxnLst/>
              <a:rect l="l" t="t" r="r" b="b"/>
              <a:pathLst>
                <a:path w="474663" h="233363">
                  <a:moveTo>
                    <a:pt x="0" y="156375"/>
                  </a:moveTo>
                  <a:lnTo>
                    <a:pt x="221450" y="233362"/>
                  </a:lnTo>
                  <a:lnTo>
                    <a:pt x="474663" y="39687"/>
                  </a:lnTo>
                  <a:lnTo>
                    <a:pt x="279400" y="0"/>
                  </a:lnTo>
                  <a:close/>
                </a:path>
              </a:pathLst>
            </a:custGeom>
            <a:grpFill/>
          </p:spPr>
        </p:sp>
        <p:sp>
          <p:nvSpPr>
            <p:cNvPr id="585" name="Freeform 28">
              <a:extLst>
                <a:ext uri="{FF2B5EF4-FFF2-40B4-BE49-F238E27FC236}">
                  <a16:creationId xmlns:a16="http://schemas.microsoft.com/office/drawing/2014/main" id="{B24C3D4A-A439-4B4C-8EE2-CFDE14F420C4}"/>
                </a:ext>
              </a:extLst>
            </p:cNvPr>
            <p:cNvSpPr/>
            <p:nvPr/>
          </p:nvSpPr>
          <p:spPr>
            <a:xfrm>
              <a:off x="1628993" y="1903686"/>
              <a:ext cx="474663" cy="233363"/>
            </a:xfrm>
            <a:custGeom>
              <a:avLst/>
              <a:gdLst/>
              <a:ahLst/>
              <a:cxnLst/>
              <a:rect l="l" t="t" r="r" b="b"/>
              <a:pathLst>
                <a:path w="474663" h="233363">
                  <a:moveTo>
                    <a:pt x="0" y="156375"/>
                  </a:moveTo>
                  <a:lnTo>
                    <a:pt x="221450" y="233362"/>
                  </a:lnTo>
                  <a:lnTo>
                    <a:pt x="474663" y="39687"/>
                  </a:lnTo>
                  <a:lnTo>
                    <a:pt x="279400" y="0"/>
                  </a:lnTo>
                  <a:lnTo>
                    <a:pt x="0" y="156375"/>
                  </a:lnTo>
                  <a:close/>
                </a:path>
              </a:pathLst>
            </a:custGeom>
            <a:grpFill/>
            <a:ln w="12700" cap="sq">
              <a:solidFill>
                <a:srgbClr val="FFFFFF"/>
              </a:solidFill>
            </a:ln>
          </p:spPr>
        </p:sp>
        <p:sp>
          <p:nvSpPr>
            <p:cNvPr id="586" name="Freeform 29">
              <a:extLst>
                <a:ext uri="{FF2B5EF4-FFF2-40B4-BE49-F238E27FC236}">
                  <a16:creationId xmlns:a16="http://schemas.microsoft.com/office/drawing/2014/main" id="{ACBB3CF4-34B7-47D0-9FDF-A04E48907691}"/>
                </a:ext>
              </a:extLst>
            </p:cNvPr>
            <p:cNvSpPr/>
            <p:nvPr/>
          </p:nvSpPr>
          <p:spPr>
            <a:xfrm>
              <a:off x="1628993" y="1875417"/>
              <a:ext cx="474663" cy="233363"/>
            </a:xfrm>
            <a:custGeom>
              <a:avLst/>
              <a:gdLst/>
              <a:ahLst/>
              <a:cxnLst/>
              <a:rect l="l" t="t" r="r" b="b"/>
              <a:pathLst>
                <a:path w="474663" h="233363">
                  <a:moveTo>
                    <a:pt x="0" y="156375"/>
                  </a:moveTo>
                  <a:lnTo>
                    <a:pt x="221450" y="233362"/>
                  </a:lnTo>
                  <a:lnTo>
                    <a:pt x="474663" y="39687"/>
                  </a:lnTo>
                  <a:lnTo>
                    <a:pt x="279400" y="0"/>
                  </a:lnTo>
                  <a:close/>
                </a:path>
              </a:pathLst>
            </a:custGeom>
            <a:grpFill/>
          </p:spPr>
        </p:sp>
        <p:sp>
          <p:nvSpPr>
            <p:cNvPr id="587" name="Freeform 30">
              <a:extLst>
                <a:ext uri="{FF2B5EF4-FFF2-40B4-BE49-F238E27FC236}">
                  <a16:creationId xmlns:a16="http://schemas.microsoft.com/office/drawing/2014/main" id="{A8971E57-3E16-482A-B23F-0CAE5660C520}"/>
                </a:ext>
              </a:extLst>
            </p:cNvPr>
            <p:cNvSpPr/>
            <p:nvPr/>
          </p:nvSpPr>
          <p:spPr>
            <a:xfrm>
              <a:off x="1628993" y="1875417"/>
              <a:ext cx="474663" cy="233363"/>
            </a:xfrm>
            <a:custGeom>
              <a:avLst/>
              <a:gdLst/>
              <a:ahLst/>
              <a:cxnLst/>
              <a:rect l="l" t="t" r="r" b="b"/>
              <a:pathLst>
                <a:path w="474663" h="233363">
                  <a:moveTo>
                    <a:pt x="0" y="156375"/>
                  </a:moveTo>
                  <a:lnTo>
                    <a:pt x="221450" y="233362"/>
                  </a:lnTo>
                  <a:lnTo>
                    <a:pt x="474663" y="39687"/>
                  </a:lnTo>
                  <a:lnTo>
                    <a:pt x="279400" y="0"/>
                  </a:lnTo>
                  <a:lnTo>
                    <a:pt x="0" y="156375"/>
                  </a:lnTo>
                  <a:close/>
                </a:path>
              </a:pathLst>
            </a:custGeom>
            <a:grpFill/>
            <a:ln w="12700" cap="sq">
              <a:solidFill>
                <a:srgbClr val="FFFFFF"/>
              </a:solidFill>
            </a:ln>
          </p:spPr>
        </p:sp>
        <p:sp>
          <p:nvSpPr>
            <p:cNvPr id="588" name="Freeform 31">
              <a:extLst>
                <a:ext uri="{FF2B5EF4-FFF2-40B4-BE49-F238E27FC236}">
                  <a16:creationId xmlns:a16="http://schemas.microsoft.com/office/drawing/2014/main" id="{FD7FC095-6D9A-49B6-A85E-0D36CF3A6CFA}"/>
                </a:ext>
              </a:extLst>
            </p:cNvPr>
            <p:cNvSpPr/>
            <p:nvPr/>
          </p:nvSpPr>
          <p:spPr>
            <a:xfrm>
              <a:off x="1687137" y="1898964"/>
              <a:ext cx="365722" cy="179921"/>
            </a:xfrm>
            <a:custGeom>
              <a:avLst/>
              <a:gdLst/>
              <a:ahLst/>
              <a:cxnLst/>
              <a:rect l="l" t="t" r="r" b="b"/>
              <a:pathLst>
                <a:path w="365722" h="179921">
                  <a:moveTo>
                    <a:pt x="0" y="124625"/>
                  </a:moveTo>
                  <a:lnTo>
                    <a:pt x="156959" y="179921"/>
                  </a:lnTo>
                  <a:lnTo>
                    <a:pt x="365721" y="28842"/>
                  </a:lnTo>
                  <a:lnTo>
                    <a:pt x="221259" y="0"/>
                  </a:lnTo>
                  <a:close/>
                </a:path>
              </a:pathLst>
            </a:custGeom>
            <a:grpFill/>
          </p:spPr>
        </p:sp>
        <p:sp>
          <p:nvSpPr>
            <p:cNvPr id="589" name="Freeform 32">
              <a:extLst>
                <a:ext uri="{FF2B5EF4-FFF2-40B4-BE49-F238E27FC236}">
                  <a16:creationId xmlns:a16="http://schemas.microsoft.com/office/drawing/2014/main" id="{D75FC2D2-D330-428B-8235-766B44F89FDD}"/>
                </a:ext>
              </a:extLst>
            </p:cNvPr>
            <p:cNvSpPr/>
            <p:nvPr/>
          </p:nvSpPr>
          <p:spPr>
            <a:xfrm>
              <a:off x="1687137" y="1898964"/>
              <a:ext cx="365722" cy="179921"/>
            </a:xfrm>
            <a:custGeom>
              <a:avLst/>
              <a:gdLst/>
              <a:ahLst/>
              <a:cxnLst/>
              <a:rect l="l" t="t" r="r" b="b"/>
              <a:pathLst>
                <a:path w="365722" h="179921">
                  <a:moveTo>
                    <a:pt x="0" y="124625"/>
                  </a:moveTo>
                  <a:lnTo>
                    <a:pt x="156959" y="179921"/>
                  </a:lnTo>
                  <a:lnTo>
                    <a:pt x="365721" y="28842"/>
                  </a:lnTo>
                  <a:lnTo>
                    <a:pt x="221259" y="0"/>
                  </a:lnTo>
                  <a:lnTo>
                    <a:pt x="0" y="124625"/>
                  </a:lnTo>
                  <a:close/>
                </a:path>
              </a:pathLst>
            </a:custGeom>
            <a:grpFill/>
            <a:ln w="12700" cap="sq">
              <a:solidFill>
                <a:srgbClr val="FFFFFF"/>
              </a:solidFill>
            </a:ln>
          </p:spPr>
        </p:sp>
        <p:sp>
          <p:nvSpPr>
            <p:cNvPr id="590" name="Freeform 33">
              <a:extLst>
                <a:ext uri="{FF2B5EF4-FFF2-40B4-BE49-F238E27FC236}">
                  <a16:creationId xmlns:a16="http://schemas.microsoft.com/office/drawing/2014/main" id="{C877DB51-FC53-4F41-A332-7D3A6100BEBA}"/>
                </a:ext>
              </a:extLst>
            </p:cNvPr>
            <p:cNvSpPr/>
            <p:nvPr/>
          </p:nvSpPr>
          <p:spPr>
            <a:xfrm>
              <a:off x="1746468" y="1933367"/>
              <a:ext cx="263525" cy="197117"/>
            </a:xfrm>
            <a:custGeom>
              <a:avLst/>
              <a:gdLst/>
              <a:ahLst/>
              <a:cxnLst/>
              <a:rect l="l" t="t" r="r" b="b"/>
              <a:pathLst>
                <a:path w="263525" h="197117">
                  <a:moveTo>
                    <a:pt x="0" y="23812"/>
                  </a:moveTo>
                  <a:lnTo>
                    <a:pt x="230975" y="80429"/>
                  </a:lnTo>
                  <a:lnTo>
                    <a:pt x="230975" y="197117"/>
                  </a:lnTo>
                  <a:lnTo>
                    <a:pt x="263525" y="168643"/>
                  </a:lnTo>
                  <a:lnTo>
                    <a:pt x="263525" y="50533"/>
                  </a:lnTo>
                  <a:lnTo>
                    <a:pt x="45251" y="0"/>
                  </a:lnTo>
                  <a:close/>
                </a:path>
              </a:pathLst>
            </a:custGeom>
            <a:grpFill/>
          </p:spPr>
        </p:sp>
        <p:sp>
          <p:nvSpPr>
            <p:cNvPr id="591" name="Freeform 34">
              <a:extLst>
                <a:ext uri="{FF2B5EF4-FFF2-40B4-BE49-F238E27FC236}">
                  <a16:creationId xmlns:a16="http://schemas.microsoft.com/office/drawing/2014/main" id="{6D4537CA-67B4-4AAB-AAB9-61A057C1369E}"/>
                </a:ext>
              </a:extLst>
            </p:cNvPr>
            <p:cNvSpPr/>
            <p:nvPr/>
          </p:nvSpPr>
          <p:spPr>
            <a:xfrm>
              <a:off x="1746468" y="1933367"/>
              <a:ext cx="263525" cy="197117"/>
            </a:xfrm>
            <a:custGeom>
              <a:avLst/>
              <a:gdLst/>
              <a:ahLst/>
              <a:cxnLst/>
              <a:rect l="l" t="t" r="r" b="b"/>
              <a:pathLst>
                <a:path w="263525" h="197117">
                  <a:moveTo>
                    <a:pt x="0" y="23812"/>
                  </a:moveTo>
                  <a:lnTo>
                    <a:pt x="230975" y="80429"/>
                  </a:lnTo>
                  <a:lnTo>
                    <a:pt x="230975" y="197117"/>
                  </a:lnTo>
                  <a:lnTo>
                    <a:pt x="263525" y="168643"/>
                  </a:lnTo>
                  <a:lnTo>
                    <a:pt x="263525" y="50533"/>
                  </a:lnTo>
                  <a:lnTo>
                    <a:pt x="45251" y="0"/>
                  </a:lnTo>
                  <a:lnTo>
                    <a:pt x="0" y="23812"/>
                  </a:lnTo>
                  <a:close/>
                </a:path>
              </a:pathLst>
            </a:custGeom>
            <a:grpFill/>
            <a:ln w="12700" cap="sq">
              <a:solidFill>
                <a:srgbClr val="FFFFFF"/>
              </a:solidFill>
            </a:ln>
          </p:spPr>
        </p:sp>
        <p:sp>
          <p:nvSpPr>
            <p:cNvPr id="592" name="Freeform 35">
              <a:extLst>
                <a:ext uri="{FF2B5EF4-FFF2-40B4-BE49-F238E27FC236}">
                  <a16:creationId xmlns:a16="http://schemas.microsoft.com/office/drawing/2014/main" id="{51FD9854-1C04-4069-81DE-EB5E0BB4CA64}"/>
                </a:ext>
              </a:extLst>
            </p:cNvPr>
            <p:cNvSpPr/>
            <p:nvPr/>
          </p:nvSpPr>
          <p:spPr>
            <a:xfrm>
              <a:off x="1311833" y="2096536"/>
              <a:ext cx="137490" cy="64084"/>
            </a:xfrm>
            <a:custGeom>
              <a:avLst/>
              <a:gdLst/>
              <a:ahLst/>
              <a:cxnLst/>
              <a:rect l="l" t="t" r="r" b="b"/>
              <a:pathLst>
                <a:path w="137490" h="64084">
                  <a:moveTo>
                    <a:pt x="68745" y="0"/>
                  </a:moveTo>
                  <a:cubicBezTo>
                    <a:pt x="103124" y="0"/>
                    <a:pt x="137490" y="16028"/>
                    <a:pt x="137490" y="32043"/>
                  </a:cubicBezTo>
                  <a:cubicBezTo>
                    <a:pt x="137490" y="48070"/>
                    <a:pt x="103124" y="64084"/>
                    <a:pt x="68745" y="64084"/>
                  </a:cubicBezTo>
                  <a:cubicBezTo>
                    <a:pt x="34366" y="64084"/>
                    <a:pt x="0" y="48070"/>
                    <a:pt x="0" y="32043"/>
                  </a:cubicBezTo>
                  <a:cubicBezTo>
                    <a:pt x="0" y="16028"/>
                    <a:pt x="34366" y="0"/>
                    <a:pt x="68745" y="0"/>
                  </a:cubicBezTo>
                </a:path>
              </a:pathLst>
            </a:custGeom>
            <a:grpFill/>
          </p:spPr>
        </p:sp>
        <p:sp>
          <p:nvSpPr>
            <p:cNvPr id="593" name="Freeform 36">
              <a:extLst>
                <a:ext uri="{FF2B5EF4-FFF2-40B4-BE49-F238E27FC236}">
                  <a16:creationId xmlns:a16="http://schemas.microsoft.com/office/drawing/2014/main" id="{44B4E5A4-AE17-42F9-B033-CEF5E0304E99}"/>
                </a:ext>
              </a:extLst>
            </p:cNvPr>
            <p:cNvSpPr/>
            <p:nvPr/>
          </p:nvSpPr>
          <p:spPr>
            <a:xfrm>
              <a:off x="1311833" y="2096536"/>
              <a:ext cx="137490" cy="64084"/>
            </a:xfrm>
            <a:custGeom>
              <a:avLst/>
              <a:gdLst/>
              <a:ahLst/>
              <a:cxnLst/>
              <a:rect l="l" t="t" r="r" b="b"/>
              <a:pathLst>
                <a:path w="137490" h="64084">
                  <a:moveTo>
                    <a:pt x="68745" y="0"/>
                  </a:moveTo>
                  <a:cubicBezTo>
                    <a:pt x="103124" y="0"/>
                    <a:pt x="137490" y="16028"/>
                    <a:pt x="137490" y="32043"/>
                  </a:cubicBezTo>
                  <a:cubicBezTo>
                    <a:pt x="137490" y="48070"/>
                    <a:pt x="103124" y="64084"/>
                    <a:pt x="68745" y="64084"/>
                  </a:cubicBezTo>
                  <a:cubicBezTo>
                    <a:pt x="34366" y="64084"/>
                    <a:pt x="0" y="48070"/>
                    <a:pt x="0" y="32043"/>
                  </a:cubicBezTo>
                  <a:cubicBezTo>
                    <a:pt x="0" y="16028"/>
                    <a:pt x="34366" y="0"/>
                    <a:pt x="68745" y="0"/>
                  </a:cubicBezTo>
                  <a:close/>
                </a:path>
              </a:pathLst>
            </a:custGeom>
            <a:grpFill/>
            <a:ln w="12700" cap="sq">
              <a:solidFill>
                <a:srgbClr val="FEFFFE"/>
              </a:solidFill>
            </a:ln>
          </p:spPr>
        </p:sp>
        <p:sp>
          <p:nvSpPr>
            <p:cNvPr id="594" name="Freeform 37">
              <a:extLst>
                <a:ext uri="{FF2B5EF4-FFF2-40B4-BE49-F238E27FC236}">
                  <a16:creationId xmlns:a16="http://schemas.microsoft.com/office/drawing/2014/main" id="{75CB2190-D3F3-4389-9312-27EA8BD60881}"/>
                </a:ext>
              </a:extLst>
            </p:cNvPr>
            <p:cNvSpPr/>
            <p:nvPr/>
          </p:nvSpPr>
          <p:spPr>
            <a:xfrm>
              <a:off x="1311972" y="2096391"/>
              <a:ext cx="137211" cy="64376"/>
            </a:xfrm>
            <a:custGeom>
              <a:avLst/>
              <a:gdLst/>
              <a:ahLst/>
              <a:cxnLst/>
              <a:rect l="l" t="t" r="r" b="b"/>
              <a:pathLst>
                <a:path w="137211" h="64376">
                  <a:moveTo>
                    <a:pt x="68606" y="0"/>
                  </a:moveTo>
                  <a:cubicBezTo>
                    <a:pt x="102908" y="0"/>
                    <a:pt x="137211" y="16091"/>
                    <a:pt x="137211" y="32195"/>
                  </a:cubicBezTo>
                  <a:cubicBezTo>
                    <a:pt x="137211" y="48286"/>
                    <a:pt x="102908" y="64377"/>
                    <a:pt x="68606" y="64377"/>
                  </a:cubicBezTo>
                  <a:cubicBezTo>
                    <a:pt x="34303" y="64377"/>
                    <a:pt x="0" y="48286"/>
                    <a:pt x="0" y="32195"/>
                  </a:cubicBezTo>
                  <a:cubicBezTo>
                    <a:pt x="0" y="16091"/>
                    <a:pt x="34303" y="0"/>
                    <a:pt x="68606" y="0"/>
                  </a:cubicBezTo>
                </a:path>
              </a:pathLst>
            </a:custGeom>
            <a:grpFill/>
          </p:spPr>
        </p:sp>
        <p:sp>
          <p:nvSpPr>
            <p:cNvPr id="595" name="Freeform 38">
              <a:extLst>
                <a:ext uri="{FF2B5EF4-FFF2-40B4-BE49-F238E27FC236}">
                  <a16:creationId xmlns:a16="http://schemas.microsoft.com/office/drawing/2014/main" id="{E994D95F-EE00-43EB-BA2A-2FFEEB8B65C8}"/>
                </a:ext>
              </a:extLst>
            </p:cNvPr>
            <p:cNvSpPr/>
            <p:nvPr/>
          </p:nvSpPr>
          <p:spPr>
            <a:xfrm>
              <a:off x="1311972" y="2096391"/>
              <a:ext cx="137211" cy="64376"/>
            </a:xfrm>
            <a:custGeom>
              <a:avLst/>
              <a:gdLst/>
              <a:ahLst/>
              <a:cxnLst/>
              <a:rect l="l" t="t" r="r" b="b"/>
              <a:pathLst>
                <a:path w="137211" h="64376">
                  <a:moveTo>
                    <a:pt x="68606" y="0"/>
                  </a:moveTo>
                  <a:cubicBezTo>
                    <a:pt x="102908" y="0"/>
                    <a:pt x="137211" y="16091"/>
                    <a:pt x="137211" y="32195"/>
                  </a:cubicBezTo>
                  <a:cubicBezTo>
                    <a:pt x="137211" y="48286"/>
                    <a:pt x="102908" y="64377"/>
                    <a:pt x="68606" y="64377"/>
                  </a:cubicBezTo>
                  <a:cubicBezTo>
                    <a:pt x="34303" y="64377"/>
                    <a:pt x="0" y="48286"/>
                    <a:pt x="0" y="32195"/>
                  </a:cubicBezTo>
                  <a:cubicBezTo>
                    <a:pt x="0" y="16091"/>
                    <a:pt x="34303" y="0"/>
                    <a:pt x="68606" y="0"/>
                  </a:cubicBezTo>
                  <a:close/>
                </a:path>
              </a:pathLst>
            </a:custGeom>
            <a:grpFill/>
            <a:ln w="12700" cap="sq">
              <a:solidFill>
                <a:srgbClr val="FEFFFE"/>
              </a:solidFill>
            </a:ln>
          </p:spPr>
        </p:sp>
        <p:sp>
          <p:nvSpPr>
            <p:cNvPr id="596" name="Freeform 39">
              <a:extLst>
                <a:ext uri="{FF2B5EF4-FFF2-40B4-BE49-F238E27FC236}">
                  <a16:creationId xmlns:a16="http://schemas.microsoft.com/office/drawing/2014/main" id="{65FE2702-EB0F-4BB9-A36A-5B61489F6CDD}"/>
                </a:ext>
              </a:extLst>
            </p:cNvPr>
            <p:cNvSpPr/>
            <p:nvPr/>
          </p:nvSpPr>
          <p:spPr>
            <a:xfrm>
              <a:off x="1306003" y="2083560"/>
              <a:ext cx="149149" cy="82728"/>
            </a:xfrm>
            <a:custGeom>
              <a:avLst/>
              <a:gdLst/>
              <a:ahLst/>
              <a:cxnLst/>
              <a:rect l="l" t="t" r="r" b="b"/>
              <a:pathLst>
                <a:path w="149149" h="82728">
                  <a:moveTo>
                    <a:pt x="74575" y="0"/>
                  </a:moveTo>
                  <a:cubicBezTo>
                    <a:pt x="111862" y="0"/>
                    <a:pt x="149149" y="20688"/>
                    <a:pt x="149149" y="41363"/>
                  </a:cubicBezTo>
                  <a:cubicBezTo>
                    <a:pt x="149149" y="62052"/>
                    <a:pt x="111862" y="82728"/>
                    <a:pt x="74575" y="82728"/>
                  </a:cubicBezTo>
                  <a:cubicBezTo>
                    <a:pt x="37287" y="82728"/>
                    <a:pt x="0" y="62052"/>
                    <a:pt x="0" y="41363"/>
                  </a:cubicBezTo>
                  <a:cubicBezTo>
                    <a:pt x="0" y="20688"/>
                    <a:pt x="37287" y="0"/>
                    <a:pt x="74575" y="0"/>
                  </a:cubicBezTo>
                </a:path>
              </a:pathLst>
            </a:custGeom>
            <a:grpFill/>
          </p:spPr>
        </p:sp>
        <p:sp>
          <p:nvSpPr>
            <p:cNvPr id="597" name="Freeform 40">
              <a:extLst>
                <a:ext uri="{FF2B5EF4-FFF2-40B4-BE49-F238E27FC236}">
                  <a16:creationId xmlns:a16="http://schemas.microsoft.com/office/drawing/2014/main" id="{0C779ED4-7196-4526-B03B-9ECA84BCD34C}"/>
                </a:ext>
              </a:extLst>
            </p:cNvPr>
            <p:cNvSpPr/>
            <p:nvPr/>
          </p:nvSpPr>
          <p:spPr>
            <a:xfrm>
              <a:off x="1306003" y="2083560"/>
              <a:ext cx="149149" cy="82728"/>
            </a:xfrm>
            <a:custGeom>
              <a:avLst/>
              <a:gdLst/>
              <a:ahLst/>
              <a:cxnLst/>
              <a:rect l="l" t="t" r="r" b="b"/>
              <a:pathLst>
                <a:path w="149149" h="82728">
                  <a:moveTo>
                    <a:pt x="74575" y="0"/>
                  </a:moveTo>
                  <a:cubicBezTo>
                    <a:pt x="111862" y="0"/>
                    <a:pt x="149149" y="20688"/>
                    <a:pt x="149149" y="41363"/>
                  </a:cubicBezTo>
                  <a:cubicBezTo>
                    <a:pt x="149149" y="62052"/>
                    <a:pt x="111862" y="82728"/>
                    <a:pt x="74575" y="82728"/>
                  </a:cubicBezTo>
                  <a:cubicBezTo>
                    <a:pt x="37287" y="82728"/>
                    <a:pt x="0" y="62052"/>
                    <a:pt x="0" y="41363"/>
                  </a:cubicBezTo>
                  <a:cubicBezTo>
                    <a:pt x="0" y="20688"/>
                    <a:pt x="37287" y="0"/>
                    <a:pt x="74575" y="0"/>
                  </a:cubicBezTo>
                  <a:close/>
                </a:path>
              </a:pathLst>
            </a:custGeom>
            <a:grpFill/>
            <a:ln w="12700" cap="sq">
              <a:solidFill>
                <a:srgbClr val="FEFFFE"/>
              </a:solidFill>
            </a:ln>
          </p:spPr>
        </p:sp>
        <p:sp>
          <p:nvSpPr>
            <p:cNvPr id="598" name="Freeform 41">
              <a:extLst>
                <a:ext uri="{FF2B5EF4-FFF2-40B4-BE49-F238E27FC236}">
                  <a16:creationId xmlns:a16="http://schemas.microsoft.com/office/drawing/2014/main" id="{F3CB44DE-0427-4358-90A6-6C25E7C116AF}"/>
                </a:ext>
              </a:extLst>
            </p:cNvPr>
            <p:cNvSpPr/>
            <p:nvPr/>
          </p:nvSpPr>
          <p:spPr>
            <a:xfrm>
              <a:off x="1306143" y="2083414"/>
              <a:ext cx="148869" cy="83020"/>
            </a:xfrm>
            <a:custGeom>
              <a:avLst/>
              <a:gdLst/>
              <a:ahLst/>
              <a:cxnLst/>
              <a:rect l="l" t="t" r="r" b="b"/>
              <a:pathLst>
                <a:path w="148869" h="83020">
                  <a:moveTo>
                    <a:pt x="74435" y="0"/>
                  </a:moveTo>
                  <a:cubicBezTo>
                    <a:pt x="111646" y="0"/>
                    <a:pt x="148869" y="20751"/>
                    <a:pt x="148869" y="41516"/>
                  </a:cubicBezTo>
                  <a:cubicBezTo>
                    <a:pt x="148869" y="62267"/>
                    <a:pt x="111646" y="83019"/>
                    <a:pt x="74435" y="83019"/>
                  </a:cubicBezTo>
                  <a:cubicBezTo>
                    <a:pt x="37224" y="83019"/>
                    <a:pt x="0" y="62267"/>
                    <a:pt x="0" y="41516"/>
                  </a:cubicBezTo>
                  <a:cubicBezTo>
                    <a:pt x="0" y="20751"/>
                    <a:pt x="37224" y="0"/>
                    <a:pt x="74435" y="0"/>
                  </a:cubicBezTo>
                </a:path>
              </a:pathLst>
            </a:custGeom>
            <a:grpFill/>
          </p:spPr>
        </p:sp>
        <p:sp>
          <p:nvSpPr>
            <p:cNvPr id="599" name="Freeform 42">
              <a:extLst>
                <a:ext uri="{FF2B5EF4-FFF2-40B4-BE49-F238E27FC236}">
                  <a16:creationId xmlns:a16="http://schemas.microsoft.com/office/drawing/2014/main" id="{5103C714-DA75-4A33-BE0B-1415204E237E}"/>
                </a:ext>
              </a:extLst>
            </p:cNvPr>
            <p:cNvSpPr/>
            <p:nvPr/>
          </p:nvSpPr>
          <p:spPr>
            <a:xfrm>
              <a:off x="1306143" y="2083414"/>
              <a:ext cx="148869" cy="83020"/>
            </a:xfrm>
            <a:custGeom>
              <a:avLst/>
              <a:gdLst/>
              <a:ahLst/>
              <a:cxnLst/>
              <a:rect l="l" t="t" r="r" b="b"/>
              <a:pathLst>
                <a:path w="148869" h="83020">
                  <a:moveTo>
                    <a:pt x="74435" y="0"/>
                  </a:moveTo>
                  <a:cubicBezTo>
                    <a:pt x="111646" y="0"/>
                    <a:pt x="148869" y="20751"/>
                    <a:pt x="148869" y="41516"/>
                  </a:cubicBezTo>
                  <a:cubicBezTo>
                    <a:pt x="148869" y="62267"/>
                    <a:pt x="111646" y="83019"/>
                    <a:pt x="74435" y="83019"/>
                  </a:cubicBezTo>
                  <a:cubicBezTo>
                    <a:pt x="37224" y="83019"/>
                    <a:pt x="0" y="62267"/>
                    <a:pt x="0" y="41516"/>
                  </a:cubicBezTo>
                  <a:cubicBezTo>
                    <a:pt x="0" y="20751"/>
                    <a:pt x="37224" y="0"/>
                    <a:pt x="74435" y="0"/>
                  </a:cubicBezTo>
                  <a:close/>
                </a:path>
              </a:pathLst>
            </a:custGeom>
            <a:grpFill/>
            <a:ln w="12700" cap="sq">
              <a:solidFill>
                <a:srgbClr val="FEFFFE"/>
              </a:solidFill>
            </a:ln>
          </p:spPr>
        </p:sp>
        <p:sp>
          <p:nvSpPr>
            <p:cNvPr id="600" name="Freeform 43">
              <a:extLst>
                <a:ext uri="{FF2B5EF4-FFF2-40B4-BE49-F238E27FC236}">
                  <a16:creationId xmlns:a16="http://schemas.microsoft.com/office/drawing/2014/main" id="{98C7D2A6-2337-47DE-B0FB-DE599D2D97E6}"/>
                </a:ext>
              </a:extLst>
            </p:cNvPr>
            <p:cNvSpPr/>
            <p:nvPr/>
          </p:nvSpPr>
          <p:spPr>
            <a:xfrm>
              <a:off x="1311833" y="2075242"/>
              <a:ext cx="137490" cy="64084"/>
            </a:xfrm>
            <a:custGeom>
              <a:avLst/>
              <a:gdLst/>
              <a:ahLst/>
              <a:cxnLst/>
              <a:rect l="l" t="t" r="r" b="b"/>
              <a:pathLst>
                <a:path w="137490" h="64084">
                  <a:moveTo>
                    <a:pt x="68745" y="0"/>
                  </a:moveTo>
                  <a:cubicBezTo>
                    <a:pt x="103124" y="0"/>
                    <a:pt x="137490" y="16028"/>
                    <a:pt x="137490" y="32043"/>
                  </a:cubicBezTo>
                  <a:cubicBezTo>
                    <a:pt x="137490" y="48070"/>
                    <a:pt x="103124" y="64084"/>
                    <a:pt x="68745" y="64084"/>
                  </a:cubicBezTo>
                  <a:cubicBezTo>
                    <a:pt x="34366" y="64084"/>
                    <a:pt x="0" y="48070"/>
                    <a:pt x="0" y="32043"/>
                  </a:cubicBezTo>
                  <a:cubicBezTo>
                    <a:pt x="0" y="16028"/>
                    <a:pt x="34366" y="0"/>
                    <a:pt x="68745" y="0"/>
                  </a:cubicBezTo>
                </a:path>
              </a:pathLst>
            </a:custGeom>
            <a:grpFill/>
          </p:spPr>
        </p:sp>
        <p:sp>
          <p:nvSpPr>
            <p:cNvPr id="601" name="Freeform 44">
              <a:extLst>
                <a:ext uri="{FF2B5EF4-FFF2-40B4-BE49-F238E27FC236}">
                  <a16:creationId xmlns:a16="http://schemas.microsoft.com/office/drawing/2014/main" id="{3E5805F5-6224-49CB-9B72-7DC5FF373A03}"/>
                </a:ext>
              </a:extLst>
            </p:cNvPr>
            <p:cNvSpPr/>
            <p:nvPr/>
          </p:nvSpPr>
          <p:spPr>
            <a:xfrm>
              <a:off x="1311833" y="2075242"/>
              <a:ext cx="137490" cy="64084"/>
            </a:xfrm>
            <a:custGeom>
              <a:avLst/>
              <a:gdLst/>
              <a:ahLst/>
              <a:cxnLst/>
              <a:rect l="l" t="t" r="r" b="b"/>
              <a:pathLst>
                <a:path w="137490" h="64084">
                  <a:moveTo>
                    <a:pt x="68745" y="0"/>
                  </a:moveTo>
                  <a:cubicBezTo>
                    <a:pt x="103124" y="0"/>
                    <a:pt x="137490" y="16028"/>
                    <a:pt x="137490" y="32043"/>
                  </a:cubicBezTo>
                  <a:cubicBezTo>
                    <a:pt x="137490" y="48070"/>
                    <a:pt x="103124" y="64084"/>
                    <a:pt x="68745" y="64084"/>
                  </a:cubicBezTo>
                  <a:cubicBezTo>
                    <a:pt x="34366" y="64084"/>
                    <a:pt x="0" y="48070"/>
                    <a:pt x="0" y="32043"/>
                  </a:cubicBezTo>
                  <a:cubicBezTo>
                    <a:pt x="0" y="16028"/>
                    <a:pt x="34366" y="0"/>
                    <a:pt x="68745" y="0"/>
                  </a:cubicBezTo>
                  <a:close/>
                </a:path>
              </a:pathLst>
            </a:custGeom>
            <a:grpFill/>
            <a:ln w="12700" cap="sq">
              <a:solidFill>
                <a:srgbClr val="FEFFFE"/>
              </a:solidFill>
            </a:ln>
          </p:spPr>
        </p:sp>
        <p:sp>
          <p:nvSpPr>
            <p:cNvPr id="602" name="Freeform 45">
              <a:extLst>
                <a:ext uri="{FF2B5EF4-FFF2-40B4-BE49-F238E27FC236}">
                  <a16:creationId xmlns:a16="http://schemas.microsoft.com/office/drawing/2014/main" id="{3081F25D-62B7-4A90-8F1D-C2410589786A}"/>
                </a:ext>
              </a:extLst>
            </p:cNvPr>
            <p:cNvSpPr/>
            <p:nvPr/>
          </p:nvSpPr>
          <p:spPr>
            <a:xfrm>
              <a:off x="1311972" y="2075099"/>
              <a:ext cx="137211" cy="64376"/>
            </a:xfrm>
            <a:custGeom>
              <a:avLst/>
              <a:gdLst/>
              <a:ahLst/>
              <a:cxnLst/>
              <a:rect l="l" t="t" r="r" b="b"/>
              <a:pathLst>
                <a:path w="137211" h="64376">
                  <a:moveTo>
                    <a:pt x="68606" y="0"/>
                  </a:moveTo>
                  <a:cubicBezTo>
                    <a:pt x="102908" y="0"/>
                    <a:pt x="137211" y="16090"/>
                    <a:pt x="137211" y="32181"/>
                  </a:cubicBezTo>
                  <a:cubicBezTo>
                    <a:pt x="137211" y="48285"/>
                    <a:pt x="102908" y="64376"/>
                    <a:pt x="68606" y="64376"/>
                  </a:cubicBezTo>
                  <a:cubicBezTo>
                    <a:pt x="34303" y="64376"/>
                    <a:pt x="0" y="48285"/>
                    <a:pt x="0" y="32181"/>
                  </a:cubicBezTo>
                  <a:cubicBezTo>
                    <a:pt x="0" y="16090"/>
                    <a:pt x="34303" y="0"/>
                    <a:pt x="68606" y="0"/>
                  </a:cubicBezTo>
                </a:path>
              </a:pathLst>
            </a:custGeom>
            <a:grpFill/>
          </p:spPr>
        </p:sp>
        <p:sp>
          <p:nvSpPr>
            <p:cNvPr id="603" name="Freeform 46">
              <a:extLst>
                <a:ext uri="{FF2B5EF4-FFF2-40B4-BE49-F238E27FC236}">
                  <a16:creationId xmlns:a16="http://schemas.microsoft.com/office/drawing/2014/main" id="{EAF2BE5B-F728-43C8-8A99-BEB24833F673}"/>
                </a:ext>
              </a:extLst>
            </p:cNvPr>
            <p:cNvSpPr/>
            <p:nvPr/>
          </p:nvSpPr>
          <p:spPr>
            <a:xfrm>
              <a:off x="1311972" y="2075099"/>
              <a:ext cx="137211" cy="64376"/>
            </a:xfrm>
            <a:custGeom>
              <a:avLst/>
              <a:gdLst/>
              <a:ahLst/>
              <a:cxnLst/>
              <a:rect l="l" t="t" r="r" b="b"/>
              <a:pathLst>
                <a:path w="137211" h="64376">
                  <a:moveTo>
                    <a:pt x="68606" y="0"/>
                  </a:moveTo>
                  <a:cubicBezTo>
                    <a:pt x="102908" y="0"/>
                    <a:pt x="137211" y="16090"/>
                    <a:pt x="137211" y="32181"/>
                  </a:cubicBezTo>
                  <a:cubicBezTo>
                    <a:pt x="137211" y="48285"/>
                    <a:pt x="102908" y="64376"/>
                    <a:pt x="68606" y="64376"/>
                  </a:cubicBezTo>
                  <a:cubicBezTo>
                    <a:pt x="34303" y="64376"/>
                    <a:pt x="0" y="48285"/>
                    <a:pt x="0" y="32181"/>
                  </a:cubicBezTo>
                  <a:cubicBezTo>
                    <a:pt x="0" y="16090"/>
                    <a:pt x="34303" y="0"/>
                    <a:pt x="68606" y="0"/>
                  </a:cubicBezTo>
                  <a:close/>
                </a:path>
              </a:pathLst>
            </a:custGeom>
            <a:grpFill/>
            <a:ln w="12700" cap="sq">
              <a:solidFill>
                <a:srgbClr val="FEFFFE"/>
              </a:solidFill>
            </a:ln>
          </p:spPr>
        </p:sp>
        <p:sp>
          <p:nvSpPr>
            <p:cNvPr id="604" name="Freeform 47">
              <a:extLst>
                <a:ext uri="{FF2B5EF4-FFF2-40B4-BE49-F238E27FC236}">
                  <a16:creationId xmlns:a16="http://schemas.microsoft.com/office/drawing/2014/main" id="{AD4AEEDC-9A8B-4464-805B-F9076D136205}"/>
                </a:ext>
              </a:extLst>
            </p:cNvPr>
            <p:cNvSpPr/>
            <p:nvPr/>
          </p:nvSpPr>
          <p:spPr>
            <a:xfrm>
              <a:off x="1306003" y="2062265"/>
              <a:ext cx="149149" cy="82728"/>
            </a:xfrm>
            <a:custGeom>
              <a:avLst/>
              <a:gdLst/>
              <a:ahLst/>
              <a:cxnLst/>
              <a:rect l="l" t="t" r="r" b="b"/>
              <a:pathLst>
                <a:path w="149149" h="82728">
                  <a:moveTo>
                    <a:pt x="74575" y="0"/>
                  </a:moveTo>
                  <a:cubicBezTo>
                    <a:pt x="111862" y="0"/>
                    <a:pt x="149149" y="20688"/>
                    <a:pt x="149149" y="41364"/>
                  </a:cubicBezTo>
                  <a:cubicBezTo>
                    <a:pt x="149149" y="62052"/>
                    <a:pt x="111862" y="82728"/>
                    <a:pt x="74575" y="82728"/>
                  </a:cubicBezTo>
                  <a:cubicBezTo>
                    <a:pt x="37287" y="82728"/>
                    <a:pt x="0" y="62052"/>
                    <a:pt x="0" y="41364"/>
                  </a:cubicBezTo>
                  <a:cubicBezTo>
                    <a:pt x="0" y="20688"/>
                    <a:pt x="37287" y="0"/>
                    <a:pt x="74575" y="0"/>
                  </a:cubicBezTo>
                </a:path>
              </a:pathLst>
            </a:custGeom>
            <a:grpFill/>
          </p:spPr>
        </p:sp>
        <p:sp>
          <p:nvSpPr>
            <p:cNvPr id="605" name="Freeform 48">
              <a:extLst>
                <a:ext uri="{FF2B5EF4-FFF2-40B4-BE49-F238E27FC236}">
                  <a16:creationId xmlns:a16="http://schemas.microsoft.com/office/drawing/2014/main" id="{05200C3A-830D-42D6-BFDB-3385D54A50A3}"/>
                </a:ext>
              </a:extLst>
            </p:cNvPr>
            <p:cNvSpPr/>
            <p:nvPr/>
          </p:nvSpPr>
          <p:spPr>
            <a:xfrm>
              <a:off x="1306003" y="2062265"/>
              <a:ext cx="149149" cy="82728"/>
            </a:xfrm>
            <a:custGeom>
              <a:avLst/>
              <a:gdLst/>
              <a:ahLst/>
              <a:cxnLst/>
              <a:rect l="l" t="t" r="r" b="b"/>
              <a:pathLst>
                <a:path w="149149" h="82728">
                  <a:moveTo>
                    <a:pt x="74575" y="0"/>
                  </a:moveTo>
                  <a:cubicBezTo>
                    <a:pt x="111862" y="0"/>
                    <a:pt x="149149" y="20688"/>
                    <a:pt x="149149" y="41364"/>
                  </a:cubicBezTo>
                  <a:cubicBezTo>
                    <a:pt x="149149" y="62052"/>
                    <a:pt x="111862" y="82728"/>
                    <a:pt x="74575" y="82728"/>
                  </a:cubicBezTo>
                  <a:cubicBezTo>
                    <a:pt x="37287" y="82728"/>
                    <a:pt x="0" y="62052"/>
                    <a:pt x="0" y="41364"/>
                  </a:cubicBezTo>
                  <a:cubicBezTo>
                    <a:pt x="0" y="20688"/>
                    <a:pt x="37287" y="0"/>
                    <a:pt x="74575" y="0"/>
                  </a:cubicBezTo>
                  <a:close/>
                </a:path>
              </a:pathLst>
            </a:custGeom>
            <a:grpFill/>
            <a:ln w="12700" cap="sq">
              <a:solidFill>
                <a:srgbClr val="FEFFFE"/>
              </a:solidFill>
            </a:ln>
          </p:spPr>
        </p:sp>
        <p:sp>
          <p:nvSpPr>
            <p:cNvPr id="606" name="Freeform 49">
              <a:extLst>
                <a:ext uri="{FF2B5EF4-FFF2-40B4-BE49-F238E27FC236}">
                  <a16:creationId xmlns:a16="http://schemas.microsoft.com/office/drawing/2014/main" id="{F695792F-3DB9-403E-B976-96A853A79EE5}"/>
                </a:ext>
              </a:extLst>
            </p:cNvPr>
            <p:cNvSpPr/>
            <p:nvPr/>
          </p:nvSpPr>
          <p:spPr>
            <a:xfrm>
              <a:off x="1306143" y="2062119"/>
              <a:ext cx="148869" cy="83020"/>
            </a:xfrm>
            <a:custGeom>
              <a:avLst/>
              <a:gdLst/>
              <a:ahLst/>
              <a:cxnLst/>
              <a:rect l="l" t="t" r="r" b="b"/>
              <a:pathLst>
                <a:path w="148869" h="83020">
                  <a:moveTo>
                    <a:pt x="74435" y="0"/>
                  </a:moveTo>
                  <a:cubicBezTo>
                    <a:pt x="111646" y="0"/>
                    <a:pt x="148869" y="20752"/>
                    <a:pt x="148869" y="41517"/>
                  </a:cubicBezTo>
                  <a:cubicBezTo>
                    <a:pt x="148869" y="62268"/>
                    <a:pt x="111646" y="83020"/>
                    <a:pt x="74435" y="83020"/>
                  </a:cubicBezTo>
                  <a:cubicBezTo>
                    <a:pt x="37224" y="83020"/>
                    <a:pt x="0" y="62268"/>
                    <a:pt x="0" y="41517"/>
                  </a:cubicBezTo>
                  <a:cubicBezTo>
                    <a:pt x="0" y="20752"/>
                    <a:pt x="37224" y="0"/>
                    <a:pt x="74435" y="0"/>
                  </a:cubicBezTo>
                </a:path>
              </a:pathLst>
            </a:custGeom>
            <a:grpFill/>
          </p:spPr>
        </p:sp>
        <p:sp>
          <p:nvSpPr>
            <p:cNvPr id="607" name="Freeform 50">
              <a:extLst>
                <a:ext uri="{FF2B5EF4-FFF2-40B4-BE49-F238E27FC236}">
                  <a16:creationId xmlns:a16="http://schemas.microsoft.com/office/drawing/2014/main" id="{A1188207-5C1E-46E9-B773-AC65118F6DBB}"/>
                </a:ext>
              </a:extLst>
            </p:cNvPr>
            <p:cNvSpPr/>
            <p:nvPr/>
          </p:nvSpPr>
          <p:spPr>
            <a:xfrm>
              <a:off x="1306143" y="2062119"/>
              <a:ext cx="148869" cy="83020"/>
            </a:xfrm>
            <a:custGeom>
              <a:avLst/>
              <a:gdLst/>
              <a:ahLst/>
              <a:cxnLst/>
              <a:rect l="l" t="t" r="r" b="b"/>
              <a:pathLst>
                <a:path w="148869" h="83020">
                  <a:moveTo>
                    <a:pt x="74435" y="0"/>
                  </a:moveTo>
                  <a:cubicBezTo>
                    <a:pt x="111646" y="0"/>
                    <a:pt x="148869" y="20752"/>
                    <a:pt x="148869" y="41517"/>
                  </a:cubicBezTo>
                  <a:cubicBezTo>
                    <a:pt x="148869" y="62268"/>
                    <a:pt x="111646" y="83020"/>
                    <a:pt x="74435" y="83020"/>
                  </a:cubicBezTo>
                  <a:cubicBezTo>
                    <a:pt x="37224" y="83020"/>
                    <a:pt x="0" y="62268"/>
                    <a:pt x="0" y="41517"/>
                  </a:cubicBezTo>
                  <a:cubicBezTo>
                    <a:pt x="0" y="20752"/>
                    <a:pt x="37224" y="0"/>
                    <a:pt x="74435" y="0"/>
                  </a:cubicBezTo>
                  <a:close/>
                </a:path>
              </a:pathLst>
            </a:custGeom>
            <a:grpFill/>
            <a:ln w="12700" cap="sq">
              <a:solidFill>
                <a:srgbClr val="FEFFFE"/>
              </a:solidFill>
            </a:ln>
          </p:spPr>
        </p:sp>
        <p:sp>
          <p:nvSpPr>
            <p:cNvPr id="608" name="Freeform 51">
              <a:extLst>
                <a:ext uri="{FF2B5EF4-FFF2-40B4-BE49-F238E27FC236}">
                  <a16:creationId xmlns:a16="http://schemas.microsoft.com/office/drawing/2014/main" id="{C37E29FA-7709-4422-8DD2-08CCEF5B7E84}"/>
                </a:ext>
              </a:extLst>
            </p:cNvPr>
            <p:cNvSpPr/>
            <p:nvPr/>
          </p:nvSpPr>
          <p:spPr>
            <a:xfrm>
              <a:off x="1311833" y="2053947"/>
              <a:ext cx="137490" cy="64084"/>
            </a:xfrm>
            <a:custGeom>
              <a:avLst/>
              <a:gdLst/>
              <a:ahLst/>
              <a:cxnLst/>
              <a:rect l="l" t="t" r="r" b="b"/>
              <a:pathLst>
                <a:path w="137490" h="64084">
                  <a:moveTo>
                    <a:pt x="68745" y="0"/>
                  </a:moveTo>
                  <a:cubicBezTo>
                    <a:pt x="103124" y="0"/>
                    <a:pt x="137490" y="16027"/>
                    <a:pt x="137490" y="32042"/>
                  </a:cubicBezTo>
                  <a:cubicBezTo>
                    <a:pt x="137490" y="48069"/>
                    <a:pt x="103124" y="64084"/>
                    <a:pt x="68745" y="64084"/>
                  </a:cubicBezTo>
                  <a:cubicBezTo>
                    <a:pt x="34366" y="64084"/>
                    <a:pt x="0" y="48069"/>
                    <a:pt x="0" y="32042"/>
                  </a:cubicBezTo>
                  <a:cubicBezTo>
                    <a:pt x="0" y="16027"/>
                    <a:pt x="34366" y="0"/>
                    <a:pt x="68745" y="0"/>
                  </a:cubicBezTo>
                </a:path>
              </a:pathLst>
            </a:custGeom>
            <a:grpFill/>
          </p:spPr>
        </p:sp>
        <p:sp>
          <p:nvSpPr>
            <p:cNvPr id="609" name="Freeform 52">
              <a:extLst>
                <a:ext uri="{FF2B5EF4-FFF2-40B4-BE49-F238E27FC236}">
                  <a16:creationId xmlns:a16="http://schemas.microsoft.com/office/drawing/2014/main" id="{2748F1A7-054A-4967-909B-A8FB8EB99801}"/>
                </a:ext>
              </a:extLst>
            </p:cNvPr>
            <p:cNvSpPr/>
            <p:nvPr/>
          </p:nvSpPr>
          <p:spPr>
            <a:xfrm>
              <a:off x="1311833" y="2053947"/>
              <a:ext cx="137490" cy="64084"/>
            </a:xfrm>
            <a:custGeom>
              <a:avLst/>
              <a:gdLst/>
              <a:ahLst/>
              <a:cxnLst/>
              <a:rect l="l" t="t" r="r" b="b"/>
              <a:pathLst>
                <a:path w="137490" h="64084">
                  <a:moveTo>
                    <a:pt x="68745" y="0"/>
                  </a:moveTo>
                  <a:cubicBezTo>
                    <a:pt x="103124" y="0"/>
                    <a:pt x="137490" y="16027"/>
                    <a:pt x="137490" y="32042"/>
                  </a:cubicBezTo>
                  <a:cubicBezTo>
                    <a:pt x="137490" y="48069"/>
                    <a:pt x="103124" y="64084"/>
                    <a:pt x="68745" y="64084"/>
                  </a:cubicBezTo>
                  <a:cubicBezTo>
                    <a:pt x="34366" y="64084"/>
                    <a:pt x="0" y="48069"/>
                    <a:pt x="0" y="32042"/>
                  </a:cubicBezTo>
                  <a:cubicBezTo>
                    <a:pt x="0" y="16027"/>
                    <a:pt x="34366" y="0"/>
                    <a:pt x="68745" y="0"/>
                  </a:cubicBezTo>
                  <a:close/>
                </a:path>
              </a:pathLst>
            </a:custGeom>
            <a:grpFill/>
            <a:ln w="12700" cap="sq">
              <a:solidFill>
                <a:srgbClr val="FEFFFE"/>
              </a:solidFill>
            </a:ln>
          </p:spPr>
        </p:sp>
        <p:sp>
          <p:nvSpPr>
            <p:cNvPr id="610" name="Freeform 53">
              <a:extLst>
                <a:ext uri="{FF2B5EF4-FFF2-40B4-BE49-F238E27FC236}">
                  <a16:creationId xmlns:a16="http://schemas.microsoft.com/office/drawing/2014/main" id="{CC0F0F7B-138E-40AF-8A41-EC000D734D0C}"/>
                </a:ext>
              </a:extLst>
            </p:cNvPr>
            <p:cNvSpPr/>
            <p:nvPr/>
          </p:nvSpPr>
          <p:spPr>
            <a:xfrm>
              <a:off x="1311972" y="2053802"/>
              <a:ext cx="137211" cy="64376"/>
            </a:xfrm>
            <a:custGeom>
              <a:avLst/>
              <a:gdLst/>
              <a:ahLst/>
              <a:cxnLst/>
              <a:rect l="l" t="t" r="r" b="b"/>
              <a:pathLst>
                <a:path w="137211" h="64376">
                  <a:moveTo>
                    <a:pt x="68606" y="0"/>
                  </a:moveTo>
                  <a:cubicBezTo>
                    <a:pt x="102908" y="0"/>
                    <a:pt x="137211" y="16091"/>
                    <a:pt x="137211" y="32195"/>
                  </a:cubicBezTo>
                  <a:cubicBezTo>
                    <a:pt x="137211" y="48286"/>
                    <a:pt x="102908" y="64376"/>
                    <a:pt x="68606" y="64376"/>
                  </a:cubicBezTo>
                  <a:cubicBezTo>
                    <a:pt x="34303" y="64376"/>
                    <a:pt x="0" y="48286"/>
                    <a:pt x="0" y="32195"/>
                  </a:cubicBezTo>
                  <a:cubicBezTo>
                    <a:pt x="0" y="16091"/>
                    <a:pt x="34303" y="0"/>
                    <a:pt x="68606" y="0"/>
                  </a:cubicBezTo>
                </a:path>
              </a:pathLst>
            </a:custGeom>
            <a:grpFill/>
          </p:spPr>
        </p:sp>
        <p:sp>
          <p:nvSpPr>
            <p:cNvPr id="611" name="Freeform 54">
              <a:extLst>
                <a:ext uri="{FF2B5EF4-FFF2-40B4-BE49-F238E27FC236}">
                  <a16:creationId xmlns:a16="http://schemas.microsoft.com/office/drawing/2014/main" id="{565871B6-3EBC-453B-BE81-5BFA2A71C14D}"/>
                </a:ext>
              </a:extLst>
            </p:cNvPr>
            <p:cNvSpPr/>
            <p:nvPr/>
          </p:nvSpPr>
          <p:spPr>
            <a:xfrm>
              <a:off x="1311972" y="2053802"/>
              <a:ext cx="137211" cy="64376"/>
            </a:xfrm>
            <a:custGeom>
              <a:avLst/>
              <a:gdLst/>
              <a:ahLst/>
              <a:cxnLst/>
              <a:rect l="l" t="t" r="r" b="b"/>
              <a:pathLst>
                <a:path w="137211" h="64376">
                  <a:moveTo>
                    <a:pt x="68606" y="0"/>
                  </a:moveTo>
                  <a:cubicBezTo>
                    <a:pt x="102908" y="0"/>
                    <a:pt x="137211" y="16091"/>
                    <a:pt x="137211" y="32195"/>
                  </a:cubicBezTo>
                  <a:cubicBezTo>
                    <a:pt x="137211" y="48286"/>
                    <a:pt x="102908" y="64376"/>
                    <a:pt x="68606" y="64376"/>
                  </a:cubicBezTo>
                  <a:cubicBezTo>
                    <a:pt x="34303" y="64376"/>
                    <a:pt x="0" y="48286"/>
                    <a:pt x="0" y="32195"/>
                  </a:cubicBezTo>
                  <a:cubicBezTo>
                    <a:pt x="0" y="16091"/>
                    <a:pt x="34303" y="0"/>
                    <a:pt x="68606" y="0"/>
                  </a:cubicBezTo>
                  <a:close/>
                </a:path>
              </a:pathLst>
            </a:custGeom>
            <a:grpFill/>
            <a:ln w="12700" cap="sq">
              <a:solidFill>
                <a:srgbClr val="FEFFFE"/>
              </a:solidFill>
            </a:ln>
          </p:spPr>
        </p:sp>
        <p:sp>
          <p:nvSpPr>
            <p:cNvPr id="612" name="Freeform 55">
              <a:extLst>
                <a:ext uri="{FF2B5EF4-FFF2-40B4-BE49-F238E27FC236}">
                  <a16:creationId xmlns:a16="http://schemas.microsoft.com/office/drawing/2014/main" id="{04812192-AAAB-4D44-A5FA-28ED61113278}"/>
                </a:ext>
              </a:extLst>
            </p:cNvPr>
            <p:cNvSpPr/>
            <p:nvPr/>
          </p:nvSpPr>
          <p:spPr>
            <a:xfrm>
              <a:off x="1306003" y="2040971"/>
              <a:ext cx="149149" cy="82728"/>
            </a:xfrm>
            <a:custGeom>
              <a:avLst/>
              <a:gdLst/>
              <a:ahLst/>
              <a:cxnLst/>
              <a:rect l="l" t="t" r="r" b="b"/>
              <a:pathLst>
                <a:path w="149149" h="82728">
                  <a:moveTo>
                    <a:pt x="74575" y="0"/>
                  </a:moveTo>
                  <a:cubicBezTo>
                    <a:pt x="111862" y="0"/>
                    <a:pt x="149149" y="20688"/>
                    <a:pt x="149149" y="41364"/>
                  </a:cubicBezTo>
                  <a:cubicBezTo>
                    <a:pt x="149149" y="62052"/>
                    <a:pt x="111862" y="82728"/>
                    <a:pt x="74575" y="82728"/>
                  </a:cubicBezTo>
                  <a:cubicBezTo>
                    <a:pt x="37287" y="82728"/>
                    <a:pt x="0" y="62052"/>
                    <a:pt x="0" y="41364"/>
                  </a:cubicBezTo>
                  <a:cubicBezTo>
                    <a:pt x="0" y="20688"/>
                    <a:pt x="37287" y="0"/>
                    <a:pt x="74575" y="0"/>
                  </a:cubicBezTo>
                </a:path>
              </a:pathLst>
            </a:custGeom>
            <a:grpFill/>
          </p:spPr>
        </p:sp>
        <p:sp>
          <p:nvSpPr>
            <p:cNvPr id="613" name="Freeform 56">
              <a:extLst>
                <a:ext uri="{FF2B5EF4-FFF2-40B4-BE49-F238E27FC236}">
                  <a16:creationId xmlns:a16="http://schemas.microsoft.com/office/drawing/2014/main" id="{F51610EE-0505-45EB-B37A-818235A4E0EE}"/>
                </a:ext>
              </a:extLst>
            </p:cNvPr>
            <p:cNvSpPr/>
            <p:nvPr/>
          </p:nvSpPr>
          <p:spPr>
            <a:xfrm>
              <a:off x="1306003" y="2040971"/>
              <a:ext cx="149149" cy="82728"/>
            </a:xfrm>
            <a:custGeom>
              <a:avLst/>
              <a:gdLst/>
              <a:ahLst/>
              <a:cxnLst/>
              <a:rect l="l" t="t" r="r" b="b"/>
              <a:pathLst>
                <a:path w="149149" h="82728">
                  <a:moveTo>
                    <a:pt x="74575" y="0"/>
                  </a:moveTo>
                  <a:cubicBezTo>
                    <a:pt x="111862" y="0"/>
                    <a:pt x="149149" y="20688"/>
                    <a:pt x="149149" y="41364"/>
                  </a:cubicBezTo>
                  <a:cubicBezTo>
                    <a:pt x="149149" y="62052"/>
                    <a:pt x="111862" y="82728"/>
                    <a:pt x="74575" y="82728"/>
                  </a:cubicBezTo>
                  <a:cubicBezTo>
                    <a:pt x="37287" y="82728"/>
                    <a:pt x="0" y="62052"/>
                    <a:pt x="0" y="41364"/>
                  </a:cubicBezTo>
                  <a:cubicBezTo>
                    <a:pt x="0" y="20688"/>
                    <a:pt x="37287" y="0"/>
                    <a:pt x="74575" y="0"/>
                  </a:cubicBezTo>
                  <a:close/>
                </a:path>
              </a:pathLst>
            </a:custGeom>
            <a:grpFill/>
            <a:ln w="12700" cap="sq">
              <a:solidFill>
                <a:srgbClr val="FEFFFE"/>
              </a:solidFill>
            </a:ln>
          </p:spPr>
        </p:sp>
        <p:sp>
          <p:nvSpPr>
            <p:cNvPr id="614" name="Freeform 57">
              <a:extLst>
                <a:ext uri="{FF2B5EF4-FFF2-40B4-BE49-F238E27FC236}">
                  <a16:creationId xmlns:a16="http://schemas.microsoft.com/office/drawing/2014/main" id="{FB5E4663-6ECF-48A6-B301-016456C8B43C}"/>
                </a:ext>
              </a:extLst>
            </p:cNvPr>
            <p:cNvSpPr/>
            <p:nvPr/>
          </p:nvSpPr>
          <p:spPr>
            <a:xfrm>
              <a:off x="1306143" y="2040825"/>
              <a:ext cx="148869" cy="83020"/>
            </a:xfrm>
            <a:custGeom>
              <a:avLst/>
              <a:gdLst/>
              <a:ahLst/>
              <a:cxnLst/>
              <a:rect l="l" t="t" r="r" b="b"/>
              <a:pathLst>
                <a:path w="148869" h="83020">
                  <a:moveTo>
                    <a:pt x="74435" y="0"/>
                  </a:moveTo>
                  <a:cubicBezTo>
                    <a:pt x="111646" y="0"/>
                    <a:pt x="148869" y="20752"/>
                    <a:pt x="148869" y="41517"/>
                  </a:cubicBezTo>
                  <a:cubicBezTo>
                    <a:pt x="148869" y="62268"/>
                    <a:pt x="111646" y="83020"/>
                    <a:pt x="74435" y="83020"/>
                  </a:cubicBezTo>
                  <a:cubicBezTo>
                    <a:pt x="37224" y="83020"/>
                    <a:pt x="0" y="62268"/>
                    <a:pt x="0" y="41517"/>
                  </a:cubicBezTo>
                  <a:cubicBezTo>
                    <a:pt x="0" y="20752"/>
                    <a:pt x="37224" y="0"/>
                    <a:pt x="74435" y="0"/>
                  </a:cubicBezTo>
                </a:path>
              </a:pathLst>
            </a:custGeom>
            <a:grpFill/>
          </p:spPr>
        </p:sp>
        <p:sp>
          <p:nvSpPr>
            <p:cNvPr id="615" name="Freeform 58">
              <a:extLst>
                <a:ext uri="{FF2B5EF4-FFF2-40B4-BE49-F238E27FC236}">
                  <a16:creationId xmlns:a16="http://schemas.microsoft.com/office/drawing/2014/main" id="{87FE3FAF-86FF-4ED1-A9DE-E19833E0EB42}"/>
                </a:ext>
              </a:extLst>
            </p:cNvPr>
            <p:cNvSpPr/>
            <p:nvPr/>
          </p:nvSpPr>
          <p:spPr>
            <a:xfrm>
              <a:off x="1306143" y="2040825"/>
              <a:ext cx="148869" cy="83020"/>
            </a:xfrm>
            <a:custGeom>
              <a:avLst/>
              <a:gdLst/>
              <a:ahLst/>
              <a:cxnLst/>
              <a:rect l="l" t="t" r="r" b="b"/>
              <a:pathLst>
                <a:path w="148869" h="83020">
                  <a:moveTo>
                    <a:pt x="74435" y="0"/>
                  </a:moveTo>
                  <a:cubicBezTo>
                    <a:pt x="111646" y="0"/>
                    <a:pt x="148869" y="20752"/>
                    <a:pt x="148869" y="41517"/>
                  </a:cubicBezTo>
                  <a:cubicBezTo>
                    <a:pt x="148869" y="62268"/>
                    <a:pt x="111646" y="83020"/>
                    <a:pt x="74435" y="83020"/>
                  </a:cubicBezTo>
                  <a:cubicBezTo>
                    <a:pt x="37224" y="83020"/>
                    <a:pt x="0" y="62268"/>
                    <a:pt x="0" y="41517"/>
                  </a:cubicBezTo>
                  <a:cubicBezTo>
                    <a:pt x="0" y="20752"/>
                    <a:pt x="37224" y="0"/>
                    <a:pt x="74435" y="0"/>
                  </a:cubicBezTo>
                  <a:close/>
                </a:path>
              </a:pathLst>
            </a:custGeom>
            <a:grpFill/>
            <a:ln w="12700" cap="sq">
              <a:solidFill>
                <a:srgbClr val="FEFFFE"/>
              </a:solidFill>
            </a:ln>
          </p:spPr>
        </p:sp>
        <p:sp>
          <p:nvSpPr>
            <p:cNvPr id="616" name="Freeform 59">
              <a:extLst>
                <a:ext uri="{FF2B5EF4-FFF2-40B4-BE49-F238E27FC236}">
                  <a16:creationId xmlns:a16="http://schemas.microsoft.com/office/drawing/2014/main" id="{73B7770A-B9EE-43FD-85BC-65EA6530CFEA}"/>
                </a:ext>
              </a:extLst>
            </p:cNvPr>
            <p:cNvSpPr/>
            <p:nvPr/>
          </p:nvSpPr>
          <p:spPr>
            <a:xfrm>
              <a:off x="1311833" y="2032654"/>
              <a:ext cx="137490" cy="64084"/>
            </a:xfrm>
            <a:custGeom>
              <a:avLst/>
              <a:gdLst/>
              <a:ahLst/>
              <a:cxnLst/>
              <a:rect l="l" t="t" r="r" b="b"/>
              <a:pathLst>
                <a:path w="137490" h="64084">
                  <a:moveTo>
                    <a:pt x="68745" y="0"/>
                  </a:moveTo>
                  <a:cubicBezTo>
                    <a:pt x="103124" y="0"/>
                    <a:pt x="137490" y="16028"/>
                    <a:pt x="137490" y="32042"/>
                  </a:cubicBezTo>
                  <a:cubicBezTo>
                    <a:pt x="137490" y="48070"/>
                    <a:pt x="103124" y="64084"/>
                    <a:pt x="68745" y="64084"/>
                  </a:cubicBezTo>
                  <a:cubicBezTo>
                    <a:pt x="34366" y="64084"/>
                    <a:pt x="0" y="48070"/>
                    <a:pt x="0" y="32042"/>
                  </a:cubicBezTo>
                  <a:cubicBezTo>
                    <a:pt x="0" y="16028"/>
                    <a:pt x="34366" y="0"/>
                    <a:pt x="68745" y="0"/>
                  </a:cubicBezTo>
                </a:path>
              </a:pathLst>
            </a:custGeom>
            <a:grpFill/>
          </p:spPr>
        </p:sp>
        <p:sp>
          <p:nvSpPr>
            <p:cNvPr id="617" name="Freeform 60">
              <a:extLst>
                <a:ext uri="{FF2B5EF4-FFF2-40B4-BE49-F238E27FC236}">
                  <a16:creationId xmlns:a16="http://schemas.microsoft.com/office/drawing/2014/main" id="{796B578C-DD5E-4020-B08D-26A22AE76396}"/>
                </a:ext>
              </a:extLst>
            </p:cNvPr>
            <p:cNvSpPr/>
            <p:nvPr/>
          </p:nvSpPr>
          <p:spPr>
            <a:xfrm>
              <a:off x="1311833" y="2032654"/>
              <a:ext cx="137490" cy="64084"/>
            </a:xfrm>
            <a:custGeom>
              <a:avLst/>
              <a:gdLst/>
              <a:ahLst/>
              <a:cxnLst/>
              <a:rect l="l" t="t" r="r" b="b"/>
              <a:pathLst>
                <a:path w="137490" h="64084">
                  <a:moveTo>
                    <a:pt x="68745" y="0"/>
                  </a:moveTo>
                  <a:cubicBezTo>
                    <a:pt x="103124" y="0"/>
                    <a:pt x="137490" y="16028"/>
                    <a:pt x="137490" y="32042"/>
                  </a:cubicBezTo>
                  <a:cubicBezTo>
                    <a:pt x="137490" y="48070"/>
                    <a:pt x="103124" y="64084"/>
                    <a:pt x="68745" y="64084"/>
                  </a:cubicBezTo>
                  <a:cubicBezTo>
                    <a:pt x="34366" y="64084"/>
                    <a:pt x="0" y="48070"/>
                    <a:pt x="0" y="32042"/>
                  </a:cubicBezTo>
                  <a:cubicBezTo>
                    <a:pt x="0" y="16028"/>
                    <a:pt x="34366" y="0"/>
                    <a:pt x="68745" y="0"/>
                  </a:cubicBezTo>
                  <a:close/>
                </a:path>
              </a:pathLst>
            </a:custGeom>
            <a:grpFill/>
            <a:ln w="12700" cap="sq">
              <a:solidFill>
                <a:srgbClr val="FEFFFE"/>
              </a:solidFill>
            </a:ln>
          </p:spPr>
        </p:sp>
        <p:sp>
          <p:nvSpPr>
            <p:cNvPr id="618" name="Freeform 61">
              <a:extLst>
                <a:ext uri="{FF2B5EF4-FFF2-40B4-BE49-F238E27FC236}">
                  <a16:creationId xmlns:a16="http://schemas.microsoft.com/office/drawing/2014/main" id="{079178B9-FCE4-4008-BF2A-8BCA00F3D4B5}"/>
                </a:ext>
              </a:extLst>
            </p:cNvPr>
            <p:cNvSpPr/>
            <p:nvPr/>
          </p:nvSpPr>
          <p:spPr>
            <a:xfrm>
              <a:off x="1311972" y="2032507"/>
              <a:ext cx="137211" cy="64376"/>
            </a:xfrm>
            <a:custGeom>
              <a:avLst/>
              <a:gdLst/>
              <a:ahLst/>
              <a:cxnLst/>
              <a:rect l="l" t="t" r="r" b="b"/>
              <a:pathLst>
                <a:path w="137211" h="64376">
                  <a:moveTo>
                    <a:pt x="68606" y="0"/>
                  </a:moveTo>
                  <a:cubicBezTo>
                    <a:pt x="102908" y="0"/>
                    <a:pt x="137211" y="16090"/>
                    <a:pt x="137211" y="32194"/>
                  </a:cubicBezTo>
                  <a:cubicBezTo>
                    <a:pt x="137211" y="48285"/>
                    <a:pt x="102908" y="64376"/>
                    <a:pt x="68606" y="64376"/>
                  </a:cubicBezTo>
                  <a:cubicBezTo>
                    <a:pt x="34303" y="64376"/>
                    <a:pt x="0" y="48285"/>
                    <a:pt x="0" y="32194"/>
                  </a:cubicBezTo>
                  <a:cubicBezTo>
                    <a:pt x="0" y="16090"/>
                    <a:pt x="34303" y="0"/>
                    <a:pt x="68606" y="0"/>
                  </a:cubicBezTo>
                </a:path>
              </a:pathLst>
            </a:custGeom>
            <a:grpFill/>
          </p:spPr>
        </p:sp>
        <p:sp>
          <p:nvSpPr>
            <p:cNvPr id="619" name="Freeform 62">
              <a:extLst>
                <a:ext uri="{FF2B5EF4-FFF2-40B4-BE49-F238E27FC236}">
                  <a16:creationId xmlns:a16="http://schemas.microsoft.com/office/drawing/2014/main" id="{EC0A9244-A5A4-4718-9021-5718AE2B7D13}"/>
                </a:ext>
              </a:extLst>
            </p:cNvPr>
            <p:cNvSpPr/>
            <p:nvPr/>
          </p:nvSpPr>
          <p:spPr>
            <a:xfrm>
              <a:off x="1311972" y="2032507"/>
              <a:ext cx="137211" cy="64376"/>
            </a:xfrm>
            <a:custGeom>
              <a:avLst/>
              <a:gdLst/>
              <a:ahLst/>
              <a:cxnLst/>
              <a:rect l="l" t="t" r="r" b="b"/>
              <a:pathLst>
                <a:path w="137211" h="64376">
                  <a:moveTo>
                    <a:pt x="68606" y="0"/>
                  </a:moveTo>
                  <a:cubicBezTo>
                    <a:pt x="102908" y="0"/>
                    <a:pt x="137211" y="16090"/>
                    <a:pt x="137211" y="32194"/>
                  </a:cubicBezTo>
                  <a:cubicBezTo>
                    <a:pt x="137211" y="48285"/>
                    <a:pt x="102908" y="64376"/>
                    <a:pt x="68606" y="64376"/>
                  </a:cubicBezTo>
                  <a:cubicBezTo>
                    <a:pt x="34303" y="64376"/>
                    <a:pt x="0" y="48285"/>
                    <a:pt x="0" y="32194"/>
                  </a:cubicBezTo>
                  <a:cubicBezTo>
                    <a:pt x="0" y="16090"/>
                    <a:pt x="34303" y="0"/>
                    <a:pt x="68606" y="0"/>
                  </a:cubicBezTo>
                  <a:close/>
                </a:path>
              </a:pathLst>
            </a:custGeom>
            <a:grpFill/>
            <a:ln w="12700" cap="sq">
              <a:solidFill>
                <a:srgbClr val="FEFFFE"/>
              </a:solidFill>
            </a:ln>
          </p:spPr>
        </p:sp>
        <p:sp>
          <p:nvSpPr>
            <p:cNvPr id="620" name="Freeform 63">
              <a:extLst>
                <a:ext uri="{FF2B5EF4-FFF2-40B4-BE49-F238E27FC236}">
                  <a16:creationId xmlns:a16="http://schemas.microsoft.com/office/drawing/2014/main" id="{5FE67121-F272-48DD-89B2-62D5CBE9BA3E}"/>
                </a:ext>
              </a:extLst>
            </p:cNvPr>
            <p:cNvSpPr/>
            <p:nvPr/>
          </p:nvSpPr>
          <p:spPr>
            <a:xfrm>
              <a:off x="1306003" y="2019675"/>
              <a:ext cx="149149" cy="82728"/>
            </a:xfrm>
            <a:custGeom>
              <a:avLst/>
              <a:gdLst/>
              <a:ahLst/>
              <a:cxnLst/>
              <a:rect l="l" t="t" r="r" b="b"/>
              <a:pathLst>
                <a:path w="149149" h="82728">
                  <a:moveTo>
                    <a:pt x="74575" y="0"/>
                  </a:moveTo>
                  <a:cubicBezTo>
                    <a:pt x="111862" y="0"/>
                    <a:pt x="149149" y="20688"/>
                    <a:pt x="149149" y="41364"/>
                  </a:cubicBezTo>
                  <a:cubicBezTo>
                    <a:pt x="149149" y="62052"/>
                    <a:pt x="111862" y="82728"/>
                    <a:pt x="74575" y="82728"/>
                  </a:cubicBezTo>
                  <a:cubicBezTo>
                    <a:pt x="37287" y="82728"/>
                    <a:pt x="0" y="62052"/>
                    <a:pt x="0" y="41364"/>
                  </a:cubicBezTo>
                  <a:cubicBezTo>
                    <a:pt x="0" y="20688"/>
                    <a:pt x="37287" y="0"/>
                    <a:pt x="74575" y="0"/>
                  </a:cubicBezTo>
                </a:path>
              </a:pathLst>
            </a:custGeom>
            <a:grpFill/>
          </p:spPr>
        </p:sp>
        <p:sp>
          <p:nvSpPr>
            <p:cNvPr id="621" name="Freeform 64">
              <a:extLst>
                <a:ext uri="{FF2B5EF4-FFF2-40B4-BE49-F238E27FC236}">
                  <a16:creationId xmlns:a16="http://schemas.microsoft.com/office/drawing/2014/main" id="{76B813D5-1FF3-4391-97FD-22F3E21D83EC}"/>
                </a:ext>
              </a:extLst>
            </p:cNvPr>
            <p:cNvSpPr/>
            <p:nvPr/>
          </p:nvSpPr>
          <p:spPr>
            <a:xfrm>
              <a:off x="1306003" y="2019675"/>
              <a:ext cx="149149" cy="82728"/>
            </a:xfrm>
            <a:custGeom>
              <a:avLst/>
              <a:gdLst/>
              <a:ahLst/>
              <a:cxnLst/>
              <a:rect l="l" t="t" r="r" b="b"/>
              <a:pathLst>
                <a:path w="149149" h="82728">
                  <a:moveTo>
                    <a:pt x="74575" y="0"/>
                  </a:moveTo>
                  <a:cubicBezTo>
                    <a:pt x="111862" y="0"/>
                    <a:pt x="149149" y="20688"/>
                    <a:pt x="149149" y="41364"/>
                  </a:cubicBezTo>
                  <a:cubicBezTo>
                    <a:pt x="149149" y="62052"/>
                    <a:pt x="111862" y="82728"/>
                    <a:pt x="74575" y="82728"/>
                  </a:cubicBezTo>
                  <a:cubicBezTo>
                    <a:pt x="37287" y="82728"/>
                    <a:pt x="0" y="62052"/>
                    <a:pt x="0" y="41364"/>
                  </a:cubicBezTo>
                  <a:cubicBezTo>
                    <a:pt x="0" y="20688"/>
                    <a:pt x="37287" y="0"/>
                    <a:pt x="74575" y="0"/>
                  </a:cubicBezTo>
                  <a:close/>
                </a:path>
              </a:pathLst>
            </a:custGeom>
            <a:grpFill/>
            <a:ln w="12700" cap="sq">
              <a:solidFill>
                <a:srgbClr val="FEFFFE"/>
              </a:solidFill>
            </a:ln>
          </p:spPr>
        </p:sp>
        <p:sp>
          <p:nvSpPr>
            <p:cNvPr id="622" name="Freeform 65">
              <a:extLst>
                <a:ext uri="{FF2B5EF4-FFF2-40B4-BE49-F238E27FC236}">
                  <a16:creationId xmlns:a16="http://schemas.microsoft.com/office/drawing/2014/main" id="{EE0EB3BB-B348-4F93-9F05-762B632CEC50}"/>
                </a:ext>
              </a:extLst>
            </p:cNvPr>
            <p:cNvSpPr/>
            <p:nvPr/>
          </p:nvSpPr>
          <p:spPr>
            <a:xfrm>
              <a:off x="1306143" y="2019531"/>
              <a:ext cx="148869" cy="83020"/>
            </a:xfrm>
            <a:custGeom>
              <a:avLst/>
              <a:gdLst/>
              <a:ahLst/>
              <a:cxnLst/>
              <a:rect l="l" t="t" r="r" b="b"/>
              <a:pathLst>
                <a:path w="148869" h="83020">
                  <a:moveTo>
                    <a:pt x="74435" y="0"/>
                  </a:moveTo>
                  <a:cubicBezTo>
                    <a:pt x="111646" y="0"/>
                    <a:pt x="148869" y="20752"/>
                    <a:pt x="148869" y="41516"/>
                  </a:cubicBezTo>
                  <a:cubicBezTo>
                    <a:pt x="148869" y="62268"/>
                    <a:pt x="111646" y="83020"/>
                    <a:pt x="74435" y="83020"/>
                  </a:cubicBezTo>
                  <a:cubicBezTo>
                    <a:pt x="37224" y="83020"/>
                    <a:pt x="0" y="62268"/>
                    <a:pt x="0" y="41516"/>
                  </a:cubicBezTo>
                  <a:cubicBezTo>
                    <a:pt x="0" y="20752"/>
                    <a:pt x="37224" y="0"/>
                    <a:pt x="74435" y="0"/>
                  </a:cubicBezTo>
                </a:path>
              </a:pathLst>
            </a:custGeom>
            <a:grpFill/>
          </p:spPr>
        </p:sp>
        <p:sp>
          <p:nvSpPr>
            <p:cNvPr id="623" name="Freeform 66">
              <a:extLst>
                <a:ext uri="{FF2B5EF4-FFF2-40B4-BE49-F238E27FC236}">
                  <a16:creationId xmlns:a16="http://schemas.microsoft.com/office/drawing/2014/main" id="{400C3160-2515-4186-B9D3-B5E7864D45BB}"/>
                </a:ext>
              </a:extLst>
            </p:cNvPr>
            <p:cNvSpPr/>
            <p:nvPr/>
          </p:nvSpPr>
          <p:spPr>
            <a:xfrm>
              <a:off x="1306143" y="2019531"/>
              <a:ext cx="148869" cy="83020"/>
            </a:xfrm>
            <a:custGeom>
              <a:avLst/>
              <a:gdLst/>
              <a:ahLst/>
              <a:cxnLst/>
              <a:rect l="l" t="t" r="r" b="b"/>
              <a:pathLst>
                <a:path w="148869" h="83020">
                  <a:moveTo>
                    <a:pt x="74435" y="0"/>
                  </a:moveTo>
                  <a:cubicBezTo>
                    <a:pt x="111646" y="0"/>
                    <a:pt x="148869" y="20752"/>
                    <a:pt x="148869" y="41516"/>
                  </a:cubicBezTo>
                  <a:cubicBezTo>
                    <a:pt x="148869" y="62268"/>
                    <a:pt x="111646" y="83020"/>
                    <a:pt x="74435" y="83020"/>
                  </a:cubicBezTo>
                  <a:cubicBezTo>
                    <a:pt x="37224" y="83020"/>
                    <a:pt x="0" y="62268"/>
                    <a:pt x="0" y="41516"/>
                  </a:cubicBezTo>
                  <a:cubicBezTo>
                    <a:pt x="0" y="20752"/>
                    <a:pt x="37224" y="0"/>
                    <a:pt x="74435" y="0"/>
                  </a:cubicBezTo>
                  <a:close/>
                </a:path>
              </a:pathLst>
            </a:custGeom>
            <a:grpFill/>
            <a:ln w="12700" cap="sq">
              <a:solidFill>
                <a:srgbClr val="FEFFFE"/>
              </a:solidFill>
            </a:ln>
          </p:spPr>
        </p:sp>
        <p:sp>
          <p:nvSpPr>
            <p:cNvPr id="624" name="Freeform 67">
              <a:extLst>
                <a:ext uri="{FF2B5EF4-FFF2-40B4-BE49-F238E27FC236}">
                  <a16:creationId xmlns:a16="http://schemas.microsoft.com/office/drawing/2014/main" id="{365E4226-37E9-401F-A8CB-174ECEF270A9}"/>
                </a:ext>
              </a:extLst>
            </p:cNvPr>
            <p:cNvSpPr/>
            <p:nvPr/>
          </p:nvSpPr>
          <p:spPr>
            <a:xfrm>
              <a:off x="1311833" y="2011360"/>
              <a:ext cx="137490" cy="64084"/>
            </a:xfrm>
            <a:custGeom>
              <a:avLst/>
              <a:gdLst/>
              <a:ahLst/>
              <a:cxnLst/>
              <a:rect l="l" t="t" r="r" b="b"/>
              <a:pathLst>
                <a:path w="137490" h="64084">
                  <a:moveTo>
                    <a:pt x="68745" y="0"/>
                  </a:moveTo>
                  <a:cubicBezTo>
                    <a:pt x="103124" y="0"/>
                    <a:pt x="137490" y="16014"/>
                    <a:pt x="137490" y="32042"/>
                  </a:cubicBezTo>
                  <a:cubicBezTo>
                    <a:pt x="137490" y="48069"/>
                    <a:pt x="103124" y="64084"/>
                    <a:pt x="68745" y="64084"/>
                  </a:cubicBezTo>
                  <a:cubicBezTo>
                    <a:pt x="34366" y="64084"/>
                    <a:pt x="0" y="48069"/>
                    <a:pt x="0" y="32042"/>
                  </a:cubicBezTo>
                  <a:cubicBezTo>
                    <a:pt x="0" y="16014"/>
                    <a:pt x="34366" y="0"/>
                    <a:pt x="68745" y="0"/>
                  </a:cubicBezTo>
                </a:path>
              </a:pathLst>
            </a:custGeom>
            <a:grpFill/>
          </p:spPr>
        </p:sp>
        <p:sp>
          <p:nvSpPr>
            <p:cNvPr id="625" name="Freeform 68">
              <a:extLst>
                <a:ext uri="{FF2B5EF4-FFF2-40B4-BE49-F238E27FC236}">
                  <a16:creationId xmlns:a16="http://schemas.microsoft.com/office/drawing/2014/main" id="{20C153B6-7B7E-4D64-87BC-D6BE3E5B9AA1}"/>
                </a:ext>
              </a:extLst>
            </p:cNvPr>
            <p:cNvSpPr/>
            <p:nvPr/>
          </p:nvSpPr>
          <p:spPr>
            <a:xfrm>
              <a:off x="1311833" y="2011360"/>
              <a:ext cx="137490" cy="64084"/>
            </a:xfrm>
            <a:custGeom>
              <a:avLst/>
              <a:gdLst/>
              <a:ahLst/>
              <a:cxnLst/>
              <a:rect l="l" t="t" r="r" b="b"/>
              <a:pathLst>
                <a:path w="137490" h="64084">
                  <a:moveTo>
                    <a:pt x="68745" y="0"/>
                  </a:moveTo>
                  <a:cubicBezTo>
                    <a:pt x="103124" y="0"/>
                    <a:pt x="137490" y="16014"/>
                    <a:pt x="137490" y="32042"/>
                  </a:cubicBezTo>
                  <a:cubicBezTo>
                    <a:pt x="137490" y="48069"/>
                    <a:pt x="103124" y="64084"/>
                    <a:pt x="68745" y="64084"/>
                  </a:cubicBezTo>
                  <a:cubicBezTo>
                    <a:pt x="34366" y="64084"/>
                    <a:pt x="0" y="48069"/>
                    <a:pt x="0" y="32042"/>
                  </a:cubicBezTo>
                  <a:cubicBezTo>
                    <a:pt x="0" y="16014"/>
                    <a:pt x="34366" y="0"/>
                    <a:pt x="68745" y="0"/>
                  </a:cubicBezTo>
                  <a:close/>
                </a:path>
              </a:pathLst>
            </a:custGeom>
            <a:grpFill/>
            <a:ln w="12700" cap="sq">
              <a:solidFill>
                <a:srgbClr val="FEFFFE"/>
              </a:solidFill>
            </a:ln>
          </p:spPr>
        </p:sp>
        <p:sp>
          <p:nvSpPr>
            <p:cNvPr id="626" name="Freeform 69">
              <a:extLst>
                <a:ext uri="{FF2B5EF4-FFF2-40B4-BE49-F238E27FC236}">
                  <a16:creationId xmlns:a16="http://schemas.microsoft.com/office/drawing/2014/main" id="{DC93BED0-E5F3-4684-81A5-E4201695930A}"/>
                </a:ext>
              </a:extLst>
            </p:cNvPr>
            <p:cNvSpPr/>
            <p:nvPr/>
          </p:nvSpPr>
          <p:spPr>
            <a:xfrm>
              <a:off x="1311972" y="2011214"/>
              <a:ext cx="137211" cy="64376"/>
            </a:xfrm>
            <a:custGeom>
              <a:avLst/>
              <a:gdLst/>
              <a:ahLst/>
              <a:cxnLst/>
              <a:rect l="l" t="t" r="r" b="b"/>
              <a:pathLst>
                <a:path w="137211" h="64376">
                  <a:moveTo>
                    <a:pt x="68606" y="0"/>
                  </a:moveTo>
                  <a:cubicBezTo>
                    <a:pt x="102908" y="0"/>
                    <a:pt x="137211" y="16091"/>
                    <a:pt x="137211" y="32195"/>
                  </a:cubicBezTo>
                  <a:cubicBezTo>
                    <a:pt x="137211" y="48285"/>
                    <a:pt x="102908" y="64376"/>
                    <a:pt x="68606" y="64376"/>
                  </a:cubicBezTo>
                  <a:cubicBezTo>
                    <a:pt x="34303" y="64376"/>
                    <a:pt x="0" y="48285"/>
                    <a:pt x="0" y="32195"/>
                  </a:cubicBezTo>
                  <a:cubicBezTo>
                    <a:pt x="0" y="16091"/>
                    <a:pt x="34303" y="0"/>
                    <a:pt x="68606" y="0"/>
                  </a:cubicBezTo>
                </a:path>
              </a:pathLst>
            </a:custGeom>
            <a:grpFill/>
          </p:spPr>
        </p:sp>
        <p:sp>
          <p:nvSpPr>
            <p:cNvPr id="627" name="Freeform 70">
              <a:extLst>
                <a:ext uri="{FF2B5EF4-FFF2-40B4-BE49-F238E27FC236}">
                  <a16:creationId xmlns:a16="http://schemas.microsoft.com/office/drawing/2014/main" id="{BC6375A1-F277-4912-BC18-B77237C55A9D}"/>
                </a:ext>
              </a:extLst>
            </p:cNvPr>
            <p:cNvSpPr/>
            <p:nvPr/>
          </p:nvSpPr>
          <p:spPr>
            <a:xfrm>
              <a:off x="1311972" y="2011214"/>
              <a:ext cx="137211" cy="64376"/>
            </a:xfrm>
            <a:custGeom>
              <a:avLst/>
              <a:gdLst/>
              <a:ahLst/>
              <a:cxnLst/>
              <a:rect l="l" t="t" r="r" b="b"/>
              <a:pathLst>
                <a:path w="137211" h="64376">
                  <a:moveTo>
                    <a:pt x="68606" y="0"/>
                  </a:moveTo>
                  <a:cubicBezTo>
                    <a:pt x="102908" y="0"/>
                    <a:pt x="137211" y="16091"/>
                    <a:pt x="137211" y="32195"/>
                  </a:cubicBezTo>
                  <a:cubicBezTo>
                    <a:pt x="137211" y="48285"/>
                    <a:pt x="102908" y="64376"/>
                    <a:pt x="68606" y="64376"/>
                  </a:cubicBezTo>
                  <a:cubicBezTo>
                    <a:pt x="34303" y="64376"/>
                    <a:pt x="0" y="48285"/>
                    <a:pt x="0" y="32195"/>
                  </a:cubicBezTo>
                  <a:cubicBezTo>
                    <a:pt x="0" y="16091"/>
                    <a:pt x="34303" y="0"/>
                    <a:pt x="68606" y="0"/>
                  </a:cubicBezTo>
                  <a:close/>
                </a:path>
              </a:pathLst>
            </a:custGeom>
            <a:grpFill/>
            <a:ln w="12700" cap="sq">
              <a:solidFill>
                <a:srgbClr val="FEFFFE"/>
              </a:solidFill>
            </a:ln>
          </p:spPr>
        </p:sp>
        <p:sp>
          <p:nvSpPr>
            <p:cNvPr id="628" name="Freeform 71">
              <a:extLst>
                <a:ext uri="{FF2B5EF4-FFF2-40B4-BE49-F238E27FC236}">
                  <a16:creationId xmlns:a16="http://schemas.microsoft.com/office/drawing/2014/main" id="{22395366-EE75-4A5F-8C79-D1E260E1984B}"/>
                </a:ext>
              </a:extLst>
            </p:cNvPr>
            <p:cNvSpPr/>
            <p:nvPr/>
          </p:nvSpPr>
          <p:spPr>
            <a:xfrm>
              <a:off x="1306003" y="1998381"/>
              <a:ext cx="149149" cy="82728"/>
            </a:xfrm>
            <a:custGeom>
              <a:avLst/>
              <a:gdLst/>
              <a:ahLst/>
              <a:cxnLst/>
              <a:rect l="l" t="t" r="r" b="b"/>
              <a:pathLst>
                <a:path w="149149" h="82728">
                  <a:moveTo>
                    <a:pt x="74575" y="0"/>
                  </a:moveTo>
                  <a:cubicBezTo>
                    <a:pt x="111862" y="0"/>
                    <a:pt x="149149" y="20688"/>
                    <a:pt x="149149" y="41363"/>
                  </a:cubicBezTo>
                  <a:cubicBezTo>
                    <a:pt x="149149" y="62052"/>
                    <a:pt x="111862" y="82728"/>
                    <a:pt x="74575" y="82728"/>
                  </a:cubicBezTo>
                  <a:cubicBezTo>
                    <a:pt x="37287" y="82728"/>
                    <a:pt x="0" y="62052"/>
                    <a:pt x="0" y="41363"/>
                  </a:cubicBezTo>
                  <a:cubicBezTo>
                    <a:pt x="0" y="20688"/>
                    <a:pt x="37287" y="0"/>
                    <a:pt x="74575" y="0"/>
                  </a:cubicBezTo>
                </a:path>
              </a:pathLst>
            </a:custGeom>
            <a:grpFill/>
          </p:spPr>
        </p:sp>
        <p:sp>
          <p:nvSpPr>
            <p:cNvPr id="629" name="Freeform 72">
              <a:extLst>
                <a:ext uri="{FF2B5EF4-FFF2-40B4-BE49-F238E27FC236}">
                  <a16:creationId xmlns:a16="http://schemas.microsoft.com/office/drawing/2014/main" id="{2B3FB076-9992-4D2F-8BA1-11CC9D681440}"/>
                </a:ext>
              </a:extLst>
            </p:cNvPr>
            <p:cNvSpPr/>
            <p:nvPr/>
          </p:nvSpPr>
          <p:spPr>
            <a:xfrm>
              <a:off x="1306003" y="1998381"/>
              <a:ext cx="149149" cy="82728"/>
            </a:xfrm>
            <a:custGeom>
              <a:avLst/>
              <a:gdLst/>
              <a:ahLst/>
              <a:cxnLst/>
              <a:rect l="l" t="t" r="r" b="b"/>
              <a:pathLst>
                <a:path w="149149" h="82728">
                  <a:moveTo>
                    <a:pt x="74575" y="0"/>
                  </a:moveTo>
                  <a:cubicBezTo>
                    <a:pt x="111862" y="0"/>
                    <a:pt x="149149" y="20688"/>
                    <a:pt x="149149" y="41363"/>
                  </a:cubicBezTo>
                  <a:cubicBezTo>
                    <a:pt x="149149" y="62052"/>
                    <a:pt x="111862" y="82728"/>
                    <a:pt x="74575" y="82728"/>
                  </a:cubicBezTo>
                  <a:cubicBezTo>
                    <a:pt x="37287" y="82728"/>
                    <a:pt x="0" y="62052"/>
                    <a:pt x="0" y="41363"/>
                  </a:cubicBezTo>
                  <a:cubicBezTo>
                    <a:pt x="0" y="20688"/>
                    <a:pt x="37287" y="0"/>
                    <a:pt x="74575" y="0"/>
                  </a:cubicBezTo>
                  <a:close/>
                </a:path>
              </a:pathLst>
            </a:custGeom>
            <a:grpFill/>
            <a:ln w="12700" cap="sq">
              <a:solidFill>
                <a:srgbClr val="FEFFFE"/>
              </a:solidFill>
            </a:ln>
          </p:spPr>
        </p:sp>
        <p:sp>
          <p:nvSpPr>
            <p:cNvPr id="630" name="Freeform 73">
              <a:extLst>
                <a:ext uri="{FF2B5EF4-FFF2-40B4-BE49-F238E27FC236}">
                  <a16:creationId xmlns:a16="http://schemas.microsoft.com/office/drawing/2014/main" id="{8B9F601E-DBEA-4AE6-8365-247479C1FF88}"/>
                </a:ext>
              </a:extLst>
            </p:cNvPr>
            <p:cNvSpPr/>
            <p:nvPr/>
          </p:nvSpPr>
          <p:spPr>
            <a:xfrm>
              <a:off x="1306143" y="1998236"/>
              <a:ext cx="148869" cy="83020"/>
            </a:xfrm>
            <a:custGeom>
              <a:avLst/>
              <a:gdLst/>
              <a:ahLst/>
              <a:cxnLst/>
              <a:rect l="l" t="t" r="r" b="b"/>
              <a:pathLst>
                <a:path w="148869" h="83020">
                  <a:moveTo>
                    <a:pt x="74435" y="0"/>
                  </a:moveTo>
                  <a:cubicBezTo>
                    <a:pt x="111646" y="0"/>
                    <a:pt x="148869" y="20752"/>
                    <a:pt x="148869" y="41516"/>
                  </a:cubicBezTo>
                  <a:cubicBezTo>
                    <a:pt x="148869" y="62268"/>
                    <a:pt x="111646" y="83020"/>
                    <a:pt x="74435" y="83020"/>
                  </a:cubicBezTo>
                  <a:cubicBezTo>
                    <a:pt x="37224" y="83020"/>
                    <a:pt x="0" y="62268"/>
                    <a:pt x="0" y="41516"/>
                  </a:cubicBezTo>
                  <a:cubicBezTo>
                    <a:pt x="0" y="20752"/>
                    <a:pt x="37224" y="0"/>
                    <a:pt x="74435" y="0"/>
                  </a:cubicBezTo>
                </a:path>
              </a:pathLst>
            </a:custGeom>
            <a:grpFill/>
          </p:spPr>
        </p:sp>
        <p:sp>
          <p:nvSpPr>
            <p:cNvPr id="631" name="Freeform 74">
              <a:extLst>
                <a:ext uri="{FF2B5EF4-FFF2-40B4-BE49-F238E27FC236}">
                  <a16:creationId xmlns:a16="http://schemas.microsoft.com/office/drawing/2014/main" id="{6445656A-5DDF-485F-9BAA-A12F10741B89}"/>
                </a:ext>
              </a:extLst>
            </p:cNvPr>
            <p:cNvSpPr/>
            <p:nvPr/>
          </p:nvSpPr>
          <p:spPr>
            <a:xfrm>
              <a:off x="1306143" y="1998236"/>
              <a:ext cx="148869" cy="83020"/>
            </a:xfrm>
            <a:custGeom>
              <a:avLst/>
              <a:gdLst/>
              <a:ahLst/>
              <a:cxnLst/>
              <a:rect l="l" t="t" r="r" b="b"/>
              <a:pathLst>
                <a:path w="148869" h="83020">
                  <a:moveTo>
                    <a:pt x="74435" y="0"/>
                  </a:moveTo>
                  <a:cubicBezTo>
                    <a:pt x="111646" y="0"/>
                    <a:pt x="148869" y="20752"/>
                    <a:pt x="148869" y="41516"/>
                  </a:cubicBezTo>
                  <a:cubicBezTo>
                    <a:pt x="148869" y="62268"/>
                    <a:pt x="111646" y="83020"/>
                    <a:pt x="74435" y="83020"/>
                  </a:cubicBezTo>
                  <a:cubicBezTo>
                    <a:pt x="37224" y="83020"/>
                    <a:pt x="0" y="62268"/>
                    <a:pt x="0" y="41516"/>
                  </a:cubicBezTo>
                  <a:cubicBezTo>
                    <a:pt x="0" y="20752"/>
                    <a:pt x="37224" y="0"/>
                    <a:pt x="74435" y="0"/>
                  </a:cubicBezTo>
                  <a:close/>
                </a:path>
              </a:pathLst>
            </a:custGeom>
            <a:grpFill/>
            <a:ln w="12700" cap="sq">
              <a:solidFill>
                <a:srgbClr val="FEFFFE"/>
              </a:solidFill>
            </a:ln>
          </p:spPr>
        </p:sp>
        <p:sp>
          <p:nvSpPr>
            <p:cNvPr id="632" name="Freeform 75">
              <a:extLst>
                <a:ext uri="{FF2B5EF4-FFF2-40B4-BE49-F238E27FC236}">
                  <a16:creationId xmlns:a16="http://schemas.microsoft.com/office/drawing/2014/main" id="{7C5D6108-46E0-44C3-BC40-2E354E7CC891}"/>
                </a:ext>
              </a:extLst>
            </p:cNvPr>
            <p:cNvSpPr/>
            <p:nvPr/>
          </p:nvSpPr>
          <p:spPr>
            <a:xfrm>
              <a:off x="1311833" y="2096536"/>
              <a:ext cx="137490" cy="64084"/>
            </a:xfrm>
            <a:custGeom>
              <a:avLst/>
              <a:gdLst/>
              <a:ahLst/>
              <a:cxnLst/>
              <a:rect l="l" t="t" r="r" b="b"/>
              <a:pathLst>
                <a:path w="137490" h="64084">
                  <a:moveTo>
                    <a:pt x="68745" y="0"/>
                  </a:moveTo>
                  <a:cubicBezTo>
                    <a:pt x="103124" y="0"/>
                    <a:pt x="137490" y="16028"/>
                    <a:pt x="137490" y="32043"/>
                  </a:cubicBezTo>
                  <a:cubicBezTo>
                    <a:pt x="137490" y="48070"/>
                    <a:pt x="103124" y="64084"/>
                    <a:pt x="68745" y="64084"/>
                  </a:cubicBezTo>
                  <a:cubicBezTo>
                    <a:pt x="34366" y="64084"/>
                    <a:pt x="0" y="48070"/>
                    <a:pt x="0" y="32043"/>
                  </a:cubicBezTo>
                  <a:cubicBezTo>
                    <a:pt x="0" y="16028"/>
                    <a:pt x="34366" y="0"/>
                    <a:pt x="68745" y="0"/>
                  </a:cubicBezTo>
                </a:path>
              </a:pathLst>
            </a:custGeom>
            <a:grpFill/>
          </p:spPr>
        </p:sp>
        <p:sp>
          <p:nvSpPr>
            <p:cNvPr id="633" name="Freeform 76">
              <a:extLst>
                <a:ext uri="{FF2B5EF4-FFF2-40B4-BE49-F238E27FC236}">
                  <a16:creationId xmlns:a16="http://schemas.microsoft.com/office/drawing/2014/main" id="{96071C98-29A8-442A-BF09-2042235FB804}"/>
                </a:ext>
              </a:extLst>
            </p:cNvPr>
            <p:cNvSpPr/>
            <p:nvPr/>
          </p:nvSpPr>
          <p:spPr>
            <a:xfrm>
              <a:off x="1311833" y="2096536"/>
              <a:ext cx="137490" cy="64084"/>
            </a:xfrm>
            <a:custGeom>
              <a:avLst/>
              <a:gdLst/>
              <a:ahLst/>
              <a:cxnLst/>
              <a:rect l="l" t="t" r="r" b="b"/>
              <a:pathLst>
                <a:path w="137490" h="64084">
                  <a:moveTo>
                    <a:pt x="68745" y="0"/>
                  </a:moveTo>
                  <a:cubicBezTo>
                    <a:pt x="103124" y="0"/>
                    <a:pt x="137490" y="16028"/>
                    <a:pt x="137490" y="32043"/>
                  </a:cubicBezTo>
                  <a:cubicBezTo>
                    <a:pt x="137490" y="48070"/>
                    <a:pt x="103124" y="64084"/>
                    <a:pt x="68745" y="64084"/>
                  </a:cubicBezTo>
                  <a:cubicBezTo>
                    <a:pt x="34366" y="64084"/>
                    <a:pt x="0" y="48070"/>
                    <a:pt x="0" y="32043"/>
                  </a:cubicBezTo>
                  <a:cubicBezTo>
                    <a:pt x="0" y="16028"/>
                    <a:pt x="34366" y="0"/>
                    <a:pt x="68745" y="0"/>
                  </a:cubicBezTo>
                  <a:close/>
                </a:path>
              </a:pathLst>
            </a:custGeom>
            <a:grpFill/>
            <a:ln w="12700" cap="sq">
              <a:solidFill>
                <a:srgbClr val="FEFFFE"/>
              </a:solidFill>
            </a:ln>
          </p:spPr>
        </p:sp>
        <p:sp>
          <p:nvSpPr>
            <p:cNvPr id="634" name="Freeform 77">
              <a:extLst>
                <a:ext uri="{FF2B5EF4-FFF2-40B4-BE49-F238E27FC236}">
                  <a16:creationId xmlns:a16="http://schemas.microsoft.com/office/drawing/2014/main" id="{20DE49DF-6FF8-408D-B932-333385600459}"/>
                </a:ext>
              </a:extLst>
            </p:cNvPr>
            <p:cNvSpPr/>
            <p:nvPr/>
          </p:nvSpPr>
          <p:spPr>
            <a:xfrm>
              <a:off x="1311972" y="2096391"/>
              <a:ext cx="137211" cy="64376"/>
            </a:xfrm>
            <a:custGeom>
              <a:avLst/>
              <a:gdLst/>
              <a:ahLst/>
              <a:cxnLst/>
              <a:rect l="l" t="t" r="r" b="b"/>
              <a:pathLst>
                <a:path w="137211" h="64376">
                  <a:moveTo>
                    <a:pt x="68606" y="0"/>
                  </a:moveTo>
                  <a:cubicBezTo>
                    <a:pt x="102908" y="0"/>
                    <a:pt x="137211" y="16091"/>
                    <a:pt x="137211" y="32195"/>
                  </a:cubicBezTo>
                  <a:cubicBezTo>
                    <a:pt x="137211" y="48286"/>
                    <a:pt x="102908" y="64377"/>
                    <a:pt x="68606" y="64377"/>
                  </a:cubicBezTo>
                  <a:cubicBezTo>
                    <a:pt x="34303" y="64377"/>
                    <a:pt x="0" y="48286"/>
                    <a:pt x="0" y="32195"/>
                  </a:cubicBezTo>
                  <a:cubicBezTo>
                    <a:pt x="0" y="16091"/>
                    <a:pt x="34303" y="0"/>
                    <a:pt x="68606" y="0"/>
                  </a:cubicBezTo>
                </a:path>
              </a:pathLst>
            </a:custGeom>
            <a:grpFill/>
          </p:spPr>
        </p:sp>
        <p:sp>
          <p:nvSpPr>
            <p:cNvPr id="635" name="Freeform 78">
              <a:extLst>
                <a:ext uri="{FF2B5EF4-FFF2-40B4-BE49-F238E27FC236}">
                  <a16:creationId xmlns:a16="http://schemas.microsoft.com/office/drawing/2014/main" id="{789E068F-C53E-42EB-880D-85708F3F8A84}"/>
                </a:ext>
              </a:extLst>
            </p:cNvPr>
            <p:cNvSpPr/>
            <p:nvPr/>
          </p:nvSpPr>
          <p:spPr>
            <a:xfrm>
              <a:off x="1311972" y="2096391"/>
              <a:ext cx="137211" cy="64376"/>
            </a:xfrm>
            <a:custGeom>
              <a:avLst/>
              <a:gdLst/>
              <a:ahLst/>
              <a:cxnLst/>
              <a:rect l="l" t="t" r="r" b="b"/>
              <a:pathLst>
                <a:path w="137211" h="64376">
                  <a:moveTo>
                    <a:pt x="68606" y="0"/>
                  </a:moveTo>
                  <a:cubicBezTo>
                    <a:pt x="102908" y="0"/>
                    <a:pt x="137211" y="16091"/>
                    <a:pt x="137211" y="32195"/>
                  </a:cubicBezTo>
                  <a:cubicBezTo>
                    <a:pt x="137211" y="48286"/>
                    <a:pt x="102908" y="64377"/>
                    <a:pt x="68606" y="64377"/>
                  </a:cubicBezTo>
                  <a:cubicBezTo>
                    <a:pt x="34303" y="64377"/>
                    <a:pt x="0" y="48286"/>
                    <a:pt x="0" y="32195"/>
                  </a:cubicBezTo>
                  <a:cubicBezTo>
                    <a:pt x="0" y="16091"/>
                    <a:pt x="34303" y="0"/>
                    <a:pt x="68606" y="0"/>
                  </a:cubicBezTo>
                  <a:close/>
                </a:path>
              </a:pathLst>
            </a:custGeom>
            <a:grpFill/>
            <a:ln w="12700" cap="sq">
              <a:solidFill>
                <a:srgbClr val="FEFFFE"/>
              </a:solidFill>
            </a:ln>
          </p:spPr>
        </p:sp>
        <p:sp>
          <p:nvSpPr>
            <p:cNvPr id="636" name="Freeform 79">
              <a:extLst>
                <a:ext uri="{FF2B5EF4-FFF2-40B4-BE49-F238E27FC236}">
                  <a16:creationId xmlns:a16="http://schemas.microsoft.com/office/drawing/2014/main" id="{FA811992-BA32-4FB8-B4F1-77290CCBC15B}"/>
                </a:ext>
              </a:extLst>
            </p:cNvPr>
            <p:cNvSpPr/>
            <p:nvPr/>
          </p:nvSpPr>
          <p:spPr>
            <a:xfrm>
              <a:off x="1311972" y="2069838"/>
              <a:ext cx="137211" cy="64376"/>
            </a:xfrm>
            <a:custGeom>
              <a:avLst/>
              <a:gdLst/>
              <a:ahLst/>
              <a:cxnLst/>
              <a:rect l="l" t="t" r="r" b="b"/>
              <a:pathLst>
                <a:path w="137211" h="64376">
                  <a:moveTo>
                    <a:pt x="68606" y="0"/>
                  </a:moveTo>
                  <a:cubicBezTo>
                    <a:pt x="102908" y="0"/>
                    <a:pt x="137211" y="16091"/>
                    <a:pt x="137211" y="32195"/>
                  </a:cubicBezTo>
                  <a:cubicBezTo>
                    <a:pt x="137211" y="48286"/>
                    <a:pt x="102908" y="64377"/>
                    <a:pt x="68606" y="64377"/>
                  </a:cubicBezTo>
                  <a:cubicBezTo>
                    <a:pt x="34303" y="64377"/>
                    <a:pt x="0" y="48286"/>
                    <a:pt x="0" y="32195"/>
                  </a:cubicBezTo>
                  <a:cubicBezTo>
                    <a:pt x="0" y="16091"/>
                    <a:pt x="34303" y="0"/>
                    <a:pt x="68606" y="0"/>
                  </a:cubicBezTo>
                </a:path>
              </a:pathLst>
            </a:custGeom>
            <a:grpFill/>
          </p:spPr>
        </p:sp>
        <p:sp>
          <p:nvSpPr>
            <p:cNvPr id="637" name="Freeform 80">
              <a:extLst>
                <a:ext uri="{FF2B5EF4-FFF2-40B4-BE49-F238E27FC236}">
                  <a16:creationId xmlns:a16="http://schemas.microsoft.com/office/drawing/2014/main" id="{FE7663A1-0EED-4F69-9EE6-F9DEA2A85156}"/>
                </a:ext>
              </a:extLst>
            </p:cNvPr>
            <p:cNvSpPr/>
            <p:nvPr/>
          </p:nvSpPr>
          <p:spPr>
            <a:xfrm>
              <a:off x="1311972" y="2069838"/>
              <a:ext cx="137211" cy="64376"/>
            </a:xfrm>
            <a:custGeom>
              <a:avLst/>
              <a:gdLst/>
              <a:ahLst/>
              <a:cxnLst/>
              <a:rect l="l" t="t" r="r" b="b"/>
              <a:pathLst>
                <a:path w="137211" h="64376">
                  <a:moveTo>
                    <a:pt x="68606" y="0"/>
                  </a:moveTo>
                  <a:cubicBezTo>
                    <a:pt x="102908" y="0"/>
                    <a:pt x="137211" y="16091"/>
                    <a:pt x="137211" y="32195"/>
                  </a:cubicBezTo>
                  <a:cubicBezTo>
                    <a:pt x="137211" y="48286"/>
                    <a:pt x="102908" y="64377"/>
                    <a:pt x="68606" y="64377"/>
                  </a:cubicBezTo>
                  <a:cubicBezTo>
                    <a:pt x="34303" y="64377"/>
                    <a:pt x="0" y="48286"/>
                    <a:pt x="0" y="32195"/>
                  </a:cubicBezTo>
                  <a:cubicBezTo>
                    <a:pt x="0" y="16091"/>
                    <a:pt x="34303" y="0"/>
                    <a:pt x="68606" y="0"/>
                  </a:cubicBezTo>
                  <a:close/>
                </a:path>
              </a:pathLst>
            </a:custGeom>
            <a:grpFill/>
            <a:ln w="12700" cap="sq">
              <a:solidFill>
                <a:srgbClr val="FEFFFE"/>
              </a:solidFill>
            </a:ln>
          </p:spPr>
        </p:sp>
        <p:sp>
          <p:nvSpPr>
            <p:cNvPr id="638" name="Freeform 81">
              <a:extLst>
                <a:ext uri="{FF2B5EF4-FFF2-40B4-BE49-F238E27FC236}">
                  <a16:creationId xmlns:a16="http://schemas.microsoft.com/office/drawing/2014/main" id="{B7ABC5C2-E059-4D5F-8872-15FF7179728F}"/>
                </a:ext>
              </a:extLst>
            </p:cNvPr>
            <p:cNvSpPr/>
            <p:nvPr/>
          </p:nvSpPr>
          <p:spPr>
            <a:xfrm>
              <a:off x="1311972" y="2043285"/>
              <a:ext cx="137211" cy="64376"/>
            </a:xfrm>
            <a:custGeom>
              <a:avLst/>
              <a:gdLst/>
              <a:ahLst/>
              <a:cxnLst/>
              <a:rect l="l" t="t" r="r" b="b"/>
              <a:pathLst>
                <a:path w="137211" h="64376">
                  <a:moveTo>
                    <a:pt x="68606" y="0"/>
                  </a:moveTo>
                  <a:cubicBezTo>
                    <a:pt x="102908" y="0"/>
                    <a:pt x="137211" y="16091"/>
                    <a:pt x="137211" y="32195"/>
                  </a:cubicBezTo>
                  <a:cubicBezTo>
                    <a:pt x="137211" y="48286"/>
                    <a:pt x="102908" y="64377"/>
                    <a:pt x="68606" y="64377"/>
                  </a:cubicBezTo>
                  <a:cubicBezTo>
                    <a:pt x="34303" y="64377"/>
                    <a:pt x="0" y="48286"/>
                    <a:pt x="0" y="32195"/>
                  </a:cubicBezTo>
                  <a:cubicBezTo>
                    <a:pt x="0" y="16091"/>
                    <a:pt x="34303" y="0"/>
                    <a:pt x="68606" y="0"/>
                  </a:cubicBezTo>
                </a:path>
              </a:pathLst>
            </a:custGeom>
            <a:grpFill/>
          </p:spPr>
        </p:sp>
        <p:sp>
          <p:nvSpPr>
            <p:cNvPr id="639" name="Freeform 82">
              <a:extLst>
                <a:ext uri="{FF2B5EF4-FFF2-40B4-BE49-F238E27FC236}">
                  <a16:creationId xmlns:a16="http://schemas.microsoft.com/office/drawing/2014/main" id="{1EAC4399-F012-4BFE-ADFA-1A2AC1CA6732}"/>
                </a:ext>
              </a:extLst>
            </p:cNvPr>
            <p:cNvSpPr/>
            <p:nvPr/>
          </p:nvSpPr>
          <p:spPr>
            <a:xfrm>
              <a:off x="1311972" y="2043285"/>
              <a:ext cx="137211" cy="64376"/>
            </a:xfrm>
            <a:custGeom>
              <a:avLst/>
              <a:gdLst/>
              <a:ahLst/>
              <a:cxnLst/>
              <a:rect l="l" t="t" r="r" b="b"/>
              <a:pathLst>
                <a:path w="137211" h="64376">
                  <a:moveTo>
                    <a:pt x="68606" y="0"/>
                  </a:moveTo>
                  <a:cubicBezTo>
                    <a:pt x="102908" y="0"/>
                    <a:pt x="137211" y="16091"/>
                    <a:pt x="137211" y="32195"/>
                  </a:cubicBezTo>
                  <a:cubicBezTo>
                    <a:pt x="137211" y="48286"/>
                    <a:pt x="102908" y="64377"/>
                    <a:pt x="68606" y="64377"/>
                  </a:cubicBezTo>
                  <a:cubicBezTo>
                    <a:pt x="34303" y="64377"/>
                    <a:pt x="0" y="48286"/>
                    <a:pt x="0" y="32195"/>
                  </a:cubicBezTo>
                  <a:cubicBezTo>
                    <a:pt x="0" y="16091"/>
                    <a:pt x="34303" y="0"/>
                    <a:pt x="68606" y="0"/>
                  </a:cubicBezTo>
                  <a:close/>
                </a:path>
              </a:pathLst>
            </a:custGeom>
            <a:grpFill/>
            <a:ln w="12700" cap="sq">
              <a:solidFill>
                <a:srgbClr val="FEFFFE"/>
              </a:solidFill>
            </a:ln>
          </p:spPr>
        </p:sp>
        <p:sp>
          <p:nvSpPr>
            <p:cNvPr id="640" name="Freeform 83">
              <a:extLst>
                <a:ext uri="{FF2B5EF4-FFF2-40B4-BE49-F238E27FC236}">
                  <a16:creationId xmlns:a16="http://schemas.microsoft.com/office/drawing/2014/main" id="{F58B08BF-C4EC-438B-A8A8-0CEA50D3DDE9}"/>
                </a:ext>
              </a:extLst>
            </p:cNvPr>
            <p:cNvSpPr/>
            <p:nvPr/>
          </p:nvSpPr>
          <p:spPr>
            <a:xfrm>
              <a:off x="1311833" y="2011360"/>
              <a:ext cx="137490" cy="64084"/>
            </a:xfrm>
            <a:custGeom>
              <a:avLst/>
              <a:gdLst/>
              <a:ahLst/>
              <a:cxnLst/>
              <a:rect l="l" t="t" r="r" b="b"/>
              <a:pathLst>
                <a:path w="137490" h="64084">
                  <a:moveTo>
                    <a:pt x="68745" y="0"/>
                  </a:moveTo>
                  <a:cubicBezTo>
                    <a:pt x="103124" y="0"/>
                    <a:pt x="137490" y="16014"/>
                    <a:pt x="137490" y="32042"/>
                  </a:cubicBezTo>
                  <a:cubicBezTo>
                    <a:pt x="137490" y="48069"/>
                    <a:pt x="103124" y="64084"/>
                    <a:pt x="68745" y="64084"/>
                  </a:cubicBezTo>
                  <a:cubicBezTo>
                    <a:pt x="34366" y="64084"/>
                    <a:pt x="0" y="48069"/>
                    <a:pt x="0" y="32042"/>
                  </a:cubicBezTo>
                  <a:cubicBezTo>
                    <a:pt x="0" y="16014"/>
                    <a:pt x="34366" y="0"/>
                    <a:pt x="68745" y="0"/>
                  </a:cubicBezTo>
                </a:path>
              </a:pathLst>
            </a:custGeom>
            <a:grpFill/>
          </p:spPr>
        </p:sp>
        <p:sp>
          <p:nvSpPr>
            <p:cNvPr id="641" name="Freeform 84">
              <a:extLst>
                <a:ext uri="{FF2B5EF4-FFF2-40B4-BE49-F238E27FC236}">
                  <a16:creationId xmlns:a16="http://schemas.microsoft.com/office/drawing/2014/main" id="{ED011447-2121-4F38-8E5F-08D930BB2BF6}"/>
                </a:ext>
              </a:extLst>
            </p:cNvPr>
            <p:cNvSpPr/>
            <p:nvPr/>
          </p:nvSpPr>
          <p:spPr>
            <a:xfrm>
              <a:off x="1311833" y="2011360"/>
              <a:ext cx="137490" cy="64084"/>
            </a:xfrm>
            <a:custGeom>
              <a:avLst/>
              <a:gdLst/>
              <a:ahLst/>
              <a:cxnLst/>
              <a:rect l="l" t="t" r="r" b="b"/>
              <a:pathLst>
                <a:path w="137490" h="64084">
                  <a:moveTo>
                    <a:pt x="68745" y="0"/>
                  </a:moveTo>
                  <a:cubicBezTo>
                    <a:pt x="103124" y="0"/>
                    <a:pt x="137490" y="16014"/>
                    <a:pt x="137490" y="32042"/>
                  </a:cubicBezTo>
                  <a:cubicBezTo>
                    <a:pt x="137490" y="48069"/>
                    <a:pt x="103124" y="64084"/>
                    <a:pt x="68745" y="64084"/>
                  </a:cubicBezTo>
                  <a:cubicBezTo>
                    <a:pt x="34366" y="64084"/>
                    <a:pt x="0" y="48069"/>
                    <a:pt x="0" y="32042"/>
                  </a:cubicBezTo>
                  <a:cubicBezTo>
                    <a:pt x="0" y="16014"/>
                    <a:pt x="34366" y="0"/>
                    <a:pt x="68745" y="0"/>
                  </a:cubicBezTo>
                  <a:close/>
                </a:path>
              </a:pathLst>
            </a:custGeom>
            <a:grpFill/>
            <a:ln w="12700" cap="sq">
              <a:solidFill>
                <a:srgbClr val="FEFFFE"/>
              </a:solidFill>
            </a:ln>
          </p:spPr>
        </p:sp>
        <p:sp>
          <p:nvSpPr>
            <p:cNvPr id="642" name="Freeform 85">
              <a:extLst>
                <a:ext uri="{FF2B5EF4-FFF2-40B4-BE49-F238E27FC236}">
                  <a16:creationId xmlns:a16="http://schemas.microsoft.com/office/drawing/2014/main" id="{10714A56-7E1E-4FB8-9A59-6A9627A18442}"/>
                </a:ext>
              </a:extLst>
            </p:cNvPr>
            <p:cNvSpPr/>
            <p:nvPr/>
          </p:nvSpPr>
          <p:spPr>
            <a:xfrm>
              <a:off x="1312117" y="2016456"/>
              <a:ext cx="137211" cy="64376"/>
            </a:xfrm>
            <a:custGeom>
              <a:avLst/>
              <a:gdLst/>
              <a:ahLst/>
              <a:cxnLst/>
              <a:rect l="l" t="t" r="r" b="b"/>
              <a:pathLst>
                <a:path w="137211" h="64376">
                  <a:moveTo>
                    <a:pt x="68605" y="0"/>
                  </a:moveTo>
                  <a:cubicBezTo>
                    <a:pt x="102908" y="0"/>
                    <a:pt x="137211" y="16091"/>
                    <a:pt x="137211" y="32195"/>
                  </a:cubicBezTo>
                  <a:cubicBezTo>
                    <a:pt x="137211" y="48286"/>
                    <a:pt x="102908" y="64377"/>
                    <a:pt x="68605" y="64377"/>
                  </a:cubicBezTo>
                  <a:cubicBezTo>
                    <a:pt x="34303" y="64377"/>
                    <a:pt x="0" y="48286"/>
                    <a:pt x="0" y="32195"/>
                  </a:cubicBezTo>
                  <a:cubicBezTo>
                    <a:pt x="0" y="16091"/>
                    <a:pt x="34303" y="0"/>
                    <a:pt x="68605" y="0"/>
                  </a:cubicBezTo>
                </a:path>
              </a:pathLst>
            </a:custGeom>
            <a:grpFill/>
          </p:spPr>
        </p:sp>
        <p:sp>
          <p:nvSpPr>
            <p:cNvPr id="643" name="Freeform 86">
              <a:extLst>
                <a:ext uri="{FF2B5EF4-FFF2-40B4-BE49-F238E27FC236}">
                  <a16:creationId xmlns:a16="http://schemas.microsoft.com/office/drawing/2014/main" id="{0097FB2F-7DBA-4492-ACC2-44810AD06FDC}"/>
                </a:ext>
              </a:extLst>
            </p:cNvPr>
            <p:cNvSpPr/>
            <p:nvPr/>
          </p:nvSpPr>
          <p:spPr>
            <a:xfrm>
              <a:off x="1312117" y="2016456"/>
              <a:ext cx="137211" cy="64376"/>
            </a:xfrm>
            <a:custGeom>
              <a:avLst/>
              <a:gdLst/>
              <a:ahLst/>
              <a:cxnLst/>
              <a:rect l="l" t="t" r="r" b="b"/>
              <a:pathLst>
                <a:path w="137211" h="64376">
                  <a:moveTo>
                    <a:pt x="68605" y="0"/>
                  </a:moveTo>
                  <a:cubicBezTo>
                    <a:pt x="102908" y="0"/>
                    <a:pt x="137211" y="16091"/>
                    <a:pt x="137211" y="32195"/>
                  </a:cubicBezTo>
                  <a:cubicBezTo>
                    <a:pt x="137211" y="48286"/>
                    <a:pt x="102908" y="64377"/>
                    <a:pt x="68605" y="64377"/>
                  </a:cubicBezTo>
                  <a:cubicBezTo>
                    <a:pt x="34303" y="64377"/>
                    <a:pt x="0" y="48286"/>
                    <a:pt x="0" y="32195"/>
                  </a:cubicBezTo>
                  <a:cubicBezTo>
                    <a:pt x="0" y="16091"/>
                    <a:pt x="34303" y="0"/>
                    <a:pt x="68605" y="0"/>
                  </a:cubicBezTo>
                  <a:close/>
                </a:path>
              </a:pathLst>
            </a:custGeom>
            <a:grpFill/>
            <a:ln w="12700" cap="sq">
              <a:solidFill>
                <a:srgbClr val="FEFFFE"/>
              </a:solidFill>
            </a:ln>
          </p:spPr>
        </p:sp>
        <p:sp>
          <p:nvSpPr>
            <p:cNvPr id="644" name="Freeform 87">
              <a:extLst>
                <a:ext uri="{FF2B5EF4-FFF2-40B4-BE49-F238E27FC236}">
                  <a16:creationId xmlns:a16="http://schemas.microsoft.com/office/drawing/2014/main" id="{5F43EA10-7A25-4960-B3DC-2532AE5AFC37}"/>
                </a:ext>
              </a:extLst>
            </p:cNvPr>
            <p:cNvSpPr/>
            <p:nvPr/>
          </p:nvSpPr>
          <p:spPr>
            <a:xfrm>
              <a:off x="1311979" y="1984555"/>
              <a:ext cx="137490" cy="64084"/>
            </a:xfrm>
            <a:custGeom>
              <a:avLst/>
              <a:gdLst/>
              <a:ahLst/>
              <a:cxnLst/>
              <a:rect l="l" t="t" r="r" b="b"/>
              <a:pathLst>
                <a:path w="137490" h="64084">
                  <a:moveTo>
                    <a:pt x="68745" y="0"/>
                  </a:moveTo>
                  <a:cubicBezTo>
                    <a:pt x="103124" y="0"/>
                    <a:pt x="137490" y="16028"/>
                    <a:pt x="137490" y="32042"/>
                  </a:cubicBezTo>
                  <a:cubicBezTo>
                    <a:pt x="137490" y="48070"/>
                    <a:pt x="103124" y="64084"/>
                    <a:pt x="68745" y="64084"/>
                  </a:cubicBezTo>
                  <a:cubicBezTo>
                    <a:pt x="34366" y="64084"/>
                    <a:pt x="0" y="48070"/>
                    <a:pt x="0" y="32042"/>
                  </a:cubicBezTo>
                  <a:cubicBezTo>
                    <a:pt x="0" y="16028"/>
                    <a:pt x="34366" y="0"/>
                    <a:pt x="68745" y="0"/>
                  </a:cubicBezTo>
                </a:path>
              </a:pathLst>
            </a:custGeom>
            <a:grpFill/>
          </p:spPr>
        </p:sp>
        <p:sp>
          <p:nvSpPr>
            <p:cNvPr id="645" name="Freeform 88">
              <a:extLst>
                <a:ext uri="{FF2B5EF4-FFF2-40B4-BE49-F238E27FC236}">
                  <a16:creationId xmlns:a16="http://schemas.microsoft.com/office/drawing/2014/main" id="{EC8F1C1C-F8CE-4E62-A966-E5D8A746136E}"/>
                </a:ext>
              </a:extLst>
            </p:cNvPr>
            <p:cNvSpPr/>
            <p:nvPr/>
          </p:nvSpPr>
          <p:spPr>
            <a:xfrm>
              <a:off x="1311979" y="1984555"/>
              <a:ext cx="137490" cy="64084"/>
            </a:xfrm>
            <a:custGeom>
              <a:avLst/>
              <a:gdLst/>
              <a:ahLst/>
              <a:cxnLst/>
              <a:rect l="l" t="t" r="r" b="b"/>
              <a:pathLst>
                <a:path w="137490" h="64084">
                  <a:moveTo>
                    <a:pt x="68745" y="0"/>
                  </a:moveTo>
                  <a:cubicBezTo>
                    <a:pt x="103124" y="0"/>
                    <a:pt x="137490" y="16028"/>
                    <a:pt x="137490" y="32042"/>
                  </a:cubicBezTo>
                  <a:cubicBezTo>
                    <a:pt x="137490" y="48070"/>
                    <a:pt x="103124" y="64084"/>
                    <a:pt x="68745" y="64084"/>
                  </a:cubicBezTo>
                  <a:cubicBezTo>
                    <a:pt x="34366" y="64084"/>
                    <a:pt x="0" y="48070"/>
                    <a:pt x="0" y="32042"/>
                  </a:cubicBezTo>
                  <a:cubicBezTo>
                    <a:pt x="0" y="16028"/>
                    <a:pt x="34366" y="0"/>
                    <a:pt x="68745" y="0"/>
                  </a:cubicBezTo>
                  <a:close/>
                </a:path>
              </a:pathLst>
            </a:custGeom>
            <a:grpFill/>
            <a:ln w="12700" cap="sq">
              <a:solidFill>
                <a:srgbClr val="FEFFFE"/>
              </a:solidFill>
            </a:ln>
          </p:spPr>
        </p:sp>
        <p:sp>
          <p:nvSpPr>
            <p:cNvPr id="646" name="Freeform 89">
              <a:extLst>
                <a:ext uri="{FF2B5EF4-FFF2-40B4-BE49-F238E27FC236}">
                  <a16:creationId xmlns:a16="http://schemas.microsoft.com/office/drawing/2014/main" id="{F86277EA-6FBC-4AE2-9180-CF79A1BDEA7B}"/>
                </a:ext>
              </a:extLst>
            </p:cNvPr>
            <p:cNvSpPr/>
            <p:nvPr/>
          </p:nvSpPr>
          <p:spPr>
            <a:xfrm>
              <a:off x="1312118" y="1984409"/>
              <a:ext cx="137211" cy="64376"/>
            </a:xfrm>
            <a:custGeom>
              <a:avLst/>
              <a:gdLst/>
              <a:ahLst/>
              <a:cxnLst/>
              <a:rect l="l" t="t" r="r" b="b"/>
              <a:pathLst>
                <a:path w="137211" h="64376">
                  <a:moveTo>
                    <a:pt x="68606" y="0"/>
                  </a:moveTo>
                  <a:cubicBezTo>
                    <a:pt x="102908" y="0"/>
                    <a:pt x="137211" y="16091"/>
                    <a:pt x="137211" y="32195"/>
                  </a:cubicBezTo>
                  <a:cubicBezTo>
                    <a:pt x="137211" y="48286"/>
                    <a:pt x="102908" y="64376"/>
                    <a:pt x="68606" y="64376"/>
                  </a:cubicBezTo>
                  <a:cubicBezTo>
                    <a:pt x="34303" y="64376"/>
                    <a:pt x="0" y="48286"/>
                    <a:pt x="0" y="32195"/>
                  </a:cubicBezTo>
                  <a:cubicBezTo>
                    <a:pt x="0" y="16091"/>
                    <a:pt x="34303" y="0"/>
                    <a:pt x="68606" y="0"/>
                  </a:cubicBezTo>
                </a:path>
              </a:pathLst>
            </a:custGeom>
            <a:grpFill/>
          </p:spPr>
        </p:sp>
        <p:sp>
          <p:nvSpPr>
            <p:cNvPr id="647" name="Freeform 90">
              <a:extLst>
                <a:ext uri="{FF2B5EF4-FFF2-40B4-BE49-F238E27FC236}">
                  <a16:creationId xmlns:a16="http://schemas.microsoft.com/office/drawing/2014/main" id="{DB95B426-6B77-46AB-9C13-336420CF6C81}"/>
                </a:ext>
              </a:extLst>
            </p:cNvPr>
            <p:cNvSpPr/>
            <p:nvPr/>
          </p:nvSpPr>
          <p:spPr>
            <a:xfrm>
              <a:off x="1312118" y="1984409"/>
              <a:ext cx="137211" cy="64376"/>
            </a:xfrm>
            <a:custGeom>
              <a:avLst/>
              <a:gdLst/>
              <a:ahLst/>
              <a:cxnLst/>
              <a:rect l="l" t="t" r="r" b="b"/>
              <a:pathLst>
                <a:path w="137211" h="64376">
                  <a:moveTo>
                    <a:pt x="68606" y="0"/>
                  </a:moveTo>
                  <a:cubicBezTo>
                    <a:pt x="102908" y="0"/>
                    <a:pt x="137211" y="16091"/>
                    <a:pt x="137211" y="32195"/>
                  </a:cubicBezTo>
                  <a:cubicBezTo>
                    <a:pt x="137211" y="48286"/>
                    <a:pt x="102908" y="64376"/>
                    <a:pt x="68606" y="64376"/>
                  </a:cubicBezTo>
                  <a:cubicBezTo>
                    <a:pt x="34303" y="64376"/>
                    <a:pt x="0" y="48286"/>
                    <a:pt x="0" y="32195"/>
                  </a:cubicBezTo>
                  <a:cubicBezTo>
                    <a:pt x="0" y="16091"/>
                    <a:pt x="34303" y="0"/>
                    <a:pt x="68606" y="0"/>
                  </a:cubicBezTo>
                  <a:close/>
                </a:path>
              </a:pathLst>
            </a:custGeom>
            <a:grpFill/>
            <a:ln w="12700" cap="sq">
              <a:solidFill>
                <a:srgbClr val="FEFFFE"/>
              </a:solidFill>
            </a:ln>
          </p:spPr>
        </p:sp>
        <p:sp>
          <p:nvSpPr>
            <p:cNvPr id="648" name="Freeform 91">
              <a:extLst>
                <a:ext uri="{FF2B5EF4-FFF2-40B4-BE49-F238E27FC236}">
                  <a16:creationId xmlns:a16="http://schemas.microsoft.com/office/drawing/2014/main" id="{6432ED31-E200-443E-995B-4A959BD6EEE6}"/>
                </a:ext>
              </a:extLst>
            </p:cNvPr>
            <p:cNvSpPr/>
            <p:nvPr/>
          </p:nvSpPr>
          <p:spPr>
            <a:xfrm>
              <a:off x="1311979" y="1963259"/>
              <a:ext cx="137490" cy="64084"/>
            </a:xfrm>
            <a:custGeom>
              <a:avLst/>
              <a:gdLst/>
              <a:ahLst/>
              <a:cxnLst/>
              <a:rect l="l" t="t" r="r" b="b"/>
              <a:pathLst>
                <a:path w="137490" h="64084">
                  <a:moveTo>
                    <a:pt x="68745" y="0"/>
                  </a:moveTo>
                  <a:cubicBezTo>
                    <a:pt x="103124" y="0"/>
                    <a:pt x="137490" y="16027"/>
                    <a:pt x="137490" y="32042"/>
                  </a:cubicBezTo>
                  <a:cubicBezTo>
                    <a:pt x="137490" y="48069"/>
                    <a:pt x="103124" y="64084"/>
                    <a:pt x="68745" y="64084"/>
                  </a:cubicBezTo>
                  <a:cubicBezTo>
                    <a:pt x="34366" y="64084"/>
                    <a:pt x="0" y="48069"/>
                    <a:pt x="0" y="32042"/>
                  </a:cubicBezTo>
                  <a:cubicBezTo>
                    <a:pt x="0" y="16027"/>
                    <a:pt x="34366" y="0"/>
                    <a:pt x="68745" y="0"/>
                  </a:cubicBezTo>
                </a:path>
              </a:pathLst>
            </a:custGeom>
            <a:grpFill/>
          </p:spPr>
        </p:sp>
        <p:sp>
          <p:nvSpPr>
            <p:cNvPr id="649" name="Freeform 92">
              <a:extLst>
                <a:ext uri="{FF2B5EF4-FFF2-40B4-BE49-F238E27FC236}">
                  <a16:creationId xmlns:a16="http://schemas.microsoft.com/office/drawing/2014/main" id="{FEDC0346-083A-4708-A3ED-4D544663CF78}"/>
                </a:ext>
              </a:extLst>
            </p:cNvPr>
            <p:cNvSpPr/>
            <p:nvPr/>
          </p:nvSpPr>
          <p:spPr>
            <a:xfrm>
              <a:off x="1311979" y="1963259"/>
              <a:ext cx="137490" cy="64084"/>
            </a:xfrm>
            <a:custGeom>
              <a:avLst/>
              <a:gdLst/>
              <a:ahLst/>
              <a:cxnLst/>
              <a:rect l="l" t="t" r="r" b="b"/>
              <a:pathLst>
                <a:path w="137490" h="64084">
                  <a:moveTo>
                    <a:pt x="68745" y="0"/>
                  </a:moveTo>
                  <a:cubicBezTo>
                    <a:pt x="103124" y="0"/>
                    <a:pt x="137490" y="16027"/>
                    <a:pt x="137490" y="32042"/>
                  </a:cubicBezTo>
                  <a:cubicBezTo>
                    <a:pt x="137490" y="48069"/>
                    <a:pt x="103124" y="64084"/>
                    <a:pt x="68745" y="64084"/>
                  </a:cubicBezTo>
                  <a:cubicBezTo>
                    <a:pt x="34366" y="64084"/>
                    <a:pt x="0" y="48069"/>
                    <a:pt x="0" y="32042"/>
                  </a:cubicBezTo>
                  <a:cubicBezTo>
                    <a:pt x="0" y="16027"/>
                    <a:pt x="34366" y="0"/>
                    <a:pt x="68745" y="0"/>
                  </a:cubicBezTo>
                  <a:close/>
                </a:path>
              </a:pathLst>
            </a:custGeom>
            <a:grpFill/>
            <a:ln w="12700" cap="sq">
              <a:solidFill>
                <a:srgbClr val="FEFFFE"/>
              </a:solidFill>
            </a:ln>
          </p:spPr>
        </p:sp>
        <p:sp>
          <p:nvSpPr>
            <p:cNvPr id="650" name="Freeform 93">
              <a:extLst>
                <a:ext uri="{FF2B5EF4-FFF2-40B4-BE49-F238E27FC236}">
                  <a16:creationId xmlns:a16="http://schemas.microsoft.com/office/drawing/2014/main" id="{7FD14453-296F-4247-8082-0949342CBE13}"/>
                </a:ext>
              </a:extLst>
            </p:cNvPr>
            <p:cNvSpPr/>
            <p:nvPr/>
          </p:nvSpPr>
          <p:spPr>
            <a:xfrm>
              <a:off x="1312118" y="1963115"/>
              <a:ext cx="137211" cy="64376"/>
            </a:xfrm>
            <a:custGeom>
              <a:avLst/>
              <a:gdLst/>
              <a:ahLst/>
              <a:cxnLst/>
              <a:rect l="l" t="t" r="r" b="b"/>
              <a:pathLst>
                <a:path w="137211" h="64376">
                  <a:moveTo>
                    <a:pt x="68606" y="0"/>
                  </a:moveTo>
                  <a:cubicBezTo>
                    <a:pt x="102908" y="0"/>
                    <a:pt x="137211" y="16091"/>
                    <a:pt x="137211" y="32182"/>
                  </a:cubicBezTo>
                  <a:cubicBezTo>
                    <a:pt x="137211" y="48285"/>
                    <a:pt x="102908" y="64376"/>
                    <a:pt x="68606" y="64376"/>
                  </a:cubicBezTo>
                  <a:cubicBezTo>
                    <a:pt x="34303" y="64376"/>
                    <a:pt x="0" y="48285"/>
                    <a:pt x="0" y="32182"/>
                  </a:cubicBezTo>
                  <a:cubicBezTo>
                    <a:pt x="0" y="16091"/>
                    <a:pt x="34303" y="0"/>
                    <a:pt x="68606" y="0"/>
                  </a:cubicBezTo>
                </a:path>
              </a:pathLst>
            </a:custGeom>
            <a:grpFill/>
          </p:spPr>
        </p:sp>
        <p:sp>
          <p:nvSpPr>
            <p:cNvPr id="651" name="Freeform 94">
              <a:extLst>
                <a:ext uri="{FF2B5EF4-FFF2-40B4-BE49-F238E27FC236}">
                  <a16:creationId xmlns:a16="http://schemas.microsoft.com/office/drawing/2014/main" id="{0427B0AB-2704-45E3-8B98-DEC4AB05BBA5}"/>
                </a:ext>
              </a:extLst>
            </p:cNvPr>
            <p:cNvSpPr/>
            <p:nvPr/>
          </p:nvSpPr>
          <p:spPr>
            <a:xfrm>
              <a:off x="1312118" y="1963115"/>
              <a:ext cx="137211" cy="64376"/>
            </a:xfrm>
            <a:custGeom>
              <a:avLst/>
              <a:gdLst/>
              <a:ahLst/>
              <a:cxnLst/>
              <a:rect l="l" t="t" r="r" b="b"/>
              <a:pathLst>
                <a:path w="137211" h="64376">
                  <a:moveTo>
                    <a:pt x="68606" y="0"/>
                  </a:moveTo>
                  <a:cubicBezTo>
                    <a:pt x="102908" y="0"/>
                    <a:pt x="137211" y="16091"/>
                    <a:pt x="137211" y="32182"/>
                  </a:cubicBezTo>
                  <a:cubicBezTo>
                    <a:pt x="137211" y="48285"/>
                    <a:pt x="102908" y="64376"/>
                    <a:pt x="68606" y="64376"/>
                  </a:cubicBezTo>
                  <a:cubicBezTo>
                    <a:pt x="34303" y="64376"/>
                    <a:pt x="0" y="48285"/>
                    <a:pt x="0" y="32182"/>
                  </a:cubicBezTo>
                  <a:cubicBezTo>
                    <a:pt x="0" y="16091"/>
                    <a:pt x="34303" y="0"/>
                    <a:pt x="68606" y="0"/>
                  </a:cubicBezTo>
                  <a:close/>
                </a:path>
              </a:pathLst>
            </a:custGeom>
            <a:grpFill/>
            <a:ln w="12700" cap="sq">
              <a:solidFill>
                <a:srgbClr val="FEFFFE"/>
              </a:solidFill>
            </a:ln>
          </p:spPr>
        </p:sp>
        <p:sp>
          <p:nvSpPr>
            <p:cNvPr id="652" name="Freeform 95">
              <a:extLst>
                <a:ext uri="{FF2B5EF4-FFF2-40B4-BE49-F238E27FC236}">
                  <a16:creationId xmlns:a16="http://schemas.microsoft.com/office/drawing/2014/main" id="{FE2F048F-1FB6-48AF-B204-6CBA9BB0A8B9}"/>
                </a:ext>
              </a:extLst>
            </p:cNvPr>
            <p:cNvSpPr/>
            <p:nvPr/>
          </p:nvSpPr>
          <p:spPr>
            <a:xfrm>
              <a:off x="1306149" y="1950282"/>
              <a:ext cx="149149" cy="82728"/>
            </a:xfrm>
            <a:custGeom>
              <a:avLst/>
              <a:gdLst/>
              <a:ahLst/>
              <a:cxnLst/>
              <a:rect l="l" t="t" r="r" b="b"/>
              <a:pathLst>
                <a:path w="149149" h="82728">
                  <a:moveTo>
                    <a:pt x="74575" y="0"/>
                  </a:moveTo>
                  <a:cubicBezTo>
                    <a:pt x="111862" y="0"/>
                    <a:pt x="149149" y="20688"/>
                    <a:pt x="149149" y="41363"/>
                  </a:cubicBezTo>
                  <a:cubicBezTo>
                    <a:pt x="149149" y="62052"/>
                    <a:pt x="111862" y="82728"/>
                    <a:pt x="74575" y="82728"/>
                  </a:cubicBezTo>
                  <a:cubicBezTo>
                    <a:pt x="37288" y="82728"/>
                    <a:pt x="0" y="62052"/>
                    <a:pt x="0" y="41363"/>
                  </a:cubicBezTo>
                  <a:cubicBezTo>
                    <a:pt x="0" y="20688"/>
                    <a:pt x="37288" y="0"/>
                    <a:pt x="74575" y="0"/>
                  </a:cubicBezTo>
                </a:path>
              </a:pathLst>
            </a:custGeom>
            <a:grpFill/>
          </p:spPr>
        </p:sp>
        <p:sp>
          <p:nvSpPr>
            <p:cNvPr id="653" name="Freeform 96">
              <a:extLst>
                <a:ext uri="{FF2B5EF4-FFF2-40B4-BE49-F238E27FC236}">
                  <a16:creationId xmlns:a16="http://schemas.microsoft.com/office/drawing/2014/main" id="{BE268E9C-4744-43E5-AA3D-DDC64F901996}"/>
                </a:ext>
              </a:extLst>
            </p:cNvPr>
            <p:cNvSpPr/>
            <p:nvPr/>
          </p:nvSpPr>
          <p:spPr>
            <a:xfrm>
              <a:off x="1306149" y="1950282"/>
              <a:ext cx="149149" cy="82728"/>
            </a:xfrm>
            <a:custGeom>
              <a:avLst/>
              <a:gdLst/>
              <a:ahLst/>
              <a:cxnLst/>
              <a:rect l="l" t="t" r="r" b="b"/>
              <a:pathLst>
                <a:path w="149149" h="82728">
                  <a:moveTo>
                    <a:pt x="74575" y="0"/>
                  </a:moveTo>
                  <a:cubicBezTo>
                    <a:pt x="111862" y="0"/>
                    <a:pt x="149149" y="20688"/>
                    <a:pt x="149149" y="41363"/>
                  </a:cubicBezTo>
                  <a:cubicBezTo>
                    <a:pt x="149149" y="62052"/>
                    <a:pt x="111862" y="82728"/>
                    <a:pt x="74575" y="82728"/>
                  </a:cubicBezTo>
                  <a:cubicBezTo>
                    <a:pt x="37288" y="82728"/>
                    <a:pt x="0" y="62052"/>
                    <a:pt x="0" y="41363"/>
                  </a:cubicBezTo>
                  <a:cubicBezTo>
                    <a:pt x="0" y="20688"/>
                    <a:pt x="37288" y="0"/>
                    <a:pt x="74575" y="0"/>
                  </a:cubicBezTo>
                  <a:close/>
                </a:path>
              </a:pathLst>
            </a:custGeom>
            <a:grpFill/>
            <a:ln w="12700" cap="sq">
              <a:solidFill>
                <a:srgbClr val="FEFFFE"/>
              </a:solidFill>
            </a:ln>
          </p:spPr>
        </p:sp>
        <p:sp>
          <p:nvSpPr>
            <p:cNvPr id="654" name="Freeform 97">
              <a:extLst>
                <a:ext uri="{FF2B5EF4-FFF2-40B4-BE49-F238E27FC236}">
                  <a16:creationId xmlns:a16="http://schemas.microsoft.com/office/drawing/2014/main" id="{5F6234A0-0E77-494D-8B13-BC4E5DCA928C}"/>
                </a:ext>
              </a:extLst>
            </p:cNvPr>
            <p:cNvSpPr/>
            <p:nvPr/>
          </p:nvSpPr>
          <p:spPr>
            <a:xfrm>
              <a:off x="1306289" y="1950136"/>
              <a:ext cx="148869" cy="83020"/>
            </a:xfrm>
            <a:custGeom>
              <a:avLst/>
              <a:gdLst/>
              <a:ahLst/>
              <a:cxnLst/>
              <a:rect l="l" t="t" r="r" b="b"/>
              <a:pathLst>
                <a:path w="148869" h="83020">
                  <a:moveTo>
                    <a:pt x="74435" y="0"/>
                  </a:moveTo>
                  <a:cubicBezTo>
                    <a:pt x="111646" y="0"/>
                    <a:pt x="148869" y="20751"/>
                    <a:pt x="148869" y="41516"/>
                  </a:cubicBezTo>
                  <a:cubicBezTo>
                    <a:pt x="148869" y="62268"/>
                    <a:pt x="111646" y="83019"/>
                    <a:pt x="74435" y="83019"/>
                  </a:cubicBezTo>
                  <a:cubicBezTo>
                    <a:pt x="37224" y="83019"/>
                    <a:pt x="0" y="62268"/>
                    <a:pt x="0" y="41516"/>
                  </a:cubicBezTo>
                  <a:cubicBezTo>
                    <a:pt x="0" y="20751"/>
                    <a:pt x="37224" y="0"/>
                    <a:pt x="74435" y="0"/>
                  </a:cubicBezTo>
                </a:path>
              </a:pathLst>
            </a:custGeom>
            <a:grpFill/>
          </p:spPr>
        </p:sp>
        <p:sp>
          <p:nvSpPr>
            <p:cNvPr id="655" name="Freeform 98">
              <a:extLst>
                <a:ext uri="{FF2B5EF4-FFF2-40B4-BE49-F238E27FC236}">
                  <a16:creationId xmlns:a16="http://schemas.microsoft.com/office/drawing/2014/main" id="{CADA72BC-ADB7-41F2-A27C-44FF7661724E}"/>
                </a:ext>
              </a:extLst>
            </p:cNvPr>
            <p:cNvSpPr/>
            <p:nvPr/>
          </p:nvSpPr>
          <p:spPr>
            <a:xfrm>
              <a:off x="1306289" y="1950136"/>
              <a:ext cx="148869" cy="83020"/>
            </a:xfrm>
            <a:custGeom>
              <a:avLst/>
              <a:gdLst/>
              <a:ahLst/>
              <a:cxnLst/>
              <a:rect l="l" t="t" r="r" b="b"/>
              <a:pathLst>
                <a:path w="148869" h="83020">
                  <a:moveTo>
                    <a:pt x="74435" y="0"/>
                  </a:moveTo>
                  <a:cubicBezTo>
                    <a:pt x="111646" y="0"/>
                    <a:pt x="148869" y="20751"/>
                    <a:pt x="148869" y="41516"/>
                  </a:cubicBezTo>
                  <a:cubicBezTo>
                    <a:pt x="148869" y="62268"/>
                    <a:pt x="111646" y="83019"/>
                    <a:pt x="74435" y="83019"/>
                  </a:cubicBezTo>
                  <a:cubicBezTo>
                    <a:pt x="37224" y="83019"/>
                    <a:pt x="0" y="62268"/>
                    <a:pt x="0" y="41516"/>
                  </a:cubicBezTo>
                  <a:cubicBezTo>
                    <a:pt x="0" y="20751"/>
                    <a:pt x="37224" y="0"/>
                    <a:pt x="74435" y="0"/>
                  </a:cubicBezTo>
                  <a:close/>
                </a:path>
              </a:pathLst>
            </a:custGeom>
            <a:grpFill/>
            <a:ln w="12700" cap="sq">
              <a:solidFill>
                <a:srgbClr val="FEFFFE"/>
              </a:solidFill>
            </a:ln>
          </p:spPr>
        </p:sp>
        <p:sp>
          <p:nvSpPr>
            <p:cNvPr id="656" name="Freeform 99">
              <a:extLst>
                <a:ext uri="{FF2B5EF4-FFF2-40B4-BE49-F238E27FC236}">
                  <a16:creationId xmlns:a16="http://schemas.microsoft.com/office/drawing/2014/main" id="{4E3AD92D-185C-40B9-83EE-45B6B38A89B1}"/>
                </a:ext>
              </a:extLst>
            </p:cNvPr>
            <p:cNvSpPr/>
            <p:nvPr/>
          </p:nvSpPr>
          <p:spPr>
            <a:xfrm>
              <a:off x="1311979" y="1941965"/>
              <a:ext cx="137490" cy="64084"/>
            </a:xfrm>
            <a:custGeom>
              <a:avLst/>
              <a:gdLst/>
              <a:ahLst/>
              <a:cxnLst/>
              <a:rect l="l" t="t" r="r" b="b"/>
              <a:pathLst>
                <a:path w="137490" h="64084">
                  <a:moveTo>
                    <a:pt x="68745" y="0"/>
                  </a:moveTo>
                  <a:cubicBezTo>
                    <a:pt x="103124" y="0"/>
                    <a:pt x="137490" y="16027"/>
                    <a:pt x="137490" y="32042"/>
                  </a:cubicBezTo>
                  <a:cubicBezTo>
                    <a:pt x="137490" y="48069"/>
                    <a:pt x="103124" y="64084"/>
                    <a:pt x="68745" y="64084"/>
                  </a:cubicBezTo>
                  <a:cubicBezTo>
                    <a:pt x="34366" y="64084"/>
                    <a:pt x="0" y="48069"/>
                    <a:pt x="0" y="32042"/>
                  </a:cubicBezTo>
                  <a:cubicBezTo>
                    <a:pt x="0" y="16027"/>
                    <a:pt x="34366" y="0"/>
                    <a:pt x="68745" y="0"/>
                  </a:cubicBezTo>
                </a:path>
              </a:pathLst>
            </a:custGeom>
            <a:grpFill/>
          </p:spPr>
        </p:sp>
        <p:sp>
          <p:nvSpPr>
            <p:cNvPr id="657" name="Freeform 100">
              <a:extLst>
                <a:ext uri="{FF2B5EF4-FFF2-40B4-BE49-F238E27FC236}">
                  <a16:creationId xmlns:a16="http://schemas.microsoft.com/office/drawing/2014/main" id="{F9EB916D-DDF8-43B0-BCCD-0A2AB4A4BEDD}"/>
                </a:ext>
              </a:extLst>
            </p:cNvPr>
            <p:cNvSpPr/>
            <p:nvPr/>
          </p:nvSpPr>
          <p:spPr>
            <a:xfrm>
              <a:off x="1311979" y="1941965"/>
              <a:ext cx="137490" cy="64084"/>
            </a:xfrm>
            <a:custGeom>
              <a:avLst/>
              <a:gdLst/>
              <a:ahLst/>
              <a:cxnLst/>
              <a:rect l="l" t="t" r="r" b="b"/>
              <a:pathLst>
                <a:path w="137490" h="64084">
                  <a:moveTo>
                    <a:pt x="68745" y="0"/>
                  </a:moveTo>
                  <a:cubicBezTo>
                    <a:pt x="103124" y="0"/>
                    <a:pt x="137490" y="16027"/>
                    <a:pt x="137490" y="32042"/>
                  </a:cubicBezTo>
                  <a:cubicBezTo>
                    <a:pt x="137490" y="48069"/>
                    <a:pt x="103124" y="64084"/>
                    <a:pt x="68745" y="64084"/>
                  </a:cubicBezTo>
                  <a:cubicBezTo>
                    <a:pt x="34366" y="64084"/>
                    <a:pt x="0" y="48069"/>
                    <a:pt x="0" y="32042"/>
                  </a:cubicBezTo>
                  <a:cubicBezTo>
                    <a:pt x="0" y="16027"/>
                    <a:pt x="34366" y="0"/>
                    <a:pt x="68745" y="0"/>
                  </a:cubicBezTo>
                  <a:close/>
                </a:path>
              </a:pathLst>
            </a:custGeom>
            <a:grpFill/>
            <a:ln w="12700" cap="sq">
              <a:solidFill>
                <a:srgbClr val="FEFFFE"/>
              </a:solidFill>
            </a:ln>
          </p:spPr>
        </p:sp>
        <p:sp>
          <p:nvSpPr>
            <p:cNvPr id="658" name="Freeform 101">
              <a:extLst>
                <a:ext uri="{FF2B5EF4-FFF2-40B4-BE49-F238E27FC236}">
                  <a16:creationId xmlns:a16="http://schemas.microsoft.com/office/drawing/2014/main" id="{EBB1F822-1964-46D2-9226-60D3E8957280}"/>
                </a:ext>
              </a:extLst>
            </p:cNvPr>
            <p:cNvSpPr/>
            <p:nvPr/>
          </p:nvSpPr>
          <p:spPr>
            <a:xfrm>
              <a:off x="1312118" y="1941819"/>
              <a:ext cx="137211" cy="64376"/>
            </a:xfrm>
            <a:custGeom>
              <a:avLst/>
              <a:gdLst/>
              <a:ahLst/>
              <a:cxnLst/>
              <a:rect l="l" t="t" r="r" b="b"/>
              <a:pathLst>
                <a:path w="137211" h="64376">
                  <a:moveTo>
                    <a:pt x="68606" y="0"/>
                  </a:moveTo>
                  <a:cubicBezTo>
                    <a:pt x="102908" y="0"/>
                    <a:pt x="137211" y="16091"/>
                    <a:pt x="137211" y="32194"/>
                  </a:cubicBezTo>
                  <a:cubicBezTo>
                    <a:pt x="137211" y="48285"/>
                    <a:pt x="102908" y="64376"/>
                    <a:pt x="68606" y="64376"/>
                  </a:cubicBezTo>
                  <a:cubicBezTo>
                    <a:pt x="34303" y="64376"/>
                    <a:pt x="0" y="48285"/>
                    <a:pt x="0" y="32194"/>
                  </a:cubicBezTo>
                  <a:cubicBezTo>
                    <a:pt x="0" y="16091"/>
                    <a:pt x="34303" y="0"/>
                    <a:pt x="68606" y="0"/>
                  </a:cubicBezTo>
                </a:path>
              </a:pathLst>
            </a:custGeom>
            <a:grpFill/>
          </p:spPr>
        </p:sp>
        <p:sp>
          <p:nvSpPr>
            <p:cNvPr id="659" name="Freeform 102">
              <a:extLst>
                <a:ext uri="{FF2B5EF4-FFF2-40B4-BE49-F238E27FC236}">
                  <a16:creationId xmlns:a16="http://schemas.microsoft.com/office/drawing/2014/main" id="{B39E53FF-C995-4238-9153-47D03D9583D0}"/>
                </a:ext>
              </a:extLst>
            </p:cNvPr>
            <p:cNvSpPr/>
            <p:nvPr/>
          </p:nvSpPr>
          <p:spPr>
            <a:xfrm>
              <a:off x="1312118" y="1941819"/>
              <a:ext cx="137211" cy="64376"/>
            </a:xfrm>
            <a:custGeom>
              <a:avLst/>
              <a:gdLst/>
              <a:ahLst/>
              <a:cxnLst/>
              <a:rect l="l" t="t" r="r" b="b"/>
              <a:pathLst>
                <a:path w="137211" h="64376">
                  <a:moveTo>
                    <a:pt x="68606" y="0"/>
                  </a:moveTo>
                  <a:cubicBezTo>
                    <a:pt x="102908" y="0"/>
                    <a:pt x="137211" y="16091"/>
                    <a:pt x="137211" y="32194"/>
                  </a:cubicBezTo>
                  <a:cubicBezTo>
                    <a:pt x="137211" y="48285"/>
                    <a:pt x="102908" y="64376"/>
                    <a:pt x="68606" y="64376"/>
                  </a:cubicBezTo>
                  <a:cubicBezTo>
                    <a:pt x="34303" y="64376"/>
                    <a:pt x="0" y="48285"/>
                    <a:pt x="0" y="32194"/>
                  </a:cubicBezTo>
                  <a:cubicBezTo>
                    <a:pt x="0" y="16091"/>
                    <a:pt x="34303" y="0"/>
                    <a:pt x="68606" y="0"/>
                  </a:cubicBezTo>
                  <a:close/>
                </a:path>
              </a:pathLst>
            </a:custGeom>
            <a:grpFill/>
            <a:ln w="12700" cap="sq">
              <a:solidFill>
                <a:srgbClr val="FEFFFE"/>
              </a:solidFill>
            </a:ln>
          </p:spPr>
        </p:sp>
        <p:sp>
          <p:nvSpPr>
            <p:cNvPr id="660" name="Freeform 103">
              <a:extLst>
                <a:ext uri="{FF2B5EF4-FFF2-40B4-BE49-F238E27FC236}">
                  <a16:creationId xmlns:a16="http://schemas.microsoft.com/office/drawing/2014/main" id="{CD09BFE9-540D-43AB-A0D7-F619F671AF73}"/>
                </a:ext>
              </a:extLst>
            </p:cNvPr>
            <p:cNvSpPr/>
            <p:nvPr/>
          </p:nvSpPr>
          <p:spPr>
            <a:xfrm>
              <a:off x="1306149" y="1928989"/>
              <a:ext cx="149149" cy="82728"/>
            </a:xfrm>
            <a:custGeom>
              <a:avLst/>
              <a:gdLst/>
              <a:ahLst/>
              <a:cxnLst/>
              <a:rect l="l" t="t" r="r" b="b"/>
              <a:pathLst>
                <a:path w="149149" h="82728">
                  <a:moveTo>
                    <a:pt x="74575" y="0"/>
                  </a:moveTo>
                  <a:cubicBezTo>
                    <a:pt x="111862" y="0"/>
                    <a:pt x="149149" y="20675"/>
                    <a:pt x="149149" y="41364"/>
                  </a:cubicBezTo>
                  <a:cubicBezTo>
                    <a:pt x="149149" y="62052"/>
                    <a:pt x="111862" y="82728"/>
                    <a:pt x="74575" y="82728"/>
                  </a:cubicBezTo>
                  <a:cubicBezTo>
                    <a:pt x="37288" y="82728"/>
                    <a:pt x="0" y="62052"/>
                    <a:pt x="0" y="41364"/>
                  </a:cubicBezTo>
                  <a:cubicBezTo>
                    <a:pt x="0" y="20675"/>
                    <a:pt x="37288" y="0"/>
                    <a:pt x="74575" y="0"/>
                  </a:cubicBezTo>
                </a:path>
              </a:pathLst>
            </a:custGeom>
            <a:grpFill/>
          </p:spPr>
        </p:sp>
        <p:sp>
          <p:nvSpPr>
            <p:cNvPr id="661" name="Freeform 104">
              <a:extLst>
                <a:ext uri="{FF2B5EF4-FFF2-40B4-BE49-F238E27FC236}">
                  <a16:creationId xmlns:a16="http://schemas.microsoft.com/office/drawing/2014/main" id="{38EE2840-3E3A-4812-AB78-85F62CBC4A11}"/>
                </a:ext>
              </a:extLst>
            </p:cNvPr>
            <p:cNvSpPr/>
            <p:nvPr/>
          </p:nvSpPr>
          <p:spPr>
            <a:xfrm>
              <a:off x="1306149" y="1928989"/>
              <a:ext cx="149149" cy="82728"/>
            </a:xfrm>
            <a:custGeom>
              <a:avLst/>
              <a:gdLst/>
              <a:ahLst/>
              <a:cxnLst/>
              <a:rect l="l" t="t" r="r" b="b"/>
              <a:pathLst>
                <a:path w="149149" h="82728">
                  <a:moveTo>
                    <a:pt x="74575" y="0"/>
                  </a:moveTo>
                  <a:cubicBezTo>
                    <a:pt x="111862" y="0"/>
                    <a:pt x="149149" y="20675"/>
                    <a:pt x="149149" y="41364"/>
                  </a:cubicBezTo>
                  <a:cubicBezTo>
                    <a:pt x="149149" y="62052"/>
                    <a:pt x="111862" y="82728"/>
                    <a:pt x="74575" y="82728"/>
                  </a:cubicBezTo>
                  <a:cubicBezTo>
                    <a:pt x="37288" y="82728"/>
                    <a:pt x="0" y="62052"/>
                    <a:pt x="0" y="41364"/>
                  </a:cubicBezTo>
                  <a:cubicBezTo>
                    <a:pt x="0" y="20675"/>
                    <a:pt x="37288" y="0"/>
                    <a:pt x="74575" y="0"/>
                  </a:cubicBezTo>
                  <a:close/>
                </a:path>
              </a:pathLst>
            </a:custGeom>
            <a:grpFill/>
            <a:ln w="12700" cap="sq">
              <a:solidFill>
                <a:srgbClr val="FEFFFE"/>
              </a:solidFill>
            </a:ln>
          </p:spPr>
        </p:sp>
        <p:sp>
          <p:nvSpPr>
            <p:cNvPr id="662" name="Freeform 105">
              <a:extLst>
                <a:ext uri="{FF2B5EF4-FFF2-40B4-BE49-F238E27FC236}">
                  <a16:creationId xmlns:a16="http://schemas.microsoft.com/office/drawing/2014/main" id="{08A7BE0B-5BF0-4E5D-BF1B-7136360EEB57}"/>
                </a:ext>
              </a:extLst>
            </p:cNvPr>
            <p:cNvSpPr/>
            <p:nvPr/>
          </p:nvSpPr>
          <p:spPr>
            <a:xfrm>
              <a:off x="1306289" y="1928842"/>
              <a:ext cx="148869" cy="83020"/>
            </a:xfrm>
            <a:custGeom>
              <a:avLst/>
              <a:gdLst/>
              <a:ahLst/>
              <a:cxnLst/>
              <a:rect l="l" t="t" r="r" b="b"/>
              <a:pathLst>
                <a:path w="148869" h="83020">
                  <a:moveTo>
                    <a:pt x="74435" y="0"/>
                  </a:moveTo>
                  <a:cubicBezTo>
                    <a:pt x="111646" y="0"/>
                    <a:pt x="148869" y="20751"/>
                    <a:pt x="148869" y="41516"/>
                  </a:cubicBezTo>
                  <a:cubicBezTo>
                    <a:pt x="148869" y="62267"/>
                    <a:pt x="111646" y="83019"/>
                    <a:pt x="74435" y="83019"/>
                  </a:cubicBezTo>
                  <a:cubicBezTo>
                    <a:pt x="37224" y="83019"/>
                    <a:pt x="0" y="62267"/>
                    <a:pt x="0" y="41516"/>
                  </a:cubicBezTo>
                  <a:cubicBezTo>
                    <a:pt x="0" y="20751"/>
                    <a:pt x="37224" y="0"/>
                    <a:pt x="74435" y="0"/>
                  </a:cubicBezTo>
                </a:path>
              </a:pathLst>
            </a:custGeom>
            <a:grpFill/>
          </p:spPr>
        </p:sp>
        <p:sp>
          <p:nvSpPr>
            <p:cNvPr id="663" name="Freeform 106">
              <a:extLst>
                <a:ext uri="{FF2B5EF4-FFF2-40B4-BE49-F238E27FC236}">
                  <a16:creationId xmlns:a16="http://schemas.microsoft.com/office/drawing/2014/main" id="{8A9ACBF5-3205-4A74-9A1C-EE30CA3033F9}"/>
                </a:ext>
              </a:extLst>
            </p:cNvPr>
            <p:cNvSpPr/>
            <p:nvPr/>
          </p:nvSpPr>
          <p:spPr>
            <a:xfrm>
              <a:off x="1306289" y="1928842"/>
              <a:ext cx="148869" cy="83020"/>
            </a:xfrm>
            <a:custGeom>
              <a:avLst/>
              <a:gdLst/>
              <a:ahLst/>
              <a:cxnLst/>
              <a:rect l="l" t="t" r="r" b="b"/>
              <a:pathLst>
                <a:path w="148869" h="83020">
                  <a:moveTo>
                    <a:pt x="74435" y="0"/>
                  </a:moveTo>
                  <a:cubicBezTo>
                    <a:pt x="111646" y="0"/>
                    <a:pt x="148869" y="20751"/>
                    <a:pt x="148869" y="41516"/>
                  </a:cubicBezTo>
                  <a:cubicBezTo>
                    <a:pt x="148869" y="62267"/>
                    <a:pt x="111646" y="83019"/>
                    <a:pt x="74435" y="83019"/>
                  </a:cubicBezTo>
                  <a:cubicBezTo>
                    <a:pt x="37224" y="83019"/>
                    <a:pt x="0" y="62267"/>
                    <a:pt x="0" y="41516"/>
                  </a:cubicBezTo>
                  <a:cubicBezTo>
                    <a:pt x="0" y="20751"/>
                    <a:pt x="37224" y="0"/>
                    <a:pt x="74435" y="0"/>
                  </a:cubicBezTo>
                  <a:close/>
                </a:path>
              </a:pathLst>
            </a:custGeom>
            <a:grpFill/>
            <a:ln w="12700" cap="sq">
              <a:solidFill>
                <a:srgbClr val="FEFFFE"/>
              </a:solidFill>
            </a:ln>
          </p:spPr>
        </p:sp>
        <p:sp>
          <p:nvSpPr>
            <p:cNvPr id="664" name="Freeform 107">
              <a:extLst>
                <a:ext uri="{FF2B5EF4-FFF2-40B4-BE49-F238E27FC236}">
                  <a16:creationId xmlns:a16="http://schemas.microsoft.com/office/drawing/2014/main" id="{E224E9CF-F382-44DE-BE71-34EA9C5A98E1}"/>
                </a:ext>
              </a:extLst>
            </p:cNvPr>
            <p:cNvSpPr/>
            <p:nvPr/>
          </p:nvSpPr>
          <p:spPr>
            <a:xfrm>
              <a:off x="1311979" y="1920670"/>
              <a:ext cx="137490" cy="64084"/>
            </a:xfrm>
            <a:custGeom>
              <a:avLst/>
              <a:gdLst/>
              <a:ahLst/>
              <a:cxnLst/>
              <a:rect l="l" t="t" r="r" b="b"/>
              <a:pathLst>
                <a:path w="137490" h="64084">
                  <a:moveTo>
                    <a:pt x="68745" y="0"/>
                  </a:moveTo>
                  <a:cubicBezTo>
                    <a:pt x="103124" y="0"/>
                    <a:pt x="137490" y="16028"/>
                    <a:pt x="137490" y="32043"/>
                  </a:cubicBezTo>
                  <a:cubicBezTo>
                    <a:pt x="137490" y="48070"/>
                    <a:pt x="103124" y="64084"/>
                    <a:pt x="68745" y="64084"/>
                  </a:cubicBezTo>
                  <a:cubicBezTo>
                    <a:pt x="34366" y="64084"/>
                    <a:pt x="0" y="48070"/>
                    <a:pt x="0" y="32043"/>
                  </a:cubicBezTo>
                  <a:cubicBezTo>
                    <a:pt x="0" y="16028"/>
                    <a:pt x="34366" y="0"/>
                    <a:pt x="68745" y="0"/>
                  </a:cubicBezTo>
                </a:path>
              </a:pathLst>
            </a:custGeom>
            <a:grpFill/>
          </p:spPr>
        </p:sp>
        <p:sp>
          <p:nvSpPr>
            <p:cNvPr id="665" name="Freeform 108">
              <a:extLst>
                <a:ext uri="{FF2B5EF4-FFF2-40B4-BE49-F238E27FC236}">
                  <a16:creationId xmlns:a16="http://schemas.microsoft.com/office/drawing/2014/main" id="{AA42ED34-EC56-48E1-865D-43AE03C03BA4}"/>
                </a:ext>
              </a:extLst>
            </p:cNvPr>
            <p:cNvSpPr/>
            <p:nvPr/>
          </p:nvSpPr>
          <p:spPr>
            <a:xfrm>
              <a:off x="1311979" y="1920670"/>
              <a:ext cx="137490" cy="64084"/>
            </a:xfrm>
            <a:custGeom>
              <a:avLst/>
              <a:gdLst/>
              <a:ahLst/>
              <a:cxnLst/>
              <a:rect l="l" t="t" r="r" b="b"/>
              <a:pathLst>
                <a:path w="137490" h="64084">
                  <a:moveTo>
                    <a:pt x="68745" y="0"/>
                  </a:moveTo>
                  <a:cubicBezTo>
                    <a:pt x="103124" y="0"/>
                    <a:pt x="137490" y="16028"/>
                    <a:pt x="137490" y="32043"/>
                  </a:cubicBezTo>
                  <a:cubicBezTo>
                    <a:pt x="137490" y="48070"/>
                    <a:pt x="103124" y="64084"/>
                    <a:pt x="68745" y="64084"/>
                  </a:cubicBezTo>
                  <a:cubicBezTo>
                    <a:pt x="34366" y="64084"/>
                    <a:pt x="0" y="48070"/>
                    <a:pt x="0" y="32043"/>
                  </a:cubicBezTo>
                  <a:cubicBezTo>
                    <a:pt x="0" y="16028"/>
                    <a:pt x="34366" y="0"/>
                    <a:pt x="68745" y="0"/>
                  </a:cubicBezTo>
                  <a:close/>
                </a:path>
              </a:pathLst>
            </a:custGeom>
            <a:grpFill/>
            <a:ln w="12700" cap="sq">
              <a:solidFill>
                <a:srgbClr val="FEFFFE"/>
              </a:solidFill>
            </a:ln>
          </p:spPr>
        </p:sp>
        <p:sp>
          <p:nvSpPr>
            <p:cNvPr id="666" name="Freeform 109">
              <a:extLst>
                <a:ext uri="{FF2B5EF4-FFF2-40B4-BE49-F238E27FC236}">
                  <a16:creationId xmlns:a16="http://schemas.microsoft.com/office/drawing/2014/main" id="{A81D8B0B-3A79-46F7-AC2A-8708A9BCCCB0}"/>
                </a:ext>
              </a:extLst>
            </p:cNvPr>
            <p:cNvSpPr/>
            <p:nvPr/>
          </p:nvSpPr>
          <p:spPr>
            <a:xfrm>
              <a:off x="1312118" y="1920525"/>
              <a:ext cx="137211" cy="64376"/>
            </a:xfrm>
            <a:custGeom>
              <a:avLst/>
              <a:gdLst/>
              <a:ahLst/>
              <a:cxnLst/>
              <a:rect l="l" t="t" r="r" b="b"/>
              <a:pathLst>
                <a:path w="137211" h="64376">
                  <a:moveTo>
                    <a:pt x="68606" y="0"/>
                  </a:moveTo>
                  <a:cubicBezTo>
                    <a:pt x="102908" y="0"/>
                    <a:pt x="137211" y="16091"/>
                    <a:pt x="137211" y="32194"/>
                  </a:cubicBezTo>
                  <a:cubicBezTo>
                    <a:pt x="137211" y="48285"/>
                    <a:pt x="102908" y="64376"/>
                    <a:pt x="68606" y="64376"/>
                  </a:cubicBezTo>
                  <a:cubicBezTo>
                    <a:pt x="34303" y="64376"/>
                    <a:pt x="0" y="48285"/>
                    <a:pt x="0" y="32194"/>
                  </a:cubicBezTo>
                  <a:cubicBezTo>
                    <a:pt x="0" y="16091"/>
                    <a:pt x="34303" y="0"/>
                    <a:pt x="68606" y="0"/>
                  </a:cubicBezTo>
                </a:path>
              </a:pathLst>
            </a:custGeom>
            <a:grpFill/>
          </p:spPr>
        </p:sp>
        <p:sp>
          <p:nvSpPr>
            <p:cNvPr id="667" name="Freeform 110">
              <a:extLst>
                <a:ext uri="{FF2B5EF4-FFF2-40B4-BE49-F238E27FC236}">
                  <a16:creationId xmlns:a16="http://schemas.microsoft.com/office/drawing/2014/main" id="{A2FC2DB0-5112-49C4-B9E6-B299695A8337}"/>
                </a:ext>
              </a:extLst>
            </p:cNvPr>
            <p:cNvSpPr/>
            <p:nvPr/>
          </p:nvSpPr>
          <p:spPr>
            <a:xfrm>
              <a:off x="1312118" y="1920525"/>
              <a:ext cx="137211" cy="64376"/>
            </a:xfrm>
            <a:custGeom>
              <a:avLst/>
              <a:gdLst/>
              <a:ahLst/>
              <a:cxnLst/>
              <a:rect l="l" t="t" r="r" b="b"/>
              <a:pathLst>
                <a:path w="137211" h="64376">
                  <a:moveTo>
                    <a:pt x="68606" y="0"/>
                  </a:moveTo>
                  <a:cubicBezTo>
                    <a:pt x="102908" y="0"/>
                    <a:pt x="137211" y="16091"/>
                    <a:pt x="137211" y="32194"/>
                  </a:cubicBezTo>
                  <a:cubicBezTo>
                    <a:pt x="137211" y="48285"/>
                    <a:pt x="102908" y="64376"/>
                    <a:pt x="68606" y="64376"/>
                  </a:cubicBezTo>
                  <a:cubicBezTo>
                    <a:pt x="34303" y="64376"/>
                    <a:pt x="0" y="48285"/>
                    <a:pt x="0" y="32194"/>
                  </a:cubicBezTo>
                  <a:cubicBezTo>
                    <a:pt x="0" y="16091"/>
                    <a:pt x="34303" y="0"/>
                    <a:pt x="68606" y="0"/>
                  </a:cubicBezTo>
                  <a:close/>
                </a:path>
              </a:pathLst>
            </a:custGeom>
            <a:grpFill/>
            <a:ln w="12700" cap="sq">
              <a:solidFill>
                <a:srgbClr val="FEFFFE"/>
              </a:solidFill>
            </a:ln>
          </p:spPr>
        </p:sp>
        <p:sp>
          <p:nvSpPr>
            <p:cNvPr id="668" name="Freeform 111">
              <a:extLst>
                <a:ext uri="{FF2B5EF4-FFF2-40B4-BE49-F238E27FC236}">
                  <a16:creationId xmlns:a16="http://schemas.microsoft.com/office/drawing/2014/main" id="{7B1C80B5-FA2D-4FD3-957A-A0AA990F17D5}"/>
                </a:ext>
              </a:extLst>
            </p:cNvPr>
            <p:cNvSpPr/>
            <p:nvPr/>
          </p:nvSpPr>
          <p:spPr>
            <a:xfrm>
              <a:off x="1306149" y="1907692"/>
              <a:ext cx="149149" cy="82728"/>
            </a:xfrm>
            <a:custGeom>
              <a:avLst/>
              <a:gdLst/>
              <a:ahLst/>
              <a:cxnLst/>
              <a:rect l="l" t="t" r="r" b="b"/>
              <a:pathLst>
                <a:path w="149149" h="82728">
                  <a:moveTo>
                    <a:pt x="74575" y="0"/>
                  </a:moveTo>
                  <a:cubicBezTo>
                    <a:pt x="111862" y="0"/>
                    <a:pt x="149149" y="20689"/>
                    <a:pt x="149149" y="41364"/>
                  </a:cubicBezTo>
                  <a:cubicBezTo>
                    <a:pt x="149149" y="62052"/>
                    <a:pt x="111862" y="82728"/>
                    <a:pt x="74575" y="82728"/>
                  </a:cubicBezTo>
                  <a:cubicBezTo>
                    <a:pt x="37288" y="82728"/>
                    <a:pt x="0" y="62052"/>
                    <a:pt x="0" y="41364"/>
                  </a:cubicBezTo>
                  <a:cubicBezTo>
                    <a:pt x="0" y="20689"/>
                    <a:pt x="37288" y="0"/>
                    <a:pt x="74575" y="0"/>
                  </a:cubicBezTo>
                </a:path>
              </a:pathLst>
            </a:custGeom>
            <a:grpFill/>
          </p:spPr>
        </p:sp>
        <p:sp>
          <p:nvSpPr>
            <p:cNvPr id="669" name="Freeform 112">
              <a:extLst>
                <a:ext uri="{FF2B5EF4-FFF2-40B4-BE49-F238E27FC236}">
                  <a16:creationId xmlns:a16="http://schemas.microsoft.com/office/drawing/2014/main" id="{01266BB9-4997-4DBC-9257-1FAEDB15F39A}"/>
                </a:ext>
              </a:extLst>
            </p:cNvPr>
            <p:cNvSpPr/>
            <p:nvPr/>
          </p:nvSpPr>
          <p:spPr>
            <a:xfrm>
              <a:off x="1306149" y="1907692"/>
              <a:ext cx="149149" cy="82728"/>
            </a:xfrm>
            <a:custGeom>
              <a:avLst/>
              <a:gdLst/>
              <a:ahLst/>
              <a:cxnLst/>
              <a:rect l="l" t="t" r="r" b="b"/>
              <a:pathLst>
                <a:path w="149149" h="82728">
                  <a:moveTo>
                    <a:pt x="74575" y="0"/>
                  </a:moveTo>
                  <a:cubicBezTo>
                    <a:pt x="111862" y="0"/>
                    <a:pt x="149149" y="20689"/>
                    <a:pt x="149149" y="41364"/>
                  </a:cubicBezTo>
                  <a:cubicBezTo>
                    <a:pt x="149149" y="62052"/>
                    <a:pt x="111862" y="82728"/>
                    <a:pt x="74575" y="82728"/>
                  </a:cubicBezTo>
                  <a:cubicBezTo>
                    <a:pt x="37288" y="82728"/>
                    <a:pt x="0" y="62052"/>
                    <a:pt x="0" y="41364"/>
                  </a:cubicBezTo>
                  <a:cubicBezTo>
                    <a:pt x="0" y="20689"/>
                    <a:pt x="37288" y="0"/>
                    <a:pt x="74575" y="0"/>
                  </a:cubicBezTo>
                  <a:close/>
                </a:path>
              </a:pathLst>
            </a:custGeom>
            <a:grpFill/>
            <a:ln w="12700" cap="sq">
              <a:solidFill>
                <a:srgbClr val="FEFFFE"/>
              </a:solidFill>
            </a:ln>
          </p:spPr>
        </p:sp>
        <p:sp>
          <p:nvSpPr>
            <p:cNvPr id="670" name="Freeform 113">
              <a:extLst>
                <a:ext uri="{FF2B5EF4-FFF2-40B4-BE49-F238E27FC236}">
                  <a16:creationId xmlns:a16="http://schemas.microsoft.com/office/drawing/2014/main" id="{97C5B45A-4480-42AF-BB01-DF2D9D888755}"/>
                </a:ext>
              </a:extLst>
            </p:cNvPr>
            <p:cNvSpPr/>
            <p:nvPr/>
          </p:nvSpPr>
          <p:spPr>
            <a:xfrm>
              <a:off x="1306289" y="1907549"/>
              <a:ext cx="148869" cy="83020"/>
            </a:xfrm>
            <a:custGeom>
              <a:avLst/>
              <a:gdLst/>
              <a:ahLst/>
              <a:cxnLst/>
              <a:rect l="l" t="t" r="r" b="b"/>
              <a:pathLst>
                <a:path w="148869" h="83020">
                  <a:moveTo>
                    <a:pt x="74435" y="0"/>
                  </a:moveTo>
                  <a:cubicBezTo>
                    <a:pt x="111646" y="0"/>
                    <a:pt x="148869" y="20752"/>
                    <a:pt x="148869" y="41504"/>
                  </a:cubicBezTo>
                  <a:cubicBezTo>
                    <a:pt x="148869" y="62268"/>
                    <a:pt x="111646" y="83020"/>
                    <a:pt x="74435" y="83020"/>
                  </a:cubicBezTo>
                  <a:cubicBezTo>
                    <a:pt x="37224" y="83020"/>
                    <a:pt x="0" y="62268"/>
                    <a:pt x="0" y="41504"/>
                  </a:cubicBezTo>
                  <a:cubicBezTo>
                    <a:pt x="0" y="20752"/>
                    <a:pt x="37224" y="0"/>
                    <a:pt x="74435" y="0"/>
                  </a:cubicBezTo>
                </a:path>
              </a:pathLst>
            </a:custGeom>
            <a:grpFill/>
          </p:spPr>
        </p:sp>
        <p:sp>
          <p:nvSpPr>
            <p:cNvPr id="671" name="Freeform 114">
              <a:extLst>
                <a:ext uri="{FF2B5EF4-FFF2-40B4-BE49-F238E27FC236}">
                  <a16:creationId xmlns:a16="http://schemas.microsoft.com/office/drawing/2014/main" id="{26813F80-32F0-466E-8F6A-1A485C5942A0}"/>
                </a:ext>
              </a:extLst>
            </p:cNvPr>
            <p:cNvSpPr/>
            <p:nvPr/>
          </p:nvSpPr>
          <p:spPr>
            <a:xfrm>
              <a:off x="1306289" y="1907549"/>
              <a:ext cx="148869" cy="83020"/>
            </a:xfrm>
            <a:custGeom>
              <a:avLst/>
              <a:gdLst/>
              <a:ahLst/>
              <a:cxnLst/>
              <a:rect l="l" t="t" r="r" b="b"/>
              <a:pathLst>
                <a:path w="148869" h="83020">
                  <a:moveTo>
                    <a:pt x="74435" y="0"/>
                  </a:moveTo>
                  <a:cubicBezTo>
                    <a:pt x="111646" y="0"/>
                    <a:pt x="148869" y="20752"/>
                    <a:pt x="148869" y="41504"/>
                  </a:cubicBezTo>
                  <a:cubicBezTo>
                    <a:pt x="148869" y="62268"/>
                    <a:pt x="111646" y="83020"/>
                    <a:pt x="74435" y="83020"/>
                  </a:cubicBezTo>
                  <a:cubicBezTo>
                    <a:pt x="37224" y="83020"/>
                    <a:pt x="0" y="62268"/>
                    <a:pt x="0" y="41504"/>
                  </a:cubicBezTo>
                  <a:cubicBezTo>
                    <a:pt x="0" y="20752"/>
                    <a:pt x="37224" y="0"/>
                    <a:pt x="74435" y="0"/>
                  </a:cubicBezTo>
                  <a:close/>
                </a:path>
              </a:pathLst>
            </a:custGeom>
            <a:grpFill/>
            <a:ln w="12700" cap="sq">
              <a:solidFill>
                <a:srgbClr val="FEFFFE"/>
              </a:solidFill>
            </a:ln>
          </p:spPr>
        </p:sp>
        <p:sp>
          <p:nvSpPr>
            <p:cNvPr id="672" name="Freeform 115">
              <a:extLst>
                <a:ext uri="{FF2B5EF4-FFF2-40B4-BE49-F238E27FC236}">
                  <a16:creationId xmlns:a16="http://schemas.microsoft.com/office/drawing/2014/main" id="{2441E8FB-1723-491F-93C6-27A3E20FD62D}"/>
                </a:ext>
              </a:extLst>
            </p:cNvPr>
            <p:cNvSpPr/>
            <p:nvPr/>
          </p:nvSpPr>
          <p:spPr>
            <a:xfrm>
              <a:off x="1311979" y="1899378"/>
              <a:ext cx="137490" cy="64084"/>
            </a:xfrm>
            <a:custGeom>
              <a:avLst/>
              <a:gdLst/>
              <a:ahLst/>
              <a:cxnLst/>
              <a:rect l="l" t="t" r="r" b="b"/>
              <a:pathLst>
                <a:path w="137490" h="64084">
                  <a:moveTo>
                    <a:pt x="68745" y="0"/>
                  </a:moveTo>
                  <a:cubicBezTo>
                    <a:pt x="103124" y="0"/>
                    <a:pt x="137490" y="16027"/>
                    <a:pt x="137490" y="32042"/>
                  </a:cubicBezTo>
                  <a:cubicBezTo>
                    <a:pt x="137490" y="48069"/>
                    <a:pt x="103124" y="64084"/>
                    <a:pt x="68745" y="64084"/>
                  </a:cubicBezTo>
                  <a:cubicBezTo>
                    <a:pt x="34366" y="64084"/>
                    <a:pt x="0" y="48069"/>
                    <a:pt x="0" y="32042"/>
                  </a:cubicBezTo>
                  <a:cubicBezTo>
                    <a:pt x="0" y="16027"/>
                    <a:pt x="34366" y="0"/>
                    <a:pt x="68745" y="0"/>
                  </a:cubicBezTo>
                </a:path>
              </a:pathLst>
            </a:custGeom>
            <a:grpFill/>
          </p:spPr>
        </p:sp>
        <p:sp>
          <p:nvSpPr>
            <p:cNvPr id="673" name="Freeform 116">
              <a:extLst>
                <a:ext uri="{FF2B5EF4-FFF2-40B4-BE49-F238E27FC236}">
                  <a16:creationId xmlns:a16="http://schemas.microsoft.com/office/drawing/2014/main" id="{BC942A06-3C3B-4D68-A118-FED4746F3B0A}"/>
                </a:ext>
              </a:extLst>
            </p:cNvPr>
            <p:cNvSpPr/>
            <p:nvPr/>
          </p:nvSpPr>
          <p:spPr>
            <a:xfrm>
              <a:off x="1311979" y="1899378"/>
              <a:ext cx="137490" cy="64084"/>
            </a:xfrm>
            <a:custGeom>
              <a:avLst/>
              <a:gdLst/>
              <a:ahLst/>
              <a:cxnLst/>
              <a:rect l="l" t="t" r="r" b="b"/>
              <a:pathLst>
                <a:path w="137490" h="64084">
                  <a:moveTo>
                    <a:pt x="68745" y="0"/>
                  </a:moveTo>
                  <a:cubicBezTo>
                    <a:pt x="103124" y="0"/>
                    <a:pt x="137490" y="16027"/>
                    <a:pt x="137490" y="32042"/>
                  </a:cubicBezTo>
                  <a:cubicBezTo>
                    <a:pt x="137490" y="48069"/>
                    <a:pt x="103124" y="64084"/>
                    <a:pt x="68745" y="64084"/>
                  </a:cubicBezTo>
                  <a:cubicBezTo>
                    <a:pt x="34366" y="64084"/>
                    <a:pt x="0" y="48069"/>
                    <a:pt x="0" y="32042"/>
                  </a:cubicBezTo>
                  <a:cubicBezTo>
                    <a:pt x="0" y="16027"/>
                    <a:pt x="34366" y="0"/>
                    <a:pt x="68745" y="0"/>
                  </a:cubicBezTo>
                  <a:close/>
                </a:path>
              </a:pathLst>
            </a:custGeom>
            <a:grpFill/>
            <a:ln w="12700" cap="sq">
              <a:solidFill>
                <a:srgbClr val="FEFFFE"/>
              </a:solidFill>
            </a:ln>
          </p:spPr>
        </p:sp>
        <p:sp>
          <p:nvSpPr>
            <p:cNvPr id="674" name="Freeform 117">
              <a:extLst>
                <a:ext uri="{FF2B5EF4-FFF2-40B4-BE49-F238E27FC236}">
                  <a16:creationId xmlns:a16="http://schemas.microsoft.com/office/drawing/2014/main" id="{75E4F971-90F0-4749-9963-2DDD6F712FFF}"/>
                </a:ext>
              </a:extLst>
            </p:cNvPr>
            <p:cNvSpPr/>
            <p:nvPr/>
          </p:nvSpPr>
          <p:spPr>
            <a:xfrm>
              <a:off x="1312118" y="1899230"/>
              <a:ext cx="137211" cy="64376"/>
            </a:xfrm>
            <a:custGeom>
              <a:avLst/>
              <a:gdLst/>
              <a:ahLst/>
              <a:cxnLst/>
              <a:rect l="l" t="t" r="r" b="b"/>
              <a:pathLst>
                <a:path w="137211" h="64376">
                  <a:moveTo>
                    <a:pt x="68606" y="0"/>
                  </a:moveTo>
                  <a:cubicBezTo>
                    <a:pt x="102908" y="0"/>
                    <a:pt x="137211" y="16091"/>
                    <a:pt x="137211" y="32195"/>
                  </a:cubicBezTo>
                  <a:cubicBezTo>
                    <a:pt x="137211" y="48286"/>
                    <a:pt x="102908" y="64377"/>
                    <a:pt x="68606" y="64377"/>
                  </a:cubicBezTo>
                  <a:cubicBezTo>
                    <a:pt x="34303" y="64377"/>
                    <a:pt x="0" y="48286"/>
                    <a:pt x="0" y="32195"/>
                  </a:cubicBezTo>
                  <a:cubicBezTo>
                    <a:pt x="0" y="16091"/>
                    <a:pt x="34303" y="0"/>
                    <a:pt x="68606" y="0"/>
                  </a:cubicBezTo>
                </a:path>
              </a:pathLst>
            </a:custGeom>
            <a:grpFill/>
          </p:spPr>
        </p:sp>
        <p:sp>
          <p:nvSpPr>
            <p:cNvPr id="675" name="Freeform 118">
              <a:extLst>
                <a:ext uri="{FF2B5EF4-FFF2-40B4-BE49-F238E27FC236}">
                  <a16:creationId xmlns:a16="http://schemas.microsoft.com/office/drawing/2014/main" id="{2EC9B495-D2BB-47AF-A1BA-B2C20D6BA0B5}"/>
                </a:ext>
              </a:extLst>
            </p:cNvPr>
            <p:cNvSpPr/>
            <p:nvPr/>
          </p:nvSpPr>
          <p:spPr>
            <a:xfrm>
              <a:off x="1312118" y="1899230"/>
              <a:ext cx="137211" cy="64376"/>
            </a:xfrm>
            <a:custGeom>
              <a:avLst/>
              <a:gdLst/>
              <a:ahLst/>
              <a:cxnLst/>
              <a:rect l="l" t="t" r="r" b="b"/>
              <a:pathLst>
                <a:path w="137211" h="64376">
                  <a:moveTo>
                    <a:pt x="68606" y="0"/>
                  </a:moveTo>
                  <a:cubicBezTo>
                    <a:pt x="102908" y="0"/>
                    <a:pt x="137211" y="16091"/>
                    <a:pt x="137211" y="32195"/>
                  </a:cubicBezTo>
                  <a:cubicBezTo>
                    <a:pt x="137211" y="48286"/>
                    <a:pt x="102908" y="64377"/>
                    <a:pt x="68606" y="64377"/>
                  </a:cubicBezTo>
                  <a:cubicBezTo>
                    <a:pt x="34303" y="64377"/>
                    <a:pt x="0" y="48286"/>
                    <a:pt x="0" y="32195"/>
                  </a:cubicBezTo>
                  <a:cubicBezTo>
                    <a:pt x="0" y="16091"/>
                    <a:pt x="34303" y="0"/>
                    <a:pt x="68606" y="0"/>
                  </a:cubicBezTo>
                  <a:close/>
                </a:path>
              </a:pathLst>
            </a:custGeom>
            <a:grpFill/>
            <a:ln w="12700" cap="sq">
              <a:solidFill>
                <a:srgbClr val="FEFFFE"/>
              </a:solidFill>
            </a:ln>
          </p:spPr>
        </p:sp>
        <p:sp>
          <p:nvSpPr>
            <p:cNvPr id="676" name="Freeform 119">
              <a:extLst>
                <a:ext uri="{FF2B5EF4-FFF2-40B4-BE49-F238E27FC236}">
                  <a16:creationId xmlns:a16="http://schemas.microsoft.com/office/drawing/2014/main" id="{88201251-544F-4871-B270-B53BADD4EA76}"/>
                </a:ext>
              </a:extLst>
            </p:cNvPr>
            <p:cNvSpPr/>
            <p:nvPr/>
          </p:nvSpPr>
          <p:spPr>
            <a:xfrm>
              <a:off x="1306149" y="1886397"/>
              <a:ext cx="149149" cy="82728"/>
            </a:xfrm>
            <a:custGeom>
              <a:avLst/>
              <a:gdLst/>
              <a:ahLst/>
              <a:cxnLst/>
              <a:rect l="l" t="t" r="r" b="b"/>
              <a:pathLst>
                <a:path w="149149" h="82728">
                  <a:moveTo>
                    <a:pt x="74575" y="0"/>
                  </a:moveTo>
                  <a:cubicBezTo>
                    <a:pt x="111862" y="0"/>
                    <a:pt x="149149" y="20688"/>
                    <a:pt x="149149" y="41364"/>
                  </a:cubicBezTo>
                  <a:cubicBezTo>
                    <a:pt x="149149" y="62052"/>
                    <a:pt x="111862" y="82728"/>
                    <a:pt x="74575" y="82728"/>
                  </a:cubicBezTo>
                  <a:cubicBezTo>
                    <a:pt x="37288" y="82728"/>
                    <a:pt x="0" y="62052"/>
                    <a:pt x="0" y="41364"/>
                  </a:cubicBezTo>
                  <a:cubicBezTo>
                    <a:pt x="0" y="20688"/>
                    <a:pt x="37288" y="0"/>
                    <a:pt x="74575" y="0"/>
                  </a:cubicBezTo>
                </a:path>
              </a:pathLst>
            </a:custGeom>
            <a:grpFill/>
          </p:spPr>
        </p:sp>
        <p:sp>
          <p:nvSpPr>
            <p:cNvPr id="677" name="Freeform 120">
              <a:extLst>
                <a:ext uri="{FF2B5EF4-FFF2-40B4-BE49-F238E27FC236}">
                  <a16:creationId xmlns:a16="http://schemas.microsoft.com/office/drawing/2014/main" id="{137CD0F5-DD95-4F78-9625-3E1737D69391}"/>
                </a:ext>
              </a:extLst>
            </p:cNvPr>
            <p:cNvSpPr/>
            <p:nvPr/>
          </p:nvSpPr>
          <p:spPr>
            <a:xfrm>
              <a:off x="1306149" y="1886397"/>
              <a:ext cx="149149" cy="82728"/>
            </a:xfrm>
            <a:custGeom>
              <a:avLst/>
              <a:gdLst/>
              <a:ahLst/>
              <a:cxnLst/>
              <a:rect l="l" t="t" r="r" b="b"/>
              <a:pathLst>
                <a:path w="149149" h="82728">
                  <a:moveTo>
                    <a:pt x="74575" y="0"/>
                  </a:moveTo>
                  <a:cubicBezTo>
                    <a:pt x="111862" y="0"/>
                    <a:pt x="149149" y="20688"/>
                    <a:pt x="149149" y="41364"/>
                  </a:cubicBezTo>
                  <a:cubicBezTo>
                    <a:pt x="149149" y="62052"/>
                    <a:pt x="111862" y="82728"/>
                    <a:pt x="74575" y="82728"/>
                  </a:cubicBezTo>
                  <a:cubicBezTo>
                    <a:pt x="37288" y="82728"/>
                    <a:pt x="0" y="62052"/>
                    <a:pt x="0" y="41364"/>
                  </a:cubicBezTo>
                  <a:cubicBezTo>
                    <a:pt x="0" y="20688"/>
                    <a:pt x="37288" y="0"/>
                    <a:pt x="74575" y="0"/>
                  </a:cubicBezTo>
                  <a:close/>
                </a:path>
              </a:pathLst>
            </a:custGeom>
            <a:grpFill/>
            <a:ln w="12700" cap="sq">
              <a:solidFill>
                <a:srgbClr val="FEFFFE"/>
              </a:solidFill>
            </a:ln>
          </p:spPr>
        </p:sp>
        <p:sp>
          <p:nvSpPr>
            <p:cNvPr id="678" name="Freeform 121">
              <a:extLst>
                <a:ext uri="{FF2B5EF4-FFF2-40B4-BE49-F238E27FC236}">
                  <a16:creationId xmlns:a16="http://schemas.microsoft.com/office/drawing/2014/main" id="{B2F9C6AF-1695-4FC5-BE9D-D3428AE8FB54}"/>
                </a:ext>
              </a:extLst>
            </p:cNvPr>
            <p:cNvSpPr/>
            <p:nvPr/>
          </p:nvSpPr>
          <p:spPr>
            <a:xfrm>
              <a:off x="1306289" y="1886252"/>
              <a:ext cx="148869" cy="83020"/>
            </a:xfrm>
            <a:custGeom>
              <a:avLst/>
              <a:gdLst/>
              <a:ahLst/>
              <a:cxnLst/>
              <a:rect l="l" t="t" r="r" b="b"/>
              <a:pathLst>
                <a:path w="148869" h="83020">
                  <a:moveTo>
                    <a:pt x="74435" y="0"/>
                  </a:moveTo>
                  <a:cubicBezTo>
                    <a:pt x="111646" y="0"/>
                    <a:pt x="148869" y="20752"/>
                    <a:pt x="148869" y="41517"/>
                  </a:cubicBezTo>
                  <a:cubicBezTo>
                    <a:pt x="148869" y="62269"/>
                    <a:pt x="111646" y="83020"/>
                    <a:pt x="74435" y="83020"/>
                  </a:cubicBezTo>
                  <a:cubicBezTo>
                    <a:pt x="37224" y="83020"/>
                    <a:pt x="0" y="62269"/>
                    <a:pt x="0" y="41517"/>
                  </a:cubicBezTo>
                  <a:cubicBezTo>
                    <a:pt x="0" y="20752"/>
                    <a:pt x="37224" y="0"/>
                    <a:pt x="74435" y="0"/>
                  </a:cubicBezTo>
                </a:path>
              </a:pathLst>
            </a:custGeom>
            <a:grpFill/>
          </p:spPr>
        </p:sp>
        <p:sp>
          <p:nvSpPr>
            <p:cNvPr id="679" name="Freeform 122">
              <a:extLst>
                <a:ext uri="{FF2B5EF4-FFF2-40B4-BE49-F238E27FC236}">
                  <a16:creationId xmlns:a16="http://schemas.microsoft.com/office/drawing/2014/main" id="{E95AF924-AFF6-497E-9E1F-3603A553E415}"/>
                </a:ext>
              </a:extLst>
            </p:cNvPr>
            <p:cNvSpPr/>
            <p:nvPr/>
          </p:nvSpPr>
          <p:spPr>
            <a:xfrm>
              <a:off x="1306289" y="1886252"/>
              <a:ext cx="148869" cy="83020"/>
            </a:xfrm>
            <a:custGeom>
              <a:avLst/>
              <a:gdLst/>
              <a:ahLst/>
              <a:cxnLst/>
              <a:rect l="l" t="t" r="r" b="b"/>
              <a:pathLst>
                <a:path w="148869" h="83020">
                  <a:moveTo>
                    <a:pt x="74435" y="0"/>
                  </a:moveTo>
                  <a:cubicBezTo>
                    <a:pt x="111646" y="0"/>
                    <a:pt x="148869" y="20752"/>
                    <a:pt x="148869" y="41517"/>
                  </a:cubicBezTo>
                  <a:cubicBezTo>
                    <a:pt x="148869" y="62269"/>
                    <a:pt x="111646" y="83020"/>
                    <a:pt x="74435" y="83020"/>
                  </a:cubicBezTo>
                  <a:cubicBezTo>
                    <a:pt x="37224" y="83020"/>
                    <a:pt x="0" y="62269"/>
                    <a:pt x="0" y="41517"/>
                  </a:cubicBezTo>
                  <a:cubicBezTo>
                    <a:pt x="0" y="20752"/>
                    <a:pt x="37224" y="0"/>
                    <a:pt x="74435" y="0"/>
                  </a:cubicBezTo>
                  <a:close/>
                </a:path>
              </a:pathLst>
            </a:custGeom>
            <a:grpFill/>
            <a:ln w="12700" cap="sq">
              <a:solidFill>
                <a:srgbClr val="FEFFFE"/>
              </a:solidFill>
            </a:ln>
          </p:spPr>
        </p:sp>
        <p:sp>
          <p:nvSpPr>
            <p:cNvPr id="680" name="Freeform 123">
              <a:extLst>
                <a:ext uri="{FF2B5EF4-FFF2-40B4-BE49-F238E27FC236}">
                  <a16:creationId xmlns:a16="http://schemas.microsoft.com/office/drawing/2014/main" id="{F972A01D-B206-4928-B200-E29B50E165E8}"/>
                </a:ext>
              </a:extLst>
            </p:cNvPr>
            <p:cNvSpPr/>
            <p:nvPr/>
          </p:nvSpPr>
          <p:spPr>
            <a:xfrm>
              <a:off x="1311979" y="1984555"/>
              <a:ext cx="137490" cy="64084"/>
            </a:xfrm>
            <a:custGeom>
              <a:avLst/>
              <a:gdLst/>
              <a:ahLst/>
              <a:cxnLst/>
              <a:rect l="l" t="t" r="r" b="b"/>
              <a:pathLst>
                <a:path w="137490" h="64084">
                  <a:moveTo>
                    <a:pt x="68745" y="0"/>
                  </a:moveTo>
                  <a:cubicBezTo>
                    <a:pt x="103124" y="0"/>
                    <a:pt x="137490" y="16028"/>
                    <a:pt x="137490" y="32042"/>
                  </a:cubicBezTo>
                  <a:cubicBezTo>
                    <a:pt x="137490" y="48070"/>
                    <a:pt x="103124" y="64084"/>
                    <a:pt x="68745" y="64084"/>
                  </a:cubicBezTo>
                  <a:cubicBezTo>
                    <a:pt x="34366" y="64084"/>
                    <a:pt x="0" y="48070"/>
                    <a:pt x="0" y="32042"/>
                  </a:cubicBezTo>
                  <a:cubicBezTo>
                    <a:pt x="0" y="16028"/>
                    <a:pt x="34366" y="0"/>
                    <a:pt x="68745" y="0"/>
                  </a:cubicBezTo>
                </a:path>
              </a:pathLst>
            </a:custGeom>
            <a:grpFill/>
          </p:spPr>
        </p:sp>
        <p:sp>
          <p:nvSpPr>
            <p:cNvPr id="681" name="Freeform 124">
              <a:extLst>
                <a:ext uri="{FF2B5EF4-FFF2-40B4-BE49-F238E27FC236}">
                  <a16:creationId xmlns:a16="http://schemas.microsoft.com/office/drawing/2014/main" id="{FD5368BD-1897-46E0-92FE-C4B46BC9C1B9}"/>
                </a:ext>
              </a:extLst>
            </p:cNvPr>
            <p:cNvSpPr/>
            <p:nvPr/>
          </p:nvSpPr>
          <p:spPr>
            <a:xfrm>
              <a:off x="1311979" y="1984555"/>
              <a:ext cx="137490" cy="64084"/>
            </a:xfrm>
            <a:custGeom>
              <a:avLst/>
              <a:gdLst/>
              <a:ahLst/>
              <a:cxnLst/>
              <a:rect l="l" t="t" r="r" b="b"/>
              <a:pathLst>
                <a:path w="137490" h="64084">
                  <a:moveTo>
                    <a:pt x="68745" y="0"/>
                  </a:moveTo>
                  <a:cubicBezTo>
                    <a:pt x="103124" y="0"/>
                    <a:pt x="137490" y="16028"/>
                    <a:pt x="137490" y="32042"/>
                  </a:cubicBezTo>
                  <a:cubicBezTo>
                    <a:pt x="137490" y="48070"/>
                    <a:pt x="103124" y="64084"/>
                    <a:pt x="68745" y="64084"/>
                  </a:cubicBezTo>
                  <a:cubicBezTo>
                    <a:pt x="34366" y="64084"/>
                    <a:pt x="0" y="48070"/>
                    <a:pt x="0" y="32042"/>
                  </a:cubicBezTo>
                  <a:cubicBezTo>
                    <a:pt x="0" y="16028"/>
                    <a:pt x="34366" y="0"/>
                    <a:pt x="68745" y="0"/>
                  </a:cubicBezTo>
                  <a:close/>
                </a:path>
              </a:pathLst>
            </a:custGeom>
            <a:grpFill/>
            <a:ln w="12700" cap="sq">
              <a:solidFill>
                <a:srgbClr val="FEFFFE"/>
              </a:solidFill>
            </a:ln>
          </p:spPr>
        </p:sp>
        <p:sp>
          <p:nvSpPr>
            <p:cNvPr id="682" name="Freeform 125">
              <a:extLst>
                <a:ext uri="{FF2B5EF4-FFF2-40B4-BE49-F238E27FC236}">
                  <a16:creationId xmlns:a16="http://schemas.microsoft.com/office/drawing/2014/main" id="{D4253F5E-42A6-405D-AB09-B7E86773B6FB}"/>
                </a:ext>
              </a:extLst>
            </p:cNvPr>
            <p:cNvSpPr/>
            <p:nvPr/>
          </p:nvSpPr>
          <p:spPr>
            <a:xfrm>
              <a:off x="1312118" y="1984409"/>
              <a:ext cx="137211" cy="64376"/>
            </a:xfrm>
            <a:custGeom>
              <a:avLst/>
              <a:gdLst/>
              <a:ahLst/>
              <a:cxnLst/>
              <a:rect l="l" t="t" r="r" b="b"/>
              <a:pathLst>
                <a:path w="137211" h="64376">
                  <a:moveTo>
                    <a:pt x="68606" y="0"/>
                  </a:moveTo>
                  <a:cubicBezTo>
                    <a:pt x="102908" y="0"/>
                    <a:pt x="137211" y="16091"/>
                    <a:pt x="137211" y="32195"/>
                  </a:cubicBezTo>
                  <a:cubicBezTo>
                    <a:pt x="137211" y="48286"/>
                    <a:pt x="102908" y="64376"/>
                    <a:pt x="68606" y="64376"/>
                  </a:cubicBezTo>
                  <a:cubicBezTo>
                    <a:pt x="34303" y="64376"/>
                    <a:pt x="0" y="48286"/>
                    <a:pt x="0" y="32195"/>
                  </a:cubicBezTo>
                  <a:cubicBezTo>
                    <a:pt x="0" y="16091"/>
                    <a:pt x="34303" y="0"/>
                    <a:pt x="68606" y="0"/>
                  </a:cubicBezTo>
                </a:path>
              </a:pathLst>
            </a:custGeom>
            <a:grpFill/>
          </p:spPr>
        </p:sp>
        <p:sp>
          <p:nvSpPr>
            <p:cNvPr id="683" name="Freeform 126">
              <a:extLst>
                <a:ext uri="{FF2B5EF4-FFF2-40B4-BE49-F238E27FC236}">
                  <a16:creationId xmlns:a16="http://schemas.microsoft.com/office/drawing/2014/main" id="{C1168F73-2614-4E94-B5E2-4524A6297B13}"/>
                </a:ext>
              </a:extLst>
            </p:cNvPr>
            <p:cNvSpPr/>
            <p:nvPr/>
          </p:nvSpPr>
          <p:spPr>
            <a:xfrm>
              <a:off x="1312118" y="1984409"/>
              <a:ext cx="137211" cy="64376"/>
            </a:xfrm>
            <a:custGeom>
              <a:avLst/>
              <a:gdLst/>
              <a:ahLst/>
              <a:cxnLst/>
              <a:rect l="l" t="t" r="r" b="b"/>
              <a:pathLst>
                <a:path w="137211" h="64376">
                  <a:moveTo>
                    <a:pt x="68606" y="0"/>
                  </a:moveTo>
                  <a:cubicBezTo>
                    <a:pt x="102908" y="0"/>
                    <a:pt x="137211" y="16091"/>
                    <a:pt x="137211" y="32195"/>
                  </a:cubicBezTo>
                  <a:cubicBezTo>
                    <a:pt x="137211" y="48286"/>
                    <a:pt x="102908" y="64376"/>
                    <a:pt x="68606" y="64376"/>
                  </a:cubicBezTo>
                  <a:cubicBezTo>
                    <a:pt x="34303" y="64376"/>
                    <a:pt x="0" y="48286"/>
                    <a:pt x="0" y="32195"/>
                  </a:cubicBezTo>
                  <a:cubicBezTo>
                    <a:pt x="0" y="16091"/>
                    <a:pt x="34303" y="0"/>
                    <a:pt x="68606" y="0"/>
                  </a:cubicBezTo>
                  <a:close/>
                </a:path>
              </a:pathLst>
            </a:custGeom>
            <a:grpFill/>
            <a:ln w="12700" cap="sq">
              <a:solidFill>
                <a:srgbClr val="FEFFFE"/>
              </a:solidFill>
            </a:ln>
          </p:spPr>
        </p:sp>
        <p:sp>
          <p:nvSpPr>
            <p:cNvPr id="684" name="Freeform 127">
              <a:extLst>
                <a:ext uri="{FF2B5EF4-FFF2-40B4-BE49-F238E27FC236}">
                  <a16:creationId xmlns:a16="http://schemas.microsoft.com/office/drawing/2014/main" id="{D23DFD8C-EB82-492C-B308-8F9DF27A26F6}"/>
                </a:ext>
              </a:extLst>
            </p:cNvPr>
            <p:cNvSpPr/>
            <p:nvPr/>
          </p:nvSpPr>
          <p:spPr>
            <a:xfrm>
              <a:off x="1312118" y="1957857"/>
              <a:ext cx="137211" cy="64376"/>
            </a:xfrm>
            <a:custGeom>
              <a:avLst/>
              <a:gdLst/>
              <a:ahLst/>
              <a:cxnLst/>
              <a:rect l="l" t="t" r="r" b="b"/>
              <a:pathLst>
                <a:path w="137211" h="64376">
                  <a:moveTo>
                    <a:pt x="68606" y="0"/>
                  </a:moveTo>
                  <a:cubicBezTo>
                    <a:pt x="102908" y="0"/>
                    <a:pt x="137211" y="16091"/>
                    <a:pt x="137211" y="32182"/>
                  </a:cubicBezTo>
                  <a:cubicBezTo>
                    <a:pt x="137211" y="48286"/>
                    <a:pt x="102908" y="64377"/>
                    <a:pt x="68606" y="64377"/>
                  </a:cubicBezTo>
                  <a:cubicBezTo>
                    <a:pt x="34303" y="64377"/>
                    <a:pt x="0" y="48286"/>
                    <a:pt x="0" y="32182"/>
                  </a:cubicBezTo>
                  <a:cubicBezTo>
                    <a:pt x="0" y="16091"/>
                    <a:pt x="34303" y="0"/>
                    <a:pt x="68606" y="0"/>
                  </a:cubicBezTo>
                </a:path>
              </a:pathLst>
            </a:custGeom>
            <a:grpFill/>
          </p:spPr>
        </p:sp>
        <p:sp>
          <p:nvSpPr>
            <p:cNvPr id="685" name="Freeform 128">
              <a:extLst>
                <a:ext uri="{FF2B5EF4-FFF2-40B4-BE49-F238E27FC236}">
                  <a16:creationId xmlns:a16="http://schemas.microsoft.com/office/drawing/2014/main" id="{CEB9E4A9-EF83-480D-894B-FBBAC28D05DC}"/>
                </a:ext>
              </a:extLst>
            </p:cNvPr>
            <p:cNvSpPr/>
            <p:nvPr/>
          </p:nvSpPr>
          <p:spPr>
            <a:xfrm>
              <a:off x="1312118" y="1957857"/>
              <a:ext cx="137211" cy="64376"/>
            </a:xfrm>
            <a:custGeom>
              <a:avLst/>
              <a:gdLst/>
              <a:ahLst/>
              <a:cxnLst/>
              <a:rect l="l" t="t" r="r" b="b"/>
              <a:pathLst>
                <a:path w="137211" h="64376">
                  <a:moveTo>
                    <a:pt x="68606" y="0"/>
                  </a:moveTo>
                  <a:cubicBezTo>
                    <a:pt x="102908" y="0"/>
                    <a:pt x="137211" y="16091"/>
                    <a:pt x="137211" y="32182"/>
                  </a:cubicBezTo>
                  <a:cubicBezTo>
                    <a:pt x="137211" y="48286"/>
                    <a:pt x="102908" y="64377"/>
                    <a:pt x="68606" y="64377"/>
                  </a:cubicBezTo>
                  <a:cubicBezTo>
                    <a:pt x="34303" y="64377"/>
                    <a:pt x="0" y="48286"/>
                    <a:pt x="0" y="32182"/>
                  </a:cubicBezTo>
                  <a:cubicBezTo>
                    <a:pt x="0" y="16091"/>
                    <a:pt x="34303" y="0"/>
                    <a:pt x="68606" y="0"/>
                  </a:cubicBezTo>
                  <a:close/>
                </a:path>
              </a:pathLst>
            </a:custGeom>
            <a:grpFill/>
            <a:ln w="12700" cap="sq">
              <a:solidFill>
                <a:srgbClr val="FEFFFE"/>
              </a:solidFill>
            </a:ln>
          </p:spPr>
        </p:sp>
        <p:sp>
          <p:nvSpPr>
            <p:cNvPr id="686" name="Freeform 129">
              <a:extLst>
                <a:ext uri="{FF2B5EF4-FFF2-40B4-BE49-F238E27FC236}">
                  <a16:creationId xmlns:a16="http://schemas.microsoft.com/office/drawing/2014/main" id="{615A0CFD-316F-4A5F-99A6-DA56AD707F4F}"/>
                </a:ext>
              </a:extLst>
            </p:cNvPr>
            <p:cNvSpPr/>
            <p:nvPr/>
          </p:nvSpPr>
          <p:spPr>
            <a:xfrm>
              <a:off x="1312118" y="1931302"/>
              <a:ext cx="137211" cy="64376"/>
            </a:xfrm>
            <a:custGeom>
              <a:avLst/>
              <a:gdLst/>
              <a:ahLst/>
              <a:cxnLst/>
              <a:rect l="l" t="t" r="r" b="b"/>
              <a:pathLst>
                <a:path w="137211" h="64376">
                  <a:moveTo>
                    <a:pt x="68606" y="0"/>
                  </a:moveTo>
                  <a:cubicBezTo>
                    <a:pt x="102908" y="0"/>
                    <a:pt x="137211" y="16091"/>
                    <a:pt x="137211" y="32194"/>
                  </a:cubicBezTo>
                  <a:cubicBezTo>
                    <a:pt x="137211" y="48285"/>
                    <a:pt x="102908" y="64376"/>
                    <a:pt x="68606" y="64376"/>
                  </a:cubicBezTo>
                  <a:cubicBezTo>
                    <a:pt x="34303" y="64376"/>
                    <a:pt x="0" y="48285"/>
                    <a:pt x="0" y="32194"/>
                  </a:cubicBezTo>
                  <a:cubicBezTo>
                    <a:pt x="0" y="16091"/>
                    <a:pt x="34303" y="0"/>
                    <a:pt x="68606" y="0"/>
                  </a:cubicBezTo>
                </a:path>
              </a:pathLst>
            </a:custGeom>
            <a:grpFill/>
          </p:spPr>
        </p:sp>
        <p:sp>
          <p:nvSpPr>
            <p:cNvPr id="687" name="Freeform 130">
              <a:extLst>
                <a:ext uri="{FF2B5EF4-FFF2-40B4-BE49-F238E27FC236}">
                  <a16:creationId xmlns:a16="http://schemas.microsoft.com/office/drawing/2014/main" id="{EADB7E0B-8B49-4B4D-909B-E4D36AA7091B}"/>
                </a:ext>
              </a:extLst>
            </p:cNvPr>
            <p:cNvSpPr/>
            <p:nvPr/>
          </p:nvSpPr>
          <p:spPr>
            <a:xfrm>
              <a:off x="1312118" y="1931302"/>
              <a:ext cx="137211" cy="64376"/>
            </a:xfrm>
            <a:custGeom>
              <a:avLst/>
              <a:gdLst/>
              <a:ahLst/>
              <a:cxnLst/>
              <a:rect l="l" t="t" r="r" b="b"/>
              <a:pathLst>
                <a:path w="137211" h="64376">
                  <a:moveTo>
                    <a:pt x="68606" y="0"/>
                  </a:moveTo>
                  <a:cubicBezTo>
                    <a:pt x="102908" y="0"/>
                    <a:pt x="137211" y="16091"/>
                    <a:pt x="137211" y="32194"/>
                  </a:cubicBezTo>
                  <a:cubicBezTo>
                    <a:pt x="137211" y="48285"/>
                    <a:pt x="102908" y="64376"/>
                    <a:pt x="68606" y="64376"/>
                  </a:cubicBezTo>
                  <a:cubicBezTo>
                    <a:pt x="34303" y="64376"/>
                    <a:pt x="0" y="48285"/>
                    <a:pt x="0" y="32194"/>
                  </a:cubicBezTo>
                  <a:cubicBezTo>
                    <a:pt x="0" y="16091"/>
                    <a:pt x="34303" y="0"/>
                    <a:pt x="68606" y="0"/>
                  </a:cubicBezTo>
                  <a:close/>
                </a:path>
              </a:pathLst>
            </a:custGeom>
            <a:grpFill/>
            <a:ln w="12700" cap="sq">
              <a:solidFill>
                <a:srgbClr val="FEFFFE"/>
              </a:solidFill>
            </a:ln>
          </p:spPr>
        </p:sp>
        <p:sp>
          <p:nvSpPr>
            <p:cNvPr id="688" name="Freeform 131">
              <a:extLst>
                <a:ext uri="{FF2B5EF4-FFF2-40B4-BE49-F238E27FC236}">
                  <a16:creationId xmlns:a16="http://schemas.microsoft.com/office/drawing/2014/main" id="{E8F321D3-90DA-40DB-AC8B-10F87B915820}"/>
                </a:ext>
              </a:extLst>
            </p:cNvPr>
            <p:cNvSpPr/>
            <p:nvPr/>
          </p:nvSpPr>
          <p:spPr>
            <a:xfrm>
              <a:off x="1311979" y="1899378"/>
              <a:ext cx="137490" cy="64084"/>
            </a:xfrm>
            <a:custGeom>
              <a:avLst/>
              <a:gdLst/>
              <a:ahLst/>
              <a:cxnLst/>
              <a:rect l="l" t="t" r="r" b="b"/>
              <a:pathLst>
                <a:path w="137490" h="64084">
                  <a:moveTo>
                    <a:pt x="68745" y="0"/>
                  </a:moveTo>
                  <a:cubicBezTo>
                    <a:pt x="103124" y="0"/>
                    <a:pt x="137490" y="16027"/>
                    <a:pt x="137490" y="32042"/>
                  </a:cubicBezTo>
                  <a:cubicBezTo>
                    <a:pt x="137490" y="48069"/>
                    <a:pt x="103124" y="64084"/>
                    <a:pt x="68745" y="64084"/>
                  </a:cubicBezTo>
                  <a:cubicBezTo>
                    <a:pt x="34366" y="64084"/>
                    <a:pt x="0" y="48069"/>
                    <a:pt x="0" y="32042"/>
                  </a:cubicBezTo>
                  <a:cubicBezTo>
                    <a:pt x="0" y="16027"/>
                    <a:pt x="34366" y="0"/>
                    <a:pt x="68745" y="0"/>
                  </a:cubicBezTo>
                </a:path>
              </a:pathLst>
            </a:custGeom>
            <a:grpFill/>
          </p:spPr>
        </p:sp>
        <p:sp>
          <p:nvSpPr>
            <p:cNvPr id="689" name="Freeform 132">
              <a:extLst>
                <a:ext uri="{FF2B5EF4-FFF2-40B4-BE49-F238E27FC236}">
                  <a16:creationId xmlns:a16="http://schemas.microsoft.com/office/drawing/2014/main" id="{DC3B54A3-E553-40F9-9A0A-F09A5ED50492}"/>
                </a:ext>
              </a:extLst>
            </p:cNvPr>
            <p:cNvSpPr/>
            <p:nvPr/>
          </p:nvSpPr>
          <p:spPr>
            <a:xfrm>
              <a:off x="1311979" y="1899378"/>
              <a:ext cx="137490" cy="64084"/>
            </a:xfrm>
            <a:custGeom>
              <a:avLst/>
              <a:gdLst/>
              <a:ahLst/>
              <a:cxnLst/>
              <a:rect l="l" t="t" r="r" b="b"/>
              <a:pathLst>
                <a:path w="137490" h="64084">
                  <a:moveTo>
                    <a:pt x="68745" y="0"/>
                  </a:moveTo>
                  <a:cubicBezTo>
                    <a:pt x="103124" y="0"/>
                    <a:pt x="137490" y="16027"/>
                    <a:pt x="137490" y="32042"/>
                  </a:cubicBezTo>
                  <a:cubicBezTo>
                    <a:pt x="137490" y="48069"/>
                    <a:pt x="103124" y="64084"/>
                    <a:pt x="68745" y="64084"/>
                  </a:cubicBezTo>
                  <a:cubicBezTo>
                    <a:pt x="34366" y="64084"/>
                    <a:pt x="0" y="48069"/>
                    <a:pt x="0" y="32042"/>
                  </a:cubicBezTo>
                  <a:cubicBezTo>
                    <a:pt x="0" y="16027"/>
                    <a:pt x="34366" y="0"/>
                    <a:pt x="68745" y="0"/>
                  </a:cubicBezTo>
                  <a:close/>
                </a:path>
              </a:pathLst>
            </a:custGeom>
            <a:grpFill/>
            <a:ln w="12700" cap="sq">
              <a:solidFill>
                <a:srgbClr val="FEFFFE"/>
              </a:solidFill>
            </a:ln>
          </p:spPr>
        </p:sp>
        <p:sp>
          <p:nvSpPr>
            <p:cNvPr id="690" name="Freeform 133">
              <a:extLst>
                <a:ext uri="{FF2B5EF4-FFF2-40B4-BE49-F238E27FC236}">
                  <a16:creationId xmlns:a16="http://schemas.microsoft.com/office/drawing/2014/main" id="{262337A7-B24F-4B3F-B879-83889A3A0282}"/>
                </a:ext>
              </a:extLst>
            </p:cNvPr>
            <p:cNvSpPr/>
            <p:nvPr/>
          </p:nvSpPr>
          <p:spPr>
            <a:xfrm>
              <a:off x="1312118" y="1899230"/>
              <a:ext cx="137211" cy="64376"/>
            </a:xfrm>
            <a:custGeom>
              <a:avLst/>
              <a:gdLst/>
              <a:ahLst/>
              <a:cxnLst/>
              <a:rect l="l" t="t" r="r" b="b"/>
              <a:pathLst>
                <a:path w="137211" h="64376">
                  <a:moveTo>
                    <a:pt x="68606" y="0"/>
                  </a:moveTo>
                  <a:cubicBezTo>
                    <a:pt x="102908" y="0"/>
                    <a:pt x="137211" y="16091"/>
                    <a:pt x="137211" y="32195"/>
                  </a:cubicBezTo>
                  <a:cubicBezTo>
                    <a:pt x="137211" y="48286"/>
                    <a:pt x="102908" y="64377"/>
                    <a:pt x="68606" y="64377"/>
                  </a:cubicBezTo>
                  <a:cubicBezTo>
                    <a:pt x="34303" y="64377"/>
                    <a:pt x="0" y="48286"/>
                    <a:pt x="0" y="32195"/>
                  </a:cubicBezTo>
                  <a:cubicBezTo>
                    <a:pt x="0" y="16091"/>
                    <a:pt x="34303" y="0"/>
                    <a:pt x="68606" y="0"/>
                  </a:cubicBezTo>
                </a:path>
              </a:pathLst>
            </a:custGeom>
            <a:grpFill/>
          </p:spPr>
        </p:sp>
        <p:sp>
          <p:nvSpPr>
            <p:cNvPr id="691" name="Freeform 134">
              <a:extLst>
                <a:ext uri="{FF2B5EF4-FFF2-40B4-BE49-F238E27FC236}">
                  <a16:creationId xmlns:a16="http://schemas.microsoft.com/office/drawing/2014/main" id="{41B6F645-2B67-4026-8352-49A3BC17EA60}"/>
                </a:ext>
              </a:extLst>
            </p:cNvPr>
            <p:cNvSpPr/>
            <p:nvPr/>
          </p:nvSpPr>
          <p:spPr>
            <a:xfrm>
              <a:off x="1312118" y="1899230"/>
              <a:ext cx="137211" cy="64376"/>
            </a:xfrm>
            <a:custGeom>
              <a:avLst/>
              <a:gdLst/>
              <a:ahLst/>
              <a:cxnLst/>
              <a:rect l="l" t="t" r="r" b="b"/>
              <a:pathLst>
                <a:path w="137211" h="64376">
                  <a:moveTo>
                    <a:pt x="68606" y="0"/>
                  </a:moveTo>
                  <a:cubicBezTo>
                    <a:pt x="102908" y="0"/>
                    <a:pt x="137211" y="16091"/>
                    <a:pt x="137211" y="32195"/>
                  </a:cubicBezTo>
                  <a:cubicBezTo>
                    <a:pt x="137211" y="48286"/>
                    <a:pt x="102908" y="64377"/>
                    <a:pt x="68606" y="64377"/>
                  </a:cubicBezTo>
                  <a:cubicBezTo>
                    <a:pt x="34303" y="64377"/>
                    <a:pt x="0" y="48286"/>
                    <a:pt x="0" y="32195"/>
                  </a:cubicBezTo>
                  <a:cubicBezTo>
                    <a:pt x="0" y="16091"/>
                    <a:pt x="34303" y="0"/>
                    <a:pt x="68606" y="0"/>
                  </a:cubicBezTo>
                  <a:close/>
                </a:path>
              </a:pathLst>
            </a:custGeom>
            <a:grpFill/>
            <a:ln w="12700" cap="sq">
              <a:solidFill>
                <a:srgbClr val="FEFFFE"/>
              </a:solidFill>
            </a:ln>
          </p:spPr>
        </p:sp>
        <p:sp>
          <p:nvSpPr>
            <p:cNvPr id="692" name="Freeform 135">
              <a:extLst>
                <a:ext uri="{FF2B5EF4-FFF2-40B4-BE49-F238E27FC236}">
                  <a16:creationId xmlns:a16="http://schemas.microsoft.com/office/drawing/2014/main" id="{98DDC0A7-FE5D-468B-8E2C-24330AFBA863}"/>
                </a:ext>
              </a:extLst>
            </p:cNvPr>
            <p:cNvSpPr/>
            <p:nvPr/>
          </p:nvSpPr>
          <p:spPr>
            <a:xfrm>
              <a:off x="1306149" y="1886397"/>
              <a:ext cx="149149" cy="82728"/>
            </a:xfrm>
            <a:custGeom>
              <a:avLst/>
              <a:gdLst/>
              <a:ahLst/>
              <a:cxnLst/>
              <a:rect l="l" t="t" r="r" b="b"/>
              <a:pathLst>
                <a:path w="149149" h="82728">
                  <a:moveTo>
                    <a:pt x="74575" y="0"/>
                  </a:moveTo>
                  <a:cubicBezTo>
                    <a:pt x="111862" y="0"/>
                    <a:pt x="149149" y="20688"/>
                    <a:pt x="149149" y="41364"/>
                  </a:cubicBezTo>
                  <a:cubicBezTo>
                    <a:pt x="149149" y="62052"/>
                    <a:pt x="111862" y="82728"/>
                    <a:pt x="74575" y="82728"/>
                  </a:cubicBezTo>
                  <a:cubicBezTo>
                    <a:pt x="37288" y="82728"/>
                    <a:pt x="0" y="62052"/>
                    <a:pt x="0" y="41364"/>
                  </a:cubicBezTo>
                  <a:cubicBezTo>
                    <a:pt x="0" y="20688"/>
                    <a:pt x="37288" y="0"/>
                    <a:pt x="74575" y="0"/>
                  </a:cubicBezTo>
                </a:path>
              </a:pathLst>
            </a:custGeom>
            <a:grpFill/>
          </p:spPr>
        </p:sp>
        <p:sp>
          <p:nvSpPr>
            <p:cNvPr id="693" name="Freeform 136">
              <a:extLst>
                <a:ext uri="{FF2B5EF4-FFF2-40B4-BE49-F238E27FC236}">
                  <a16:creationId xmlns:a16="http://schemas.microsoft.com/office/drawing/2014/main" id="{8F941A08-3A04-4AF0-B063-61A09DF0D005}"/>
                </a:ext>
              </a:extLst>
            </p:cNvPr>
            <p:cNvSpPr/>
            <p:nvPr/>
          </p:nvSpPr>
          <p:spPr>
            <a:xfrm>
              <a:off x="1306149" y="1886397"/>
              <a:ext cx="149149" cy="82728"/>
            </a:xfrm>
            <a:custGeom>
              <a:avLst/>
              <a:gdLst/>
              <a:ahLst/>
              <a:cxnLst/>
              <a:rect l="l" t="t" r="r" b="b"/>
              <a:pathLst>
                <a:path w="149149" h="82728">
                  <a:moveTo>
                    <a:pt x="74575" y="0"/>
                  </a:moveTo>
                  <a:cubicBezTo>
                    <a:pt x="111862" y="0"/>
                    <a:pt x="149149" y="20688"/>
                    <a:pt x="149149" y="41364"/>
                  </a:cubicBezTo>
                  <a:cubicBezTo>
                    <a:pt x="149149" y="62052"/>
                    <a:pt x="111862" y="82728"/>
                    <a:pt x="74575" y="82728"/>
                  </a:cubicBezTo>
                  <a:cubicBezTo>
                    <a:pt x="37288" y="82728"/>
                    <a:pt x="0" y="62052"/>
                    <a:pt x="0" y="41364"/>
                  </a:cubicBezTo>
                  <a:cubicBezTo>
                    <a:pt x="0" y="20688"/>
                    <a:pt x="37288" y="0"/>
                    <a:pt x="74575" y="0"/>
                  </a:cubicBezTo>
                  <a:close/>
                </a:path>
              </a:pathLst>
            </a:custGeom>
            <a:grpFill/>
            <a:ln w="12700" cap="sq">
              <a:solidFill>
                <a:srgbClr val="FEFFFE"/>
              </a:solidFill>
            </a:ln>
          </p:spPr>
        </p:sp>
        <p:sp>
          <p:nvSpPr>
            <p:cNvPr id="694" name="Freeform 137">
              <a:extLst>
                <a:ext uri="{FF2B5EF4-FFF2-40B4-BE49-F238E27FC236}">
                  <a16:creationId xmlns:a16="http://schemas.microsoft.com/office/drawing/2014/main" id="{03451E7C-BFCB-45DF-9572-E46A7FA99ECF}"/>
                </a:ext>
              </a:extLst>
            </p:cNvPr>
            <p:cNvSpPr/>
            <p:nvPr/>
          </p:nvSpPr>
          <p:spPr>
            <a:xfrm>
              <a:off x="1455011" y="2110863"/>
              <a:ext cx="137490" cy="64084"/>
            </a:xfrm>
            <a:custGeom>
              <a:avLst/>
              <a:gdLst/>
              <a:ahLst/>
              <a:cxnLst/>
              <a:rect l="l" t="t" r="r" b="b"/>
              <a:pathLst>
                <a:path w="137490" h="64084">
                  <a:moveTo>
                    <a:pt x="68745" y="0"/>
                  </a:moveTo>
                  <a:cubicBezTo>
                    <a:pt x="103124" y="0"/>
                    <a:pt x="137490" y="16027"/>
                    <a:pt x="137490" y="32042"/>
                  </a:cubicBezTo>
                  <a:cubicBezTo>
                    <a:pt x="137490" y="48070"/>
                    <a:pt x="103124" y="64084"/>
                    <a:pt x="68745" y="64084"/>
                  </a:cubicBezTo>
                  <a:cubicBezTo>
                    <a:pt x="34366" y="64084"/>
                    <a:pt x="0" y="48070"/>
                    <a:pt x="0" y="32042"/>
                  </a:cubicBezTo>
                  <a:cubicBezTo>
                    <a:pt x="0" y="16027"/>
                    <a:pt x="34366" y="0"/>
                    <a:pt x="68745" y="0"/>
                  </a:cubicBezTo>
                </a:path>
              </a:pathLst>
            </a:custGeom>
            <a:grpFill/>
          </p:spPr>
        </p:sp>
        <p:sp>
          <p:nvSpPr>
            <p:cNvPr id="695" name="Freeform 138">
              <a:extLst>
                <a:ext uri="{FF2B5EF4-FFF2-40B4-BE49-F238E27FC236}">
                  <a16:creationId xmlns:a16="http://schemas.microsoft.com/office/drawing/2014/main" id="{1F75BB14-46C5-411E-A3DF-EFA55229000D}"/>
                </a:ext>
              </a:extLst>
            </p:cNvPr>
            <p:cNvSpPr/>
            <p:nvPr/>
          </p:nvSpPr>
          <p:spPr>
            <a:xfrm>
              <a:off x="1455011" y="2110863"/>
              <a:ext cx="137490" cy="64084"/>
            </a:xfrm>
            <a:custGeom>
              <a:avLst/>
              <a:gdLst/>
              <a:ahLst/>
              <a:cxnLst/>
              <a:rect l="l" t="t" r="r" b="b"/>
              <a:pathLst>
                <a:path w="137490" h="64084">
                  <a:moveTo>
                    <a:pt x="68745" y="0"/>
                  </a:moveTo>
                  <a:cubicBezTo>
                    <a:pt x="103124" y="0"/>
                    <a:pt x="137490" y="16027"/>
                    <a:pt x="137490" y="32042"/>
                  </a:cubicBezTo>
                  <a:cubicBezTo>
                    <a:pt x="137490" y="48070"/>
                    <a:pt x="103124" y="64084"/>
                    <a:pt x="68745" y="64084"/>
                  </a:cubicBezTo>
                  <a:cubicBezTo>
                    <a:pt x="34366" y="64084"/>
                    <a:pt x="0" y="48070"/>
                    <a:pt x="0" y="32042"/>
                  </a:cubicBezTo>
                  <a:cubicBezTo>
                    <a:pt x="0" y="16027"/>
                    <a:pt x="34366" y="0"/>
                    <a:pt x="68745" y="0"/>
                  </a:cubicBezTo>
                  <a:close/>
                </a:path>
              </a:pathLst>
            </a:custGeom>
            <a:grpFill/>
            <a:ln w="12700" cap="sq">
              <a:solidFill>
                <a:srgbClr val="FEFFFE"/>
              </a:solidFill>
            </a:ln>
          </p:spPr>
        </p:sp>
        <p:sp>
          <p:nvSpPr>
            <p:cNvPr id="696" name="Freeform 139">
              <a:extLst>
                <a:ext uri="{FF2B5EF4-FFF2-40B4-BE49-F238E27FC236}">
                  <a16:creationId xmlns:a16="http://schemas.microsoft.com/office/drawing/2014/main" id="{35239ECA-3B6A-454E-8AAD-DA0730ADF4A6}"/>
                </a:ext>
              </a:extLst>
            </p:cNvPr>
            <p:cNvSpPr/>
            <p:nvPr/>
          </p:nvSpPr>
          <p:spPr>
            <a:xfrm>
              <a:off x="1455151" y="2110717"/>
              <a:ext cx="137211" cy="64376"/>
            </a:xfrm>
            <a:custGeom>
              <a:avLst/>
              <a:gdLst/>
              <a:ahLst/>
              <a:cxnLst/>
              <a:rect l="l" t="t" r="r" b="b"/>
              <a:pathLst>
                <a:path w="137211" h="64376">
                  <a:moveTo>
                    <a:pt x="68605" y="0"/>
                  </a:moveTo>
                  <a:cubicBezTo>
                    <a:pt x="102908" y="0"/>
                    <a:pt x="137211" y="16091"/>
                    <a:pt x="137211" y="32195"/>
                  </a:cubicBezTo>
                  <a:cubicBezTo>
                    <a:pt x="137211" y="48286"/>
                    <a:pt x="102908" y="64377"/>
                    <a:pt x="68605" y="64377"/>
                  </a:cubicBezTo>
                  <a:cubicBezTo>
                    <a:pt x="34302" y="64377"/>
                    <a:pt x="0" y="48286"/>
                    <a:pt x="0" y="32195"/>
                  </a:cubicBezTo>
                  <a:cubicBezTo>
                    <a:pt x="0" y="16091"/>
                    <a:pt x="34302" y="0"/>
                    <a:pt x="68605" y="0"/>
                  </a:cubicBezTo>
                </a:path>
              </a:pathLst>
            </a:custGeom>
            <a:grpFill/>
          </p:spPr>
        </p:sp>
        <p:sp>
          <p:nvSpPr>
            <p:cNvPr id="697" name="Freeform 140">
              <a:extLst>
                <a:ext uri="{FF2B5EF4-FFF2-40B4-BE49-F238E27FC236}">
                  <a16:creationId xmlns:a16="http://schemas.microsoft.com/office/drawing/2014/main" id="{F70CC2D8-1DC7-4C6E-A9FE-FFB1F6415B2E}"/>
                </a:ext>
              </a:extLst>
            </p:cNvPr>
            <p:cNvSpPr/>
            <p:nvPr/>
          </p:nvSpPr>
          <p:spPr>
            <a:xfrm>
              <a:off x="1455151" y="2110717"/>
              <a:ext cx="137211" cy="64376"/>
            </a:xfrm>
            <a:custGeom>
              <a:avLst/>
              <a:gdLst/>
              <a:ahLst/>
              <a:cxnLst/>
              <a:rect l="l" t="t" r="r" b="b"/>
              <a:pathLst>
                <a:path w="137211" h="64376">
                  <a:moveTo>
                    <a:pt x="68605" y="0"/>
                  </a:moveTo>
                  <a:cubicBezTo>
                    <a:pt x="102908" y="0"/>
                    <a:pt x="137211" y="16091"/>
                    <a:pt x="137211" y="32195"/>
                  </a:cubicBezTo>
                  <a:cubicBezTo>
                    <a:pt x="137211" y="48286"/>
                    <a:pt x="102908" y="64377"/>
                    <a:pt x="68605" y="64377"/>
                  </a:cubicBezTo>
                  <a:cubicBezTo>
                    <a:pt x="34302" y="64377"/>
                    <a:pt x="0" y="48286"/>
                    <a:pt x="0" y="32195"/>
                  </a:cubicBezTo>
                  <a:cubicBezTo>
                    <a:pt x="0" y="16091"/>
                    <a:pt x="34302" y="0"/>
                    <a:pt x="68605" y="0"/>
                  </a:cubicBezTo>
                  <a:close/>
                </a:path>
              </a:pathLst>
            </a:custGeom>
            <a:grpFill/>
            <a:ln w="12700" cap="sq">
              <a:solidFill>
                <a:srgbClr val="FEFFFE"/>
              </a:solidFill>
            </a:ln>
          </p:spPr>
        </p:sp>
        <p:sp>
          <p:nvSpPr>
            <p:cNvPr id="698" name="Freeform 141">
              <a:extLst>
                <a:ext uri="{FF2B5EF4-FFF2-40B4-BE49-F238E27FC236}">
                  <a16:creationId xmlns:a16="http://schemas.microsoft.com/office/drawing/2014/main" id="{A0CDA4D5-F5A3-408B-81F6-1926455E486F}"/>
                </a:ext>
              </a:extLst>
            </p:cNvPr>
            <p:cNvSpPr/>
            <p:nvPr/>
          </p:nvSpPr>
          <p:spPr>
            <a:xfrm>
              <a:off x="1449182" y="2097885"/>
              <a:ext cx="149149" cy="82728"/>
            </a:xfrm>
            <a:custGeom>
              <a:avLst/>
              <a:gdLst/>
              <a:ahLst/>
              <a:cxnLst/>
              <a:rect l="l" t="t" r="r" b="b"/>
              <a:pathLst>
                <a:path w="149149" h="82728">
                  <a:moveTo>
                    <a:pt x="74574" y="0"/>
                  </a:moveTo>
                  <a:cubicBezTo>
                    <a:pt x="111861" y="0"/>
                    <a:pt x="149149" y="20688"/>
                    <a:pt x="149149" y="41364"/>
                  </a:cubicBezTo>
                  <a:cubicBezTo>
                    <a:pt x="149149" y="62052"/>
                    <a:pt x="111861" y="82728"/>
                    <a:pt x="74574" y="82728"/>
                  </a:cubicBezTo>
                  <a:cubicBezTo>
                    <a:pt x="37287" y="82728"/>
                    <a:pt x="0" y="62052"/>
                    <a:pt x="0" y="41364"/>
                  </a:cubicBezTo>
                  <a:cubicBezTo>
                    <a:pt x="0" y="20688"/>
                    <a:pt x="37287" y="0"/>
                    <a:pt x="74574" y="0"/>
                  </a:cubicBezTo>
                </a:path>
              </a:pathLst>
            </a:custGeom>
            <a:grpFill/>
          </p:spPr>
        </p:sp>
        <p:sp>
          <p:nvSpPr>
            <p:cNvPr id="699" name="Freeform 142">
              <a:extLst>
                <a:ext uri="{FF2B5EF4-FFF2-40B4-BE49-F238E27FC236}">
                  <a16:creationId xmlns:a16="http://schemas.microsoft.com/office/drawing/2014/main" id="{358C4095-AAA8-4CA3-89B3-6489CDA1FC7E}"/>
                </a:ext>
              </a:extLst>
            </p:cNvPr>
            <p:cNvSpPr/>
            <p:nvPr/>
          </p:nvSpPr>
          <p:spPr>
            <a:xfrm>
              <a:off x="1449182" y="2097885"/>
              <a:ext cx="149149" cy="82728"/>
            </a:xfrm>
            <a:custGeom>
              <a:avLst/>
              <a:gdLst/>
              <a:ahLst/>
              <a:cxnLst/>
              <a:rect l="l" t="t" r="r" b="b"/>
              <a:pathLst>
                <a:path w="149149" h="82728">
                  <a:moveTo>
                    <a:pt x="74574" y="0"/>
                  </a:moveTo>
                  <a:cubicBezTo>
                    <a:pt x="111861" y="0"/>
                    <a:pt x="149149" y="20688"/>
                    <a:pt x="149149" y="41364"/>
                  </a:cubicBezTo>
                  <a:cubicBezTo>
                    <a:pt x="149149" y="62052"/>
                    <a:pt x="111861" y="82728"/>
                    <a:pt x="74574" y="82728"/>
                  </a:cubicBezTo>
                  <a:cubicBezTo>
                    <a:pt x="37287" y="82728"/>
                    <a:pt x="0" y="62052"/>
                    <a:pt x="0" y="41364"/>
                  </a:cubicBezTo>
                  <a:cubicBezTo>
                    <a:pt x="0" y="20688"/>
                    <a:pt x="37287" y="0"/>
                    <a:pt x="74574" y="0"/>
                  </a:cubicBezTo>
                  <a:close/>
                </a:path>
              </a:pathLst>
            </a:custGeom>
            <a:grpFill/>
            <a:ln w="12700" cap="sq">
              <a:solidFill>
                <a:srgbClr val="FEFFFE"/>
              </a:solidFill>
            </a:ln>
          </p:spPr>
        </p:sp>
        <p:sp>
          <p:nvSpPr>
            <p:cNvPr id="700" name="Freeform 143">
              <a:extLst>
                <a:ext uri="{FF2B5EF4-FFF2-40B4-BE49-F238E27FC236}">
                  <a16:creationId xmlns:a16="http://schemas.microsoft.com/office/drawing/2014/main" id="{6AF7D820-EB5B-4A13-9578-93E0548EB0FF}"/>
                </a:ext>
              </a:extLst>
            </p:cNvPr>
            <p:cNvSpPr/>
            <p:nvPr/>
          </p:nvSpPr>
          <p:spPr>
            <a:xfrm>
              <a:off x="1449321" y="2097739"/>
              <a:ext cx="148869" cy="83020"/>
            </a:xfrm>
            <a:custGeom>
              <a:avLst/>
              <a:gdLst/>
              <a:ahLst/>
              <a:cxnLst/>
              <a:rect l="l" t="t" r="r" b="b"/>
              <a:pathLst>
                <a:path w="148869" h="83020">
                  <a:moveTo>
                    <a:pt x="74435" y="0"/>
                  </a:moveTo>
                  <a:cubicBezTo>
                    <a:pt x="111646" y="0"/>
                    <a:pt x="148870" y="20752"/>
                    <a:pt x="148870" y="41516"/>
                  </a:cubicBezTo>
                  <a:cubicBezTo>
                    <a:pt x="148870" y="62268"/>
                    <a:pt x="111646" y="83020"/>
                    <a:pt x="74435" y="83020"/>
                  </a:cubicBezTo>
                  <a:cubicBezTo>
                    <a:pt x="37224" y="83020"/>
                    <a:pt x="0" y="62268"/>
                    <a:pt x="0" y="41516"/>
                  </a:cubicBezTo>
                  <a:cubicBezTo>
                    <a:pt x="0" y="20752"/>
                    <a:pt x="37224" y="0"/>
                    <a:pt x="74435" y="0"/>
                  </a:cubicBezTo>
                </a:path>
              </a:pathLst>
            </a:custGeom>
            <a:grpFill/>
          </p:spPr>
        </p:sp>
        <p:sp>
          <p:nvSpPr>
            <p:cNvPr id="701" name="Freeform 144">
              <a:extLst>
                <a:ext uri="{FF2B5EF4-FFF2-40B4-BE49-F238E27FC236}">
                  <a16:creationId xmlns:a16="http://schemas.microsoft.com/office/drawing/2014/main" id="{A1B34F99-1A6D-4691-9FBE-2594A680E434}"/>
                </a:ext>
              </a:extLst>
            </p:cNvPr>
            <p:cNvSpPr/>
            <p:nvPr/>
          </p:nvSpPr>
          <p:spPr>
            <a:xfrm>
              <a:off x="1449321" y="2097739"/>
              <a:ext cx="148869" cy="83020"/>
            </a:xfrm>
            <a:custGeom>
              <a:avLst/>
              <a:gdLst/>
              <a:ahLst/>
              <a:cxnLst/>
              <a:rect l="l" t="t" r="r" b="b"/>
              <a:pathLst>
                <a:path w="148869" h="83020">
                  <a:moveTo>
                    <a:pt x="74435" y="0"/>
                  </a:moveTo>
                  <a:cubicBezTo>
                    <a:pt x="111646" y="0"/>
                    <a:pt x="148870" y="20752"/>
                    <a:pt x="148870" y="41516"/>
                  </a:cubicBezTo>
                  <a:cubicBezTo>
                    <a:pt x="148870" y="62268"/>
                    <a:pt x="111646" y="83020"/>
                    <a:pt x="74435" y="83020"/>
                  </a:cubicBezTo>
                  <a:cubicBezTo>
                    <a:pt x="37224" y="83020"/>
                    <a:pt x="0" y="62268"/>
                    <a:pt x="0" y="41516"/>
                  </a:cubicBezTo>
                  <a:cubicBezTo>
                    <a:pt x="0" y="20752"/>
                    <a:pt x="37224" y="0"/>
                    <a:pt x="74435" y="0"/>
                  </a:cubicBezTo>
                  <a:close/>
                </a:path>
              </a:pathLst>
            </a:custGeom>
            <a:grpFill/>
            <a:ln w="12700" cap="sq">
              <a:solidFill>
                <a:srgbClr val="FEFFFE"/>
              </a:solidFill>
            </a:ln>
          </p:spPr>
        </p:sp>
        <p:sp>
          <p:nvSpPr>
            <p:cNvPr id="702" name="Freeform 145">
              <a:extLst>
                <a:ext uri="{FF2B5EF4-FFF2-40B4-BE49-F238E27FC236}">
                  <a16:creationId xmlns:a16="http://schemas.microsoft.com/office/drawing/2014/main" id="{609D1A2F-0293-4863-BF44-A7A1F7919E85}"/>
                </a:ext>
              </a:extLst>
            </p:cNvPr>
            <p:cNvSpPr/>
            <p:nvPr/>
          </p:nvSpPr>
          <p:spPr>
            <a:xfrm>
              <a:off x="1455011" y="2089569"/>
              <a:ext cx="137490" cy="64084"/>
            </a:xfrm>
            <a:custGeom>
              <a:avLst/>
              <a:gdLst/>
              <a:ahLst/>
              <a:cxnLst/>
              <a:rect l="l" t="t" r="r" b="b"/>
              <a:pathLst>
                <a:path w="137490" h="64084">
                  <a:moveTo>
                    <a:pt x="68745" y="0"/>
                  </a:moveTo>
                  <a:cubicBezTo>
                    <a:pt x="103124" y="0"/>
                    <a:pt x="137490" y="16027"/>
                    <a:pt x="137490" y="32042"/>
                  </a:cubicBezTo>
                  <a:cubicBezTo>
                    <a:pt x="137490" y="48070"/>
                    <a:pt x="103124" y="64084"/>
                    <a:pt x="68745" y="64084"/>
                  </a:cubicBezTo>
                  <a:cubicBezTo>
                    <a:pt x="34366" y="64084"/>
                    <a:pt x="0" y="48070"/>
                    <a:pt x="0" y="32042"/>
                  </a:cubicBezTo>
                  <a:cubicBezTo>
                    <a:pt x="0" y="16027"/>
                    <a:pt x="34366" y="0"/>
                    <a:pt x="68745" y="0"/>
                  </a:cubicBezTo>
                </a:path>
              </a:pathLst>
            </a:custGeom>
            <a:grpFill/>
          </p:spPr>
        </p:sp>
        <p:sp>
          <p:nvSpPr>
            <p:cNvPr id="703" name="Freeform 146">
              <a:extLst>
                <a:ext uri="{FF2B5EF4-FFF2-40B4-BE49-F238E27FC236}">
                  <a16:creationId xmlns:a16="http://schemas.microsoft.com/office/drawing/2014/main" id="{E4682132-1E48-482B-AA1D-EEDE402DAF38}"/>
                </a:ext>
              </a:extLst>
            </p:cNvPr>
            <p:cNvSpPr/>
            <p:nvPr/>
          </p:nvSpPr>
          <p:spPr>
            <a:xfrm>
              <a:off x="1455011" y="2089569"/>
              <a:ext cx="137490" cy="64084"/>
            </a:xfrm>
            <a:custGeom>
              <a:avLst/>
              <a:gdLst/>
              <a:ahLst/>
              <a:cxnLst/>
              <a:rect l="l" t="t" r="r" b="b"/>
              <a:pathLst>
                <a:path w="137490" h="64084">
                  <a:moveTo>
                    <a:pt x="68745" y="0"/>
                  </a:moveTo>
                  <a:cubicBezTo>
                    <a:pt x="103124" y="0"/>
                    <a:pt x="137490" y="16027"/>
                    <a:pt x="137490" y="32042"/>
                  </a:cubicBezTo>
                  <a:cubicBezTo>
                    <a:pt x="137490" y="48070"/>
                    <a:pt x="103124" y="64084"/>
                    <a:pt x="68745" y="64084"/>
                  </a:cubicBezTo>
                  <a:cubicBezTo>
                    <a:pt x="34366" y="64084"/>
                    <a:pt x="0" y="48070"/>
                    <a:pt x="0" y="32042"/>
                  </a:cubicBezTo>
                  <a:cubicBezTo>
                    <a:pt x="0" y="16027"/>
                    <a:pt x="34366" y="0"/>
                    <a:pt x="68745" y="0"/>
                  </a:cubicBezTo>
                  <a:close/>
                </a:path>
              </a:pathLst>
            </a:custGeom>
            <a:grpFill/>
            <a:ln w="12700" cap="sq">
              <a:solidFill>
                <a:srgbClr val="FEFFFE"/>
              </a:solidFill>
            </a:ln>
          </p:spPr>
        </p:sp>
        <p:sp>
          <p:nvSpPr>
            <p:cNvPr id="704" name="Freeform 147">
              <a:extLst>
                <a:ext uri="{FF2B5EF4-FFF2-40B4-BE49-F238E27FC236}">
                  <a16:creationId xmlns:a16="http://schemas.microsoft.com/office/drawing/2014/main" id="{D192C9BC-A744-462C-8D13-08C0F503748C}"/>
                </a:ext>
              </a:extLst>
            </p:cNvPr>
            <p:cNvSpPr/>
            <p:nvPr/>
          </p:nvSpPr>
          <p:spPr>
            <a:xfrm>
              <a:off x="1455151" y="2089423"/>
              <a:ext cx="137211" cy="64376"/>
            </a:xfrm>
            <a:custGeom>
              <a:avLst/>
              <a:gdLst/>
              <a:ahLst/>
              <a:cxnLst/>
              <a:rect l="l" t="t" r="r" b="b"/>
              <a:pathLst>
                <a:path w="137211" h="64376">
                  <a:moveTo>
                    <a:pt x="68605" y="0"/>
                  </a:moveTo>
                  <a:cubicBezTo>
                    <a:pt x="102908" y="0"/>
                    <a:pt x="137211" y="16091"/>
                    <a:pt x="137211" y="32182"/>
                  </a:cubicBezTo>
                  <a:cubicBezTo>
                    <a:pt x="137211" y="48286"/>
                    <a:pt x="102908" y="64377"/>
                    <a:pt x="68605" y="64377"/>
                  </a:cubicBezTo>
                  <a:cubicBezTo>
                    <a:pt x="34302" y="64377"/>
                    <a:pt x="0" y="48286"/>
                    <a:pt x="0" y="32182"/>
                  </a:cubicBezTo>
                  <a:cubicBezTo>
                    <a:pt x="0" y="16091"/>
                    <a:pt x="34302" y="0"/>
                    <a:pt x="68605" y="0"/>
                  </a:cubicBezTo>
                </a:path>
              </a:pathLst>
            </a:custGeom>
            <a:grpFill/>
          </p:spPr>
        </p:sp>
        <p:sp>
          <p:nvSpPr>
            <p:cNvPr id="705" name="Freeform 148">
              <a:extLst>
                <a:ext uri="{FF2B5EF4-FFF2-40B4-BE49-F238E27FC236}">
                  <a16:creationId xmlns:a16="http://schemas.microsoft.com/office/drawing/2014/main" id="{AAE6B088-8B65-4ED7-AAB7-B9082AD3B40B}"/>
                </a:ext>
              </a:extLst>
            </p:cNvPr>
            <p:cNvSpPr/>
            <p:nvPr/>
          </p:nvSpPr>
          <p:spPr>
            <a:xfrm>
              <a:off x="1455151" y="2089423"/>
              <a:ext cx="137211" cy="64376"/>
            </a:xfrm>
            <a:custGeom>
              <a:avLst/>
              <a:gdLst/>
              <a:ahLst/>
              <a:cxnLst/>
              <a:rect l="l" t="t" r="r" b="b"/>
              <a:pathLst>
                <a:path w="137211" h="64376">
                  <a:moveTo>
                    <a:pt x="68605" y="0"/>
                  </a:moveTo>
                  <a:cubicBezTo>
                    <a:pt x="102908" y="0"/>
                    <a:pt x="137211" y="16091"/>
                    <a:pt x="137211" y="32182"/>
                  </a:cubicBezTo>
                  <a:cubicBezTo>
                    <a:pt x="137211" y="48286"/>
                    <a:pt x="102908" y="64377"/>
                    <a:pt x="68605" y="64377"/>
                  </a:cubicBezTo>
                  <a:cubicBezTo>
                    <a:pt x="34302" y="64377"/>
                    <a:pt x="0" y="48286"/>
                    <a:pt x="0" y="32182"/>
                  </a:cubicBezTo>
                  <a:cubicBezTo>
                    <a:pt x="0" y="16091"/>
                    <a:pt x="34302" y="0"/>
                    <a:pt x="68605" y="0"/>
                  </a:cubicBezTo>
                  <a:close/>
                </a:path>
              </a:pathLst>
            </a:custGeom>
            <a:grpFill/>
            <a:ln w="12700" cap="sq">
              <a:solidFill>
                <a:srgbClr val="FEFFFE"/>
              </a:solidFill>
            </a:ln>
          </p:spPr>
        </p:sp>
        <p:sp>
          <p:nvSpPr>
            <p:cNvPr id="706" name="Freeform 149">
              <a:extLst>
                <a:ext uri="{FF2B5EF4-FFF2-40B4-BE49-F238E27FC236}">
                  <a16:creationId xmlns:a16="http://schemas.microsoft.com/office/drawing/2014/main" id="{A5448C5B-55F0-405B-B9E1-1446DE2E10E4}"/>
                </a:ext>
              </a:extLst>
            </p:cNvPr>
            <p:cNvSpPr/>
            <p:nvPr/>
          </p:nvSpPr>
          <p:spPr>
            <a:xfrm>
              <a:off x="1449182" y="2076591"/>
              <a:ext cx="149149" cy="82728"/>
            </a:xfrm>
            <a:custGeom>
              <a:avLst/>
              <a:gdLst/>
              <a:ahLst/>
              <a:cxnLst/>
              <a:rect l="l" t="t" r="r" b="b"/>
              <a:pathLst>
                <a:path w="149149" h="82728">
                  <a:moveTo>
                    <a:pt x="74574" y="0"/>
                  </a:moveTo>
                  <a:cubicBezTo>
                    <a:pt x="111861" y="0"/>
                    <a:pt x="149149" y="20688"/>
                    <a:pt x="149149" y="41364"/>
                  </a:cubicBezTo>
                  <a:cubicBezTo>
                    <a:pt x="149149" y="62052"/>
                    <a:pt x="111861" y="82728"/>
                    <a:pt x="74574" y="82728"/>
                  </a:cubicBezTo>
                  <a:cubicBezTo>
                    <a:pt x="37287" y="82728"/>
                    <a:pt x="0" y="62052"/>
                    <a:pt x="0" y="41364"/>
                  </a:cubicBezTo>
                  <a:cubicBezTo>
                    <a:pt x="0" y="20688"/>
                    <a:pt x="37287" y="0"/>
                    <a:pt x="74574" y="0"/>
                  </a:cubicBezTo>
                </a:path>
              </a:pathLst>
            </a:custGeom>
            <a:grpFill/>
          </p:spPr>
        </p:sp>
        <p:sp>
          <p:nvSpPr>
            <p:cNvPr id="707" name="Freeform 150">
              <a:extLst>
                <a:ext uri="{FF2B5EF4-FFF2-40B4-BE49-F238E27FC236}">
                  <a16:creationId xmlns:a16="http://schemas.microsoft.com/office/drawing/2014/main" id="{83D1923A-299C-48C7-847B-44A9324FB979}"/>
                </a:ext>
              </a:extLst>
            </p:cNvPr>
            <p:cNvSpPr/>
            <p:nvPr/>
          </p:nvSpPr>
          <p:spPr>
            <a:xfrm>
              <a:off x="1449182" y="2076591"/>
              <a:ext cx="149149" cy="82728"/>
            </a:xfrm>
            <a:custGeom>
              <a:avLst/>
              <a:gdLst/>
              <a:ahLst/>
              <a:cxnLst/>
              <a:rect l="l" t="t" r="r" b="b"/>
              <a:pathLst>
                <a:path w="149149" h="82728">
                  <a:moveTo>
                    <a:pt x="74574" y="0"/>
                  </a:moveTo>
                  <a:cubicBezTo>
                    <a:pt x="111861" y="0"/>
                    <a:pt x="149149" y="20688"/>
                    <a:pt x="149149" y="41364"/>
                  </a:cubicBezTo>
                  <a:cubicBezTo>
                    <a:pt x="149149" y="62052"/>
                    <a:pt x="111861" y="82728"/>
                    <a:pt x="74574" y="82728"/>
                  </a:cubicBezTo>
                  <a:cubicBezTo>
                    <a:pt x="37287" y="82728"/>
                    <a:pt x="0" y="62052"/>
                    <a:pt x="0" y="41364"/>
                  </a:cubicBezTo>
                  <a:cubicBezTo>
                    <a:pt x="0" y="20688"/>
                    <a:pt x="37287" y="0"/>
                    <a:pt x="74574" y="0"/>
                  </a:cubicBezTo>
                  <a:close/>
                </a:path>
              </a:pathLst>
            </a:custGeom>
            <a:grpFill/>
            <a:ln w="12700" cap="sq">
              <a:solidFill>
                <a:srgbClr val="FEFFFE"/>
              </a:solidFill>
            </a:ln>
          </p:spPr>
        </p:sp>
        <p:sp>
          <p:nvSpPr>
            <p:cNvPr id="708" name="Freeform 151">
              <a:extLst>
                <a:ext uri="{FF2B5EF4-FFF2-40B4-BE49-F238E27FC236}">
                  <a16:creationId xmlns:a16="http://schemas.microsoft.com/office/drawing/2014/main" id="{EF5330AE-B61F-4C9C-8ABA-82395DEFC1C1}"/>
                </a:ext>
              </a:extLst>
            </p:cNvPr>
            <p:cNvSpPr/>
            <p:nvPr/>
          </p:nvSpPr>
          <p:spPr>
            <a:xfrm>
              <a:off x="1449321" y="2076445"/>
              <a:ext cx="148869" cy="83020"/>
            </a:xfrm>
            <a:custGeom>
              <a:avLst/>
              <a:gdLst/>
              <a:ahLst/>
              <a:cxnLst/>
              <a:rect l="l" t="t" r="r" b="b"/>
              <a:pathLst>
                <a:path w="148869" h="83020">
                  <a:moveTo>
                    <a:pt x="74435" y="0"/>
                  </a:moveTo>
                  <a:cubicBezTo>
                    <a:pt x="111646" y="0"/>
                    <a:pt x="148870" y="20752"/>
                    <a:pt x="148870" y="41516"/>
                  </a:cubicBezTo>
                  <a:cubicBezTo>
                    <a:pt x="148870" y="62268"/>
                    <a:pt x="111646" y="83020"/>
                    <a:pt x="74435" y="83020"/>
                  </a:cubicBezTo>
                  <a:cubicBezTo>
                    <a:pt x="37224" y="83020"/>
                    <a:pt x="0" y="62268"/>
                    <a:pt x="0" y="41516"/>
                  </a:cubicBezTo>
                  <a:cubicBezTo>
                    <a:pt x="0" y="20752"/>
                    <a:pt x="37224" y="0"/>
                    <a:pt x="74435" y="0"/>
                  </a:cubicBezTo>
                </a:path>
              </a:pathLst>
            </a:custGeom>
            <a:grpFill/>
          </p:spPr>
        </p:sp>
        <p:sp>
          <p:nvSpPr>
            <p:cNvPr id="709" name="Freeform 152">
              <a:extLst>
                <a:ext uri="{FF2B5EF4-FFF2-40B4-BE49-F238E27FC236}">
                  <a16:creationId xmlns:a16="http://schemas.microsoft.com/office/drawing/2014/main" id="{9A9ED417-6301-4914-9236-255B4DFA68F6}"/>
                </a:ext>
              </a:extLst>
            </p:cNvPr>
            <p:cNvSpPr/>
            <p:nvPr/>
          </p:nvSpPr>
          <p:spPr>
            <a:xfrm>
              <a:off x="1449321" y="2076445"/>
              <a:ext cx="148869" cy="83020"/>
            </a:xfrm>
            <a:custGeom>
              <a:avLst/>
              <a:gdLst/>
              <a:ahLst/>
              <a:cxnLst/>
              <a:rect l="l" t="t" r="r" b="b"/>
              <a:pathLst>
                <a:path w="148869" h="83020">
                  <a:moveTo>
                    <a:pt x="74435" y="0"/>
                  </a:moveTo>
                  <a:cubicBezTo>
                    <a:pt x="111646" y="0"/>
                    <a:pt x="148870" y="20752"/>
                    <a:pt x="148870" y="41516"/>
                  </a:cubicBezTo>
                  <a:cubicBezTo>
                    <a:pt x="148870" y="62268"/>
                    <a:pt x="111646" y="83020"/>
                    <a:pt x="74435" y="83020"/>
                  </a:cubicBezTo>
                  <a:cubicBezTo>
                    <a:pt x="37224" y="83020"/>
                    <a:pt x="0" y="62268"/>
                    <a:pt x="0" y="41516"/>
                  </a:cubicBezTo>
                  <a:cubicBezTo>
                    <a:pt x="0" y="20752"/>
                    <a:pt x="37224" y="0"/>
                    <a:pt x="74435" y="0"/>
                  </a:cubicBezTo>
                  <a:close/>
                </a:path>
              </a:pathLst>
            </a:custGeom>
            <a:grpFill/>
            <a:ln w="12700" cap="sq">
              <a:solidFill>
                <a:srgbClr val="FEFFFE"/>
              </a:solidFill>
            </a:ln>
          </p:spPr>
        </p:sp>
        <p:sp>
          <p:nvSpPr>
            <p:cNvPr id="710" name="Freeform 153">
              <a:extLst>
                <a:ext uri="{FF2B5EF4-FFF2-40B4-BE49-F238E27FC236}">
                  <a16:creationId xmlns:a16="http://schemas.microsoft.com/office/drawing/2014/main" id="{2393D83F-20E8-4681-8238-E6AF6CD10E44}"/>
                </a:ext>
              </a:extLst>
            </p:cNvPr>
            <p:cNvSpPr/>
            <p:nvPr/>
          </p:nvSpPr>
          <p:spPr>
            <a:xfrm>
              <a:off x="1455011" y="2068273"/>
              <a:ext cx="137490" cy="64084"/>
            </a:xfrm>
            <a:custGeom>
              <a:avLst/>
              <a:gdLst/>
              <a:ahLst/>
              <a:cxnLst/>
              <a:rect l="l" t="t" r="r" b="b"/>
              <a:pathLst>
                <a:path w="137490" h="64084">
                  <a:moveTo>
                    <a:pt x="68745" y="0"/>
                  </a:moveTo>
                  <a:cubicBezTo>
                    <a:pt x="103124" y="0"/>
                    <a:pt x="137490" y="16027"/>
                    <a:pt x="137490" y="32042"/>
                  </a:cubicBezTo>
                  <a:cubicBezTo>
                    <a:pt x="137490" y="48069"/>
                    <a:pt x="103124" y="64084"/>
                    <a:pt x="68745" y="64084"/>
                  </a:cubicBezTo>
                  <a:cubicBezTo>
                    <a:pt x="34366" y="64084"/>
                    <a:pt x="0" y="48069"/>
                    <a:pt x="0" y="32042"/>
                  </a:cubicBezTo>
                  <a:cubicBezTo>
                    <a:pt x="0" y="16027"/>
                    <a:pt x="34366" y="0"/>
                    <a:pt x="68745" y="0"/>
                  </a:cubicBezTo>
                </a:path>
              </a:pathLst>
            </a:custGeom>
            <a:grpFill/>
          </p:spPr>
        </p:sp>
        <p:sp>
          <p:nvSpPr>
            <p:cNvPr id="711" name="Freeform 154">
              <a:extLst>
                <a:ext uri="{FF2B5EF4-FFF2-40B4-BE49-F238E27FC236}">
                  <a16:creationId xmlns:a16="http://schemas.microsoft.com/office/drawing/2014/main" id="{2D83DD66-0CFF-4EC4-9484-7E15DFCCEBE8}"/>
                </a:ext>
              </a:extLst>
            </p:cNvPr>
            <p:cNvSpPr/>
            <p:nvPr/>
          </p:nvSpPr>
          <p:spPr>
            <a:xfrm>
              <a:off x="1455011" y="2068273"/>
              <a:ext cx="137490" cy="64084"/>
            </a:xfrm>
            <a:custGeom>
              <a:avLst/>
              <a:gdLst/>
              <a:ahLst/>
              <a:cxnLst/>
              <a:rect l="l" t="t" r="r" b="b"/>
              <a:pathLst>
                <a:path w="137490" h="64084">
                  <a:moveTo>
                    <a:pt x="68745" y="0"/>
                  </a:moveTo>
                  <a:cubicBezTo>
                    <a:pt x="103124" y="0"/>
                    <a:pt x="137490" y="16027"/>
                    <a:pt x="137490" y="32042"/>
                  </a:cubicBezTo>
                  <a:cubicBezTo>
                    <a:pt x="137490" y="48069"/>
                    <a:pt x="103124" y="64084"/>
                    <a:pt x="68745" y="64084"/>
                  </a:cubicBezTo>
                  <a:cubicBezTo>
                    <a:pt x="34366" y="64084"/>
                    <a:pt x="0" y="48069"/>
                    <a:pt x="0" y="32042"/>
                  </a:cubicBezTo>
                  <a:cubicBezTo>
                    <a:pt x="0" y="16027"/>
                    <a:pt x="34366" y="0"/>
                    <a:pt x="68745" y="0"/>
                  </a:cubicBezTo>
                  <a:close/>
                </a:path>
              </a:pathLst>
            </a:custGeom>
            <a:grpFill/>
            <a:ln w="12700" cap="sq">
              <a:solidFill>
                <a:srgbClr val="FEFFFE"/>
              </a:solidFill>
            </a:ln>
          </p:spPr>
        </p:sp>
        <p:sp>
          <p:nvSpPr>
            <p:cNvPr id="712" name="Freeform 155">
              <a:extLst>
                <a:ext uri="{FF2B5EF4-FFF2-40B4-BE49-F238E27FC236}">
                  <a16:creationId xmlns:a16="http://schemas.microsoft.com/office/drawing/2014/main" id="{CF27D951-21A5-4168-A993-A28DE6EC4644}"/>
                </a:ext>
              </a:extLst>
            </p:cNvPr>
            <p:cNvSpPr/>
            <p:nvPr/>
          </p:nvSpPr>
          <p:spPr>
            <a:xfrm>
              <a:off x="1455151" y="2068129"/>
              <a:ext cx="137211" cy="64376"/>
            </a:xfrm>
            <a:custGeom>
              <a:avLst/>
              <a:gdLst/>
              <a:ahLst/>
              <a:cxnLst/>
              <a:rect l="l" t="t" r="r" b="b"/>
              <a:pathLst>
                <a:path w="137211" h="64376">
                  <a:moveTo>
                    <a:pt x="68605" y="0"/>
                  </a:moveTo>
                  <a:cubicBezTo>
                    <a:pt x="102908" y="0"/>
                    <a:pt x="137211" y="16091"/>
                    <a:pt x="137211" y="32194"/>
                  </a:cubicBezTo>
                  <a:cubicBezTo>
                    <a:pt x="137211" y="48285"/>
                    <a:pt x="102908" y="64376"/>
                    <a:pt x="68605" y="64376"/>
                  </a:cubicBezTo>
                  <a:cubicBezTo>
                    <a:pt x="34302" y="64376"/>
                    <a:pt x="0" y="48285"/>
                    <a:pt x="0" y="32194"/>
                  </a:cubicBezTo>
                  <a:cubicBezTo>
                    <a:pt x="0" y="16091"/>
                    <a:pt x="34302" y="0"/>
                    <a:pt x="68605" y="0"/>
                  </a:cubicBezTo>
                </a:path>
              </a:pathLst>
            </a:custGeom>
            <a:grpFill/>
          </p:spPr>
        </p:sp>
        <p:sp>
          <p:nvSpPr>
            <p:cNvPr id="713" name="Freeform 156">
              <a:extLst>
                <a:ext uri="{FF2B5EF4-FFF2-40B4-BE49-F238E27FC236}">
                  <a16:creationId xmlns:a16="http://schemas.microsoft.com/office/drawing/2014/main" id="{36DE1F3B-F0AD-4FA1-821E-79DC00C5AAAA}"/>
                </a:ext>
              </a:extLst>
            </p:cNvPr>
            <p:cNvSpPr/>
            <p:nvPr/>
          </p:nvSpPr>
          <p:spPr>
            <a:xfrm>
              <a:off x="1455151" y="2068129"/>
              <a:ext cx="137211" cy="64376"/>
            </a:xfrm>
            <a:custGeom>
              <a:avLst/>
              <a:gdLst/>
              <a:ahLst/>
              <a:cxnLst/>
              <a:rect l="l" t="t" r="r" b="b"/>
              <a:pathLst>
                <a:path w="137211" h="64376">
                  <a:moveTo>
                    <a:pt x="68605" y="0"/>
                  </a:moveTo>
                  <a:cubicBezTo>
                    <a:pt x="102908" y="0"/>
                    <a:pt x="137211" y="16091"/>
                    <a:pt x="137211" y="32194"/>
                  </a:cubicBezTo>
                  <a:cubicBezTo>
                    <a:pt x="137211" y="48285"/>
                    <a:pt x="102908" y="64376"/>
                    <a:pt x="68605" y="64376"/>
                  </a:cubicBezTo>
                  <a:cubicBezTo>
                    <a:pt x="34302" y="64376"/>
                    <a:pt x="0" y="48285"/>
                    <a:pt x="0" y="32194"/>
                  </a:cubicBezTo>
                  <a:cubicBezTo>
                    <a:pt x="0" y="16091"/>
                    <a:pt x="34302" y="0"/>
                    <a:pt x="68605" y="0"/>
                  </a:cubicBezTo>
                  <a:close/>
                </a:path>
              </a:pathLst>
            </a:custGeom>
            <a:grpFill/>
            <a:ln w="12700" cap="sq">
              <a:solidFill>
                <a:srgbClr val="FEFFFE"/>
              </a:solidFill>
            </a:ln>
          </p:spPr>
        </p:sp>
        <p:sp>
          <p:nvSpPr>
            <p:cNvPr id="714" name="Freeform 157">
              <a:extLst>
                <a:ext uri="{FF2B5EF4-FFF2-40B4-BE49-F238E27FC236}">
                  <a16:creationId xmlns:a16="http://schemas.microsoft.com/office/drawing/2014/main" id="{50FD6E1B-E96B-4797-870C-CA1057F08DAC}"/>
                </a:ext>
              </a:extLst>
            </p:cNvPr>
            <p:cNvSpPr/>
            <p:nvPr/>
          </p:nvSpPr>
          <p:spPr>
            <a:xfrm>
              <a:off x="1449182" y="2055297"/>
              <a:ext cx="149149" cy="82728"/>
            </a:xfrm>
            <a:custGeom>
              <a:avLst/>
              <a:gdLst/>
              <a:ahLst/>
              <a:cxnLst/>
              <a:rect l="l" t="t" r="r" b="b"/>
              <a:pathLst>
                <a:path w="149149" h="82728">
                  <a:moveTo>
                    <a:pt x="74574" y="0"/>
                  </a:moveTo>
                  <a:cubicBezTo>
                    <a:pt x="111861" y="0"/>
                    <a:pt x="149149" y="20688"/>
                    <a:pt x="149149" y="41364"/>
                  </a:cubicBezTo>
                  <a:cubicBezTo>
                    <a:pt x="149149" y="62052"/>
                    <a:pt x="111861" y="82728"/>
                    <a:pt x="74574" y="82728"/>
                  </a:cubicBezTo>
                  <a:cubicBezTo>
                    <a:pt x="37287" y="82728"/>
                    <a:pt x="0" y="62052"/>
                    <a:pt x="0" y="41364"/>
                  </a:cubicBezTo>
                  <a:cubicBezTo>
                    <a:pt x="0" y="20688"/>
                    <a:pt x="37287" y="0"/>
                    <a:pt x="74574" y="0"/>
                  </a:cubicBezTo>
                </a:path>
              </a:pathLst>
            </a:custGeom>
            <a:grpFill/>
          </p:spPr>
        </p:sp>
        <p:sp>
          <p:nvSpPr>
            <p:cNvPr id="715" name="Freeform 158">
              <a:extLst>
                <a:ext uri="{FF2B5EF4-FFF2-40B4-BE49-F238E27FC236}">
                  <a16:creationId xmlns:a16="http://schemas.microsoft.com/office/drawing/2014/main" id="{C681510B-413F-4347-83B7-3A6DE6974FF8}"/>
                </a:ext>
              </a:extLst>
            </p:cNvPr>
            <p:cNvSpPr/>
            <p:nvPr/>
          </p:nvSpPr>
          <p:spPr>
            <a:xfrm>
              <a:off x="1449182" y="2055297"/>
              <a:ext cx="149149" cy="82728"/>
            </a:xfrm>
            <a:custGeom>
              <a:avLst/>
              <a:gdLst/>
              <a:ahLst/>
              <a:cxnLst/>
              <a:rect l="l" t="t" r="r" b="b"/>
              <a:pathLst>
                <a:path w="149149" h="82728">
                  <a:moveTo>
                    <a:pt x="74574" y="0"/>
                  </a:moveTo>
                  <a:cubicBezTo>
                    <a:pt x="111861" y="0"/>
                    <a:pt x="149149" y="20688"/>
                    <a:pt x="149149" y="41364"/>
                  </a:cubicBezTo>
                  <a:cubicBezTo>
                    <a:pt x="149149" y="62052"/>
                    <a:pt x="111861" y="82728"/>
                    <a:pt x="74574" y="82728"/>
                  </a:cubicBezTo>
                  <a:cubicBezTo>
                    <a:pt x="37287" y="82728"/>
                    <a:pt x="0" y="62052"/>
                    <a:pt x="0" y="41364"/>
                  </a:cubicBezTo>
                  <a:cubicBezTo>
                    <a:pt x="0" y="20688"/>
                    <a:pt x="37287" y="0"/>
                    <a:pt x="74574" y="0"/>
                  </a:cubicBezTo>
                  <a:close/>
                </a:path>
              </a:pathLst>
            </a:custGeom>
            <a:grpFill/>
            <a:ln w="12700" cap="sq">
              <a:solidFill>
                <a:srgbClr val="FEFFFE"/>
              </a:solidFill>
            </a:ln>
          </p:spPr>
        </p:sp>
        <p:sp>
          <p:nvSpPr>
            <p:cNvPr id="716" name="Freeform 159">
              <a:extLst>
                <a:ext uri="{FF2B5EF4-FFF2-40B4-BE49-F238E27FC236}">
                  <a16:creationId xmlns:a16="http://schemas.microsoft.com/office/drawing/2014/main" id="{D6FFB3F5-63E4-4D23-96C2-3C8BA0C2F4BE}"/>
                </a:ext>
              </a:extLst>
            </p:cNvPr>
            <p:cNvSpPr/>
            <p:nvPr/>
          </p:nvSpPr>
          <p:spPr>
            <a:xfrm>
              <a:off x="1449321" y="2055151"/>
              <a:ext cx="148869" cy="83020"/>
            </a:xfrm>
            <a:custGeom>
              <a:avLst/>
              <a:gdLst/>
              <a:ahLst/>
              <a:cxnLst/>
              <a:rect l="l" t="t" r="r" b="b"/>
              <a:pathLst>
                <a:path w="148869" h="83020">
                  <a:moveTo>
                    <a:pt x="74435" y="0"/>
                  </a:moveTo>
                  <a:cubicBezTo>
                    <a:pt x="111646" y="0"/>
                    <a:pt x="148870" y="20752"/>
                    <a:pt x="148870" y="41516"/>
                  </a:cubicBezTo>
                  <a:cubicBezTo>
                    <a:pt x="148870" y="62268"/>
                    <a:pt x="111646" y="83020"/>
                    <a:pt x="74435" y="83020"/>
                  </a:cubicBezTo>
                  <a:cubicBezTo>
                    <a:pt x="37224" y="83020"/>
                    <a:pt x="0" y="62268"/>
                    <a:pt x="0" y="41516"/>
                  </a:cubicBezTo>
                  <a:cubicBezTo>
                    <a:pt x="0" y="20752"/>
                    <a:pt x="37224" y="0"/>
                    <a:pt x="74435" y="0"/>
                  </a:cubicBezTo>
                </a:path>
              </a:pathLst>
            </a:custGeom>
            <a:grpFill/>
          </p:spPr>
        </p:sp>
        <p:sp>
          <p:nvSpPr>
            <p:cNvPr id="717" name="Freeform 160">
              <a:extLst>
                <a:ext uri="{FF2B5EF4-FFF2-40B4-BE49-F238E27FC236}">
                  <a16:creationId xmlns:a16="http://schemas.microsoft.com/office/drawing/2014/main" id="{D7BB243D-EAA0-4F62-80B6-A515A17DB78A}"/>
                </a:ext>
              </a:extLst>
            </p:cNvPr>
            <p:cNvSpPr/>
            <p:nvPr/>
          </p:nvSpPr>
          <p:spPr>
            <a:xfrm>
              <a:off x="1449321" y="2055151"/>
              <a:ext cx="148869" cy="83020"/>
            </a:xfrm>
            <a:custGeom>
              <a:avLst/>
              <a:gdLst/>
              <a:ahLst/>
              <a:cxnLst/>
              <a:rect l="l" t="t" r="r" b="b"/>
              <a:pathLst>
                <a:path w="148869" h="83020">
                  <a:moveTo>
                    <a:pt x="74435" y="0"/>
                  </a:moveTo>
                  <a:cubicBezTo>
                    <a:pt x="111646" y="0"/>
                    <a:pt x="148870" y="20752"/>
                    <a:pt x="148870" y="41516"/>
                  </a:cubicBezTo>
                  <a:cubicBezTo>
                    <a:pt x="148870" y="62268"/>
                    <a:pt x="111646" y="83020"/>
                    <a:pt x="74435" y="83020"/>
                  </a:cubicBezTo>
                  <a:cubicBezTo>
                    <a:pt x="37224" y="83020"/>
                    <a:pt x="0" y="62268"/>
                    <a:pt x="0" y="41516"/>
                  </a:cubicBezTo>
                  <a:cubicBezTo>
                    <a:pt x="0" y="20752"/>
                    <a:pt x="37224" y="0"/>
                    <a:pt x="74435" y="0"/>
                  </a:cubicBezTo>
                  <a:close/>
                </a:path>
              </a:pathLst>
            </a:custGeom>
            <a:grpFill/>
            <a:ln w="12700" cap="sq">
              <a:solidFill>
                <a:srgbClr val="FEFFFE"/>
              </a:solidFill>
            </a:ln>
          </p:spPr>
        </p:sp>
        <p:sp>
          <p:nvSpPr>
            <p:cNvPr id="718" name="Freeform 161">
              <a:extLst>
                <a:ext uri="{FF2B5EF4-FFF2-40B4-BE49-F238E27FC236}">
                  <a16:creationId xmlns:a16="http://schemas.microsoft.com/office/drawing/2014/main" id="{5D487E06-8A5F-425F-A85E-FEB2A0DF8E75}"/>
                </a:ext>
              </a:extLst>
            </p:cNvPr>
            <p:cNvSpPr/>
            <p:nvPr/>
          </p:nvSpPr>
          <p:spPr>
            <a:xfrm>
              <a:off x="1455011" y="2046980"/>
              <a:ext cx="137490" cy="64084"/>
            </a:xfrm>
            <a:custGeom>
              <a:avLst/>
              <a:gdLst/>
              <a:ahLst/>
              <a:cxnLst/>
              <a:rect l="l" t="t" r="r" b="b"/>
              <a:pathLst>
                <a:path w="137490" h="64084">
                  <a:moveTo>
                    <a:pt x="68745" y="0"/>
                  </a:moveTo>
                  <a:cubicBezTo>
                    <a:pt x="103124" y="0"/>
                    <a:pt x="137490" y="16027"/>
                    <a:pt x="137490" y="32042"/>
                  </a:cubicBezTo>
                  <a:cubicBezTo>
                    <a:pt x="137490" y="48069"/>
                    <a:pt x="103124" y="64084"/>
                    <a:pt x="68745" y="64084"/>
                  </a:cubicBezTo>
                  <a:cubicBezTo>
                    <a:pt x="34366" y="64084"/>
                    <a:pt x="0" y="48069"/>
                    <a:pt x="0" y="32042"/>
                  </a:cubicBezTo>
                  <a:cubicBezTo>
                    <a:pt x="0" y="16027"/>
                    <a:pt x="34366" y="0"/>
                    <a:pt x="68745" y="0"/>
                  </a:cubicBezTo>
                </a:path>
              </a:pathLst>
            </a:custGeom>
            <a:grpFill/>
          </p:spPr>
        </p:sp>
        <p:sp>
          <p:nvSpPr>
            <p:cNvPr id="719" name="Freeform 162">
              <a:extLst>
                <a:ext uri="{FF2B5EF4-FFF2-40B4-BE49-F238E27FC236}">
                  <a16:creationId xmlns:a16="http://schemas.microsoft.com/office/drawing/2014/main" id="{EB513F81-A439-48D9-BD07-607C464DCDFD}"/>
                </a:ext>
              </a:extLst>
            </p:cNvPr>
            <p:cNvSpPr/>
            <p:nvPr/>
          </p:nvSpPr>
          <p:spPr>
            <a:xfrm>
              <a:off x="1455011" y="2046980"/>
              <a:ext cx="137490" cy="64084"/>
            </a:xfrm>
            <a:custGeom>
              <a:avLst/>
              <a:gdLst/>
              <a:ahLst/>
              <a:cxnLst/>
              <a:rect l="l" t="t" r="r" b="b"/>
              <a:pathLst>
                <a:path w="137490" h="64084">
                  <a:moveTo>
                    <a:pt x="68745" y="0"/>
                  </a:moveTo>
                  <a:cubicBezTo>
                    <a:pt x="103124" y="0"/>
                    <a:pt x="137490" y="16027"/>
                    <a:pt x="137490" y="32042"/>
                  </a:cubicBezTo>
                  <a:cubicBezTo>
                    <a:pt x="137490" y="48069"/>
                    <a:pt x="103124" y="64084"/>
                    <a:pt x="68745" y="64084"/>
                  </a:cubicBezTo>
                  <a:cubicBezTo>
                    <a:pt x="34366" y="64084"/>
                    <a:pt x="0" y="48069"/>
                    <a:pt x="0" y="32042"/>
                  </a:cubicBezTo>
                  <a:cubicBezTo>
                    <a:pt x="0" y="16027"/>
                    <a:pt x="34366" y="0"/>
                    <a:pt x="68745" y="0"/>
                  </a:cubicBezTo>
                  <a:close/>
                </a:path>
              </a:pathLst>
            </a:custGeom>
            <a:grpFill/>
            <a:ln w="12700" cap="sq">
              <a:solidFill>
                <a:srgbClr val="FEFFFE"/>
              </a:solidFill>
            </a:ln>
          </p:spPr>
        </p:sp>
        <p:sp>
          <p:nvSpPr>
            <p:cNvPr id="720" name="Freeform 163">
              <a:extLst>
                <a:ext uri="{FF2B5EF4-FFF2-40B4-BE49-F238E27FC236}">
                  <a16:creationId xmlns:a16="http://schemas.microsoft.com/office/drawing/2014/main" id="{ECFF0E8D-DEBE-4437-907D-46CDC4D0F113}"/>
                </a:ext>
              </a:extLst>
            </p:cNvPr>
            <p:cNvSpPr/>
            <p:nvPr/>
          </p:nvSpPr>
          <p:spPr>
            <a:xfrm>
              <a:off x="1455151" y="2046835"/>
              <a:ext cx="137211" cy="64376"/>
            </a:xfrm>
            <a:custGeom>
              <a:avLst/>
              <a:gdLst/>
              <a:ahLst/>
              <a:cxnLst/>
              <a:rect l="l" t="t" r="r" b="b"/>
              <a:pathLst>
                <a:path w="137211" h="64376">
                  <a:moveTo>
                    <a:pt x="68605" y="0"/>
                  </a:moveTo>
                  <a:cubicBezTo>
                    <a:pt x="102908" y="0"/>
                    <a:pt x="137211" y="16091"/>
                    <a:pt x="137211" y="32194"/>
                  </a:cubicBezTo>
                  <a:cubicBezTo>
                    <a:pt x="137211" y="48285"/>
                    <a:pt x="102908" y="64376"/>
                    <a:pt x="68605" y="64376"/>
                  </a:cubicBezTo>
                  <a:cubicBezTo>
                    <a:pt x="34302" y="64376"/>
                    <a:pt x="0" y="48285"/>
                    <a:pt x="0" y="32194"/>
                  </a:cubicBezTo>
                  <a:cubicBezTo>
                    <a:pt x="0" y="16091"/>
                    <a:pt x="34302" y="0"/>
                    <a:pt x="68605" y="0"/>
                  </a:cubicBezTo>
                </a:path>
              </a:pathLst>
            </a:custGeom>
            <a:grpFill/>
          </p:spPr>
        </p:sp>
        <p:sp>
          <p:nvSpPr>
            <p:cNvPr id="721" name="Freeform 164">
              <a:extLst>
                <a:ext uri="{FF2B5EF4-FFF2-40B4-BE49-F238E27FC236}">
                  <a16:creationId xmlns:a16="http://schemas.microsoft.com/office/drawing/2014/main" id="{0D049CC2-AADA-4726-85BD-9CD75BCF320B}"/>
                </a:ext>
              </a:extLst>
            </p:cNvPr>
            <p:cNvSpPr/>
            <p:nvPr/>
          </p:nvSpPr>
          <p:spPr>
            <a:xfrm>
              <a:off x="1455151" y="2046835"/>
              <a:ext cx="137211" cy="64376"/>
            </a:xfrm>
            <a:custGeom>
              <a:avLst/>
              <a:gdLst/>
              <a:ahLst/>
              <a:cxnLst/>
              <a:rect l="l" t="t" r="r" b="b"/>
              <a:pathLst>
                <a:path w="137211" h="64376">
                  <a:moveTo>
                    <a:pt x="68605" y="0"/>
                  </a:moveTo>
                  <a:cubicBezTo>
                    <a:pt x="102908" y="0"/>
                    <a:pt x="137211" y="16091"/>
                    <a:pt x="137211" y="32194"/>
                  </a:cubicBezTo>
                  <a:cubicBezTo>
                    <a:pt x="137211" y="48285"/>
                    <a:pt x="102908" y="64376"/>
                    <a:pt x="68605" y="64376"/>
                  </a:cubicBezTo>
                  <a:cubicBezTo>
                    <a:pt x="34302" y="64376"/>
                    <a:pt x="0" y="48285"/>
                    <a:pt x="0" y="32194"/>
                  </a:cubicBezTo>
                  <a:cubicBezTo>
                    <a:pt x="0" y="16091"/>
                    <a:pt x="34302" y="0"/>
                    <a:pt x="68605" y="0"/>
                  </a:cubicBezTo>
                  <a:close/>
                </a:path>
              </a:pathLst>
            </a:custGeom>
            <a:grpFill/>
            <a:ln w="12700" cap="sq">
              <a:solidFill>
                <a:srgbClr val="FEFFFE"/>
              </a:solidFill>
            </a:ln>
          </p:spPr>
        </p:sp>
        <p:sp>
          <p:nvSpPr>
            <p:cNvPr id="722" name="Freeform 165">
              <a:extLst>
                <a:ext uri="{FF2B5EF4-FFF2-40B4-BE49-F238E27FC236}">
                  <a16:creationId xmlns:a16="http://schemas.microsoft.com/office/drawing/2014/main" id="{97D2BF34-54ED-4337-92C7-4088A5ED0014}"/>
                </a:ext>
              </a:extLst>
            </p:cNvPr>
            <p:cNvSpPr/>
            <p:nvPr/>
          </p:nvSpPr>
          <p:spPr>
            <a:xfrm>
              <a:off x="1449182" y="2034003"/>
              <a:ext cx="149149" cy="82728"/>
            </a:xfrm>
            <a:custGeom>
              <a:avLst/>
              <a:gdLst/>
              <a:ahLst/>
              <a:cxnLst/>
              <a:rect l="l" t="t" r="r" b="b"/>
              <a:pathLst>
                <a:path w="149149" h="82728">
                  <a:moveTo>
                    <a:pt x="74574" y="0"/>
                  </a:moveTo>
                  <a:cubicBezTo>
                    <a:pt x="111861" y="0"/>
                    <a:pt x="149149" y="20688"/>
                    <a:pt x="149149" y="41364"/>
                  </a:cubicBezTo>
                  <a:cubicBezTo>
                    <a:pt x="149149" y="62052"/>
                    <a:pt x="111861" y="82728"/>
                    <a:pt x="74574" y="82728"/>
                  </a:cubicBezTo>
                  <a:cubicBezTo>
                    <a:pt x="37287" y="82728"/>
                    <a:pt x="0" y="62052"/>
                    <a:pt x="0" y="41364"/>
                  </a:cubicBezTo>
                  <a:cubicBezTo>
                    <a:pt x="0" y="20688"/>
                    <a:pt x="37287" y="0"/>
                    <a:pt x="74574" y="0"/>
                  </a:cubicBezTo>
                </a:path>
              </a:pathLst>
            </a:custGeom>
            <a:grpFill/>
          </p:spPr>
        </p:sp>
        <p:sp>
          <p:nvSpPr>
            <p:cNvPr id="723" name="Freeform 166">
              <a:extLst>
                <a:ext uri="{FF2B5EF4-FFF2-40B4-BE49-F238E27FC236}">
                  <a16:creationId xmlns:a16="http://schemas.microsoft.com/office/drawing/2014/main" id="{7A74837F-CF15-4679-A434-7176839687EB}"/>
                </a:ext>
              </a:extLst>
            </p:cNvPr>
            <p:cNvSpPr/>
            <p:nvPr/>
          </p:nvSpPr>
          <p:spPr>
            <a:xfrm>
              <a:off x="1449182" y="2034003"/>
              <a:ext cx="149149" cy="82728"/>
            </a:xfrm>
            <a:custGeom>
              <a:avLst/>
              <a:gdLst/>
              <a:ahLst/>
              <a:cxnLst/>
              <a:rect l="l" t="t" r="r" b="b"/>
              <a:pathLst>
                <a:path w="149149" h="82728">
                  <a:moveTo>
                    <a:pt x="74574" y="0"/>
                  </a:moveTo>
                  <a:cubicBezTo>
                    <a:pt x="111861" y="0"/>
                    <a:pt x="149149" y="20688"/>
                    <a:pt x="149149" y="41364"/>
                  </a:cubicBezTo>
                  <a:cubicBezTo>
                    <a:pt x="149149" y="62052"/>
                    <a:pt x="111861" y="82728"/>
                    <a:pt x="74574" y="82728"/>
                  </a:cubicBezTo>
                  <a:cubicBezTo>
                    <a:pt x="37287" y="82728"/>
                    <a:pt x="0" y="62052"/>
                    <a:pt x="0" y="41364"/>
                  </a:cubicBezTo>
                  <a:cubicBezTo>
                    <a:pt x="0" y="20688"/>
                    <a:pt x="37287" y="0"/>
                    <a:pt x="74574" y="0"/>
                  </a:cubicBezTo>
                  <a:close/>
                </a:path>
              </a:pathLst>
            </a:custGeom>
            <a:grpFill/>
            <a:ln w="12700" cap="sq">
              <a:solidFill>
                <a:srgbClr val="FEFFFE"/>
              </a:solidFill>
            </a:ln>
          </p:spPr>
        </p:sp>
        <p:sp>
          <p:nvSpPr>
            <p:cNvPr id="724" name="Freeform 167">
              <a:extLst>
                <a:ext uri="{FF2B5EF4-FFF2-40B4-BE49-F238E27FC236}">
                  <a16:creationId xmlns:a16="http://schemas.microsoft.com/office/drawing/2014/main" id="{7E57AB8E-2AEF-4401-A652-388B731987DE}"/>
                </a:ext>
              </a:extLst>
            </p:cNvPr>
            <p:cNvSpPr/>
            <p:nvPr/>
          </p:nvSpPr>
          <p:spPr>
            <a:xfrm>
              <a:off x="1449321" y="2033857"/>
              <a:ext cx="148869" cy="83020"/>
            </a:xfrm>
            <a:custGeom>
              <a:avLst/>
              <a:gdLst/>
              <a:ahLst/>
              <a:cxnLst/>
              <a:rect l="l" t="t" r="r" b="b"/>
              <a:pathLst>
                <a:path w="148869" h="83020">
                  <a:moveTo>
                    <a:pt x="74435" y="0"/>
                  </a:moveTo>
                  <a:cubicBezTo>
                    <a:pt x="111646" y="0"/>
                    <a:pt x="148870" y="20752"/>
                    <a:pt x="148870" y="41504"/>
                  </a:cubicBezTo>
                  <a:cubicBezTo>
                    <a:pt x="148870" y="62268"/>
                    <a:pt x="111646" y="83020"/>
                    <a:pt x="74435" y="83020"/>
                  </a:cubicBezTo>
                  <a:cubicBezTo>
                    <a:pt x="37224" y="83020"/>
                    <a:pt x="0" y="62268"/>
                    <a:pt x="0" y="41504"/>
                  </a:cubicBezTo>
                  <a:cubicBezTo>
                    <a:pt x="0" y="20752"/>
                    <a:pt x="37224" y="0"/>
                    <a:pt x="74435" y="0"/>
                  </a:cubicBezTo>
                </a:path>
              </a:pathLst>
            </a:custGeom>
            <a:grpFill/>
          </p:spPr>
        </p:sp>
        <p:sp>
          <p:nvSpPr>
            <p:cNvPr id="725" name="Freeform 168">
              <a:extLst>
                <a:ext uri="{FF2B5EF4-FFF2-40B4-BE49-F238E27FC236}">
                  <a16:creationId xmlns:a16="http://schemas.microsoft.com/office/drawing/2014/main" id="{FCA5BB75-AA15-46F0-A4E1-F2A4D34DB824}"/>
                </a:ext>
              </a:extLst>
            </p:cNvPr>
            <p:cNvSpPr/>
            <p:nvPr/>
          </p:nvSpPr>
          <p:spPr>
            <a:xfrm>
              <a:off x="1449321" y="2033857"/>
              <a:ext cx="148869" cy="83020"/>
            </a:xfrm>
            <a:custGeom>
              <a:avLst/>
              <a:gdLst/>
              <a:ahLst/>
              <a:cxnLst/>
              <a:rect l="l" t="t" r="r" b="b"/>
              <a:pathLst>
                <a:path w="148869" h="83020">
                  <a:moveTo>
                    <a:pt x="74435" y="0"/>
                  </a:moveTo>
                  <a:cubicBezTo>
                    <a:pt x="111646" y="0"/>
                    <a:pt x="148870" y="20752"/>
                    <a:pt x="148870" y="41504"/>
                  </a:cubicBezTo>
                  <a:cubicBezTo>
                    <a:pt x="148870" y="62268"/>
                    <a:pt x="111646" y="83020"/>
                    <a:pt x="74435" y="83020"/>
                  </a:cubicBezTo>
                  <a:cubicBezTo>
                    <a:pt x="37224" y="83020"/>
                    <a:pt x="0" y="62268"/>
                    <a:pt x="0" y="41504"/>
                  </a:cubicBezTo>
                  <a:cubicBezTo>
                    <a:pt x="0" y="20752"/>
                    <a:pt x="37224" y="0"/>
                    <a:pt x="74435" y="0"/>
                  </a:cubicBezTo>
                  <a:close/>
                </a:path>
              </a:pathLst>
            </a:custGeom>
            <a:grpFill/>
            <a:ln w="12700" cap="sq">
              <a:solidFill>
                <a:srgbClr val="FEFFFE"/>
              </a:solidFill>
            </a:ln>
          </p:spPr>
        </p:sp>
        <p:sp>
          <p:nvSpPr>
            <p:cNvPr id="726" name="Freeform 169">
              <a:extLst>
                <a:ext uri="{FF2B5EF4-FFF2-40B4-BE49-F238E27FC236}">
                  <a16:creationId xmlns:a16="http://schemas.microsoft.com/office/drawing/2014/main" id="{6D95B020-50AE-4BA9-AA89-F89C9E4A485C}"/>
                </a:ext>
              </a:extLst>
            </p:cNvPr>
            <p:cNvSpPr/>
            <p:nvPr/>
          </p:nvSpPr>
          <p:spPr>
            <a:xfrm>
              <a:off x="1455011" y="2025686"/>
              <a:ext cx="137490" cy="64084"/>
            </a:xfrm>
            <a:custGeom>
              <a:avLst/>
              <a:gdLst/>
              <a:ahLst/>
              <a:cxnLst/>
              <a:rect l="l" t="t" r="r" b="b"/>
              <a:pathLst>
                <a:path w="137490" h="64084">
                  <a:moveTo>
                    <a:pt x="68745" y="0"/>
                  </a:moveTo>
                  <a:cubicBezTo>
                    <a:pt x="103124" y="0"/>
                    <a:pt x="137490" y="16027"/>
                    <a:pt x="137490" y="32042"/>
                  </a:cubicBezTo>
                  <a:cubicBezTo>
                    <a:pt x="137490" y="48069"/>
                    <a:pt x="103124" y="64084"/>
                    <a:pt x="68745" y="64084"/>
                  </a:cubicBezTo>
                  <a:cubicBezTo>
                    <a:pt x="34366" y="64084"/>
                    <a:pt x="0" y="48069"/>
                    <a:pt x="0" y="32042"/>
                  </a:cubicBezTo>
                  <a:cubicBezTo>
                    <a:pt x="0" y="16027"/>
                    <a:pt x="34366" y="0"/>
                    <a:pt x="68745" y="0"/>
                  </a:cubicBezTo>
                </a:path>
              </a:pathLst>
            </a:custGeom>
            <a:grpFill/>
          </p:spPr>
        </p:sp>
        <p:sp>
          <p:nvSpPr>
            <p:cNvPr id="727" name="Freeform 170">
              <a:extLst>
                <a:ext uri="{FF2B5EF4-FFF2-40B4-BE49-F238E27FC236}">
                  <a16:creationId xmlns:a16="http://schemas.microsoft.com/office/drawing/2014/main" id="{CE8BDAA7-43A2-4625-97CD-2EF1C7EA1D9E}"/>
                </a:ext>
              </a:extLst>
            </p:cNvPr>
            <p:cNvSpPr/>
            <p:nvPr/>
          </p:nvSpPr>
          <p:spPr>
            <a:xfrm>
              <a:off x="1455011" y="2025686"/>
              <a:ext cx="137490" cy="64084"/>
            </a:xfrm>
            <a:custGeom>
              <a:avLst/>
              <a:gdLst/>
              <a:ahLst/>
              <a:cxnLst/>
              <a:rect l="l" t="t" r="r" b="b"/>
              <a:pathLst>
                <a:path w="137490" h="64084">
                  <a:moveTo>
                    <a:pt x="68745" y="0"/>
                  </a:moveTo>
                  <a:cubicBezTo>
                    <a:pt x="103124" y="0"/>
                    <a:pt x="137490" y="16027"/>
                    <a:pt x="137490" y="32042"/>
                  </a:cubicBezTo>
                  <a:cubicBezTo>
                    <a:pt x="137490" y="48069"/>
                    <a:pt x="103124" y="64084"/>
                    <a:pt x="68745" y="64084"/>
                  </a:cubicBezTo>
                  <a:cubicBezTo>
                    <a:pt x="34366" y="64084"/>
                    <a:pt x="0" y="48069"/>
                    <a:pt x="0" y="32042"/>
                  </a:cubicBezTo>
                  <a:cubicBezTo>
                    <a:pt x="0" y="16027"/>
                    <a:pt x="34366" y="0"/>
                    <a:pt x="68745" y="0"/>
                  </a:cubicBezTo>
                  <a:close/>
                </a:path>
              </a:pathLst>
            </a:custGeom>
            <a:grpFill/>
            <a:ln w="12700" cap="sq">
              <a:solidFill>
                <a:srgbClr val="FEFFFE"/>
              </a:solidFill>
            </a:ln>
          </p:spPr>
        </p:sp>
        <p:sp>
          <p:nvSpPr>
            <p:cNvPr id="728" name="Freeform 171">
              <a:extLst>
                <a:ext uri="{FF2B5EF4-FFF2-40B4-BE49-F238E27FC236}">
                  <a16:creationId xmlns:a16="http://schemas.microsoft.com/office/drawing/2014/main" id="{910699EA-D8F0-41BB-8F7C-C1DCCB8529E0}"/>
                </a:ext>
              </a:extLst>
            </p:cNvPr>
            <p:cNvSpPr/>
            <p:nvPr/>
          </p:nvSpPr>
          <p:spPr>
            <a:xfrm>
              <a:off x="1455151" y="2025540"/>
              <a:ext cx="137211" cy="64376"/>
            </a:xfrm>
            <a:custGeom>
              <a:avLst/>
              <a:gdLst/>
              <a:ahLst/>
              <a:cxnLst/>
              <a:rect l="l" t="t" r="r" b="b"/>
              <a:pathLst>
                <a:path w="137211" h="64376">
                  <a:moveTo>
                    <a:pt x="68605" y="0"/>
                  </a:moveTo>
                  <a:cubicBezTo>
                    <a:pt x="102908" y="0"/>
                    <a:pt x="137211" y="16090"/>
                    <a:pt x="137211" y="32194"/>
                  </a:cubicBezTo>
                  <a:cubicBezTo>
                    <a:pt x="137211" y="48285"/>
                    <a:pt x="102908" y="64376"/>
                    <a:pt x="68605" y="64376"/>
                  </a:cubicBezTo>
                  <a:cubicBezTo>
                    <a:pt x="34302" y="64376"/>
                    <a:pt x="0" y="48285"/>
                    <a:pt x="0" y="32194"/>
                  </a:cubicBezTo>
                  <a:cubicBezTo>
                    <a:pt x="0" y="16090"/>
                    <a:pt x="34302" y="0"/>
                    <a:pt x="68605" y="0"/>
                  </a:cubicBezTo>
                </a:path>
              </a:pathLst>
            </a:custGeom>
            <a:grpFill/>
          </p:spPr>
        </p:sp>
        <p:sp>
          <p:nvSpPr>
            <p:cNvPr id="729" name="Freeform 172">
              <a:extLst>
                <a:ext uri="{FF2B5EF4-FFF2-40B4-BE49-F238E27FC236}">
                  <a16:creationId xmlns:a16="http://schemas.microsoft.com/office/drawing/2014/main" id="{E52A75CE-C5AD-4DC0-B3D7-6059561FB91B}"/>
                </a:ext>
              </a:extLst>
            </p:cNvPr>
            <p:cNvSpPr/>
            <p:nvPr/>
          </p:nvSpPr>
          <p:spPr>
            <a:xfrm>
              <a:off x="1455151" y="2025540"/>
              <a:ext cx="137211" cy="64376"/>
            </a:xfrm>
            <a:custGeom>
              <a:avLst/>
              <a:gdLst/>
              <a:ahLst/>
              <a:cxnLst/>
              <a:rect l="l" t="t" r="r" b="b"/>
              <a:pathLst>
                <a:path w="137211" h="64376">
                  <a:moveTo>
                    <a:pt x="68605" y="0"/>
                  </a:moveTo>
                  <a:cubicBezTo>
                    <a:pt x="102908" y="0"/>
                    <a:pt x="137211" y="16090"/>
                    <a:pt x="137211" y="32194"/>
                  </a:cubicBezTo>
                  <a:cubicBezTo>
                    <a:pt x="137211" y="48285"/>
                    <a:pt x="102908" y="64376"/>
                    <a:pt x="68605" y="64376"/>
                  </a:cubicBezTo>
                  <a:cubicBezTo>
                    <a:pt x="34302" y="64376"/>
                    <a:pt x="0" y="48285"/>
                    <a:pt x="0" y="32194"/>
                  </a:cubicBezTo>
                  <a:cubicBezTo>
                    <a:pt x="0" y="16090"/>
                    <a:pt x="34302" y="0"/>
                    <a:pt x="68605" y="0"/>
                  </a:cubicBezTo>
                  <a:close/>
                </a:path>
              </a:pathLst>
            </a:custGeom>
            <a:grpFill/>
            <a:ln w="12700" cap="sq">
              <a:solidFill>
                <a:srgbClr val="FEFFFE"/>
              </a:solidFill>
            </a:ln>
          </p:spPr>
        </p:sp>
        <p:sp>
          <p:nvSpPr>
            <p:cNvPr id="730" name="Freeform 173">
              <a:extLst>
                <a:ext uri="{FF2B5EF4-FFF2-40B4-BE49-F238E27FC236}">
                  <a16:creationId xmlns:a16="http://schemas.microsoft.com/office/drawing/2014/main" id="{6D3646A0-5D19-42F1-A292-C20A2FB47179}"/>
                </a:ext>
              </a:extLst>
            </p:cNvPr>
            <p:cNvSpPr/>
            <p:nvPr/>
          </p:nvSpPr>
          <p:spPr>
            <a:xfrm>
              <a:off x="1449182" y="2012706"/>
              <a:ext cx="149149" cy="82728"/>
            </a:xfrm>
            <a:custGeom>
              <a:avLst/>
              <a:gdLst/>
              <a:ahLst/>
              <a:cxnLst/>
              <a:rect l="l" t="t" r="r" b="b"/>
              <a:pathLst>
                <a:path w="149149" h="82728">
                  <a:moveTo>
                    <a:pt x="74574" y="0"/>
                  </a:moveTo>
                  <a:cubicBezTo>
                    <a:pt x="111861" y="0"/>
                    <a:pt x="149149" y="20688"/>
                    <a:pt x="149149" y="41364"/>
                  </a:cubicBezTo>
                  <a:cubicBezTo>
                    <a:pt x="149149" y="62052"/>
                    <a:pt x="111861" y="82728"/>
                    <a:pt x="74574" y="82728"/>
                  </a:cubicBezTo>
                  <a:cubicBezTo>
                    <a:pt x="37287" y="82728"/>
                    <a:pt x="0" y="62052"/>
                    <a:pt x="0" y="41364"/>
                  </a:cubicBezTo>
                  <a:cubicBezTo>
                    <a:pt x="0" y="20688"/>
                    <a:pt x="37287" y="0"/>
                    <a:pt x="74574" y="0"/>
                  </a:cubicBezTo>
                </a:path>
              </a:pathLst>
            </a:custGeom>
            <a:grpFill/>
          </p:spPr>
        </p:sp>
        <p:sp>
          <p:nvSpPr>
            <p:cNvPr id="731" name="Freeform 174">
              <a:extLst>
                <a:ext uri="{FF2B5EF4-FFF2-40B4-BE49-F238E27FC236}">
                  <a16:creationId xmlns:a16="http://schemas.microsoft.com/office/drawing/2014/main" id="{5F1C9C64-E4ED-4373-9712-8E3D491597F0}"/>
                </a:ext>
              </a:extLst>
            </p:cNvPr>
            <p:cNvSpPr/>
            <p:nvPr/>
          </p:nvSpPr>
          <p:spPr>
            <a:xfrm>
              <a:off x="1449182" y="2012706"/>
              <a:ext cx="149149" cy="82728"/>
            </a:xfrm>
            <a:custGeom>
              <a:avLst/>
              <a:gdLst/>
              <a:ahLst/>
              <a:cxnLst/>
              <a:rect l="l" t="t" r="r" b="b"/>
              <a:pathLst>
                <a:path w="149149" h="82728">
                  <a:moveTo>
                    <a:pt x="74574" y="0"/>
                  </a:moveTo>
                  <a:cubicBezTo>
                    <a:pt x="111861" y="0"/>
                    <a:pt x="149149" y="20688"/>
                    <a:pt x="149149" y="41364"/>
                  </a:cubicBezTo>
                  <a:cubicBezTo>
                    <a:pt x="149149" y="62052"/>
                    <a:pt x="111861" y="82728"/>
                    <a:pt x="74574" y="82728"/>
                  </a:cubicBezTo>
                  <a:cubicBezTo>
                    <a:pt x="37287" y="82728"/>
                    <a:pt x="0" y="62052"/>
                    <a:pt x="0" y="41364"/>
                  </a:cubicBezTo>
                  <a:cubicBezTo>
                    <a:pt x="0" y="20688"/>
                    <a:pt x="37287" y="0"/>
                    <a:pt x="74574" y="0"/>
                  </a:cubicBezTo>
                  <a:close/>
                </a:path>
              </a:pathLst>
            </a:custGeom>
            <a:grpFill/>
            <a:ln w="12700" cap="sq">
              <a:solidFill>
                <a:srgbClr val="FEFFFE"/>
              </a:solidFill>
            </a:ln>
          </p:spPr>
        </p:sp>
        <p:sp>
          <p:nvSpPr>
            <p:cNvPr id="732" name="Freeform 175">
              <a:extLst>
                <a:ext uri="{FF2B5EF4-FFF2-40B4-BE49-F238E27FC236}">
                  <a16:creationId xmlns:a16="http://schemas.microsoft.com/office/drawing/2014/main" id="{8B3432F5-8180-4CA5-B352-C4FF3E7993F2}"/>
                </a:ext>
              </a:extLst>
            </p:cNvPr>
            <p:cNvSpPr/>
            <p:nvPr/>
          </p:nvSpPr>
          <p:spPr>
            <a:xfrm>
              <a:off x="1449321" y="2012563"/>
              <a:ext cx="148869" cy="83020"/>
            </a:xfrm>
            <a:custGeom>
              <a:avLst/>
              <a:gdLst/>
              <a:ahLst/>
              <a:cxnLst/>
              <a:rect l="l" t="t" r="r" b="b"/>
              <a:pathLst>
                <a:path w="148869" h="83020">
                  <a:moveTo>
                    <a:pt x="74435" y="0"/>
                  </a:moveTo>
                  <a:cubicBezTo>
                    <a:pt x="111646" y="0"/>
                    <a:pt x="148870" y="20752"/>
                    <a:pt x="148870" y="41516"/>
                  </a:cubicBezTo>
                  <a:cubicBezTo>
                    <a:pt x="148870" y="62268"/>
                    <a:pt x="111646" y="83020"/>
                    <a:pt x="74435" y="83020"/>
                  </a:cubicBezTo>
                  <a:cubicBezTo>
                    <a:pt x="37224" y="83020"/>
                    <a:pt x="0" y="62268"/>
                    <a:pt x="0" y="41516"/>
                  </a:cubicBezTo>
                  <a:cubicBezTo>
                    <a:pt x="0" y="20752"/>
                    <a:pt x="37224" y="0"/>
                    <a:pt x="74435" y="0"/>
                  </a:cubicBezTo>
                </a:path>
              </a:pathLst>
            </a:custGeom>
            <a:grpFill/>
          </p:spPr>
        </p:sp>
        <p:sp>
          <p:nvSpPr>
            <p:cNvPr id="733" name="Freeform 176">
              <a:extLst>
                <a:ext uri="{FF2B5EF4-FFF2-40B4-BE49-F238E27FC236}">
                  <a16:creationId xmlns:a16="http://schemas.microsoft.com/office/drawing/2014/main" id="{0DDA86E4-CEC0-424E-82DB-93796C0A03F4}"/>
                </a:ext>
              </a:extLst>
            </p:cNvPr>
            <p:cNvSpPr/>
            <p:nvPr/>
          </p:nvSpPr>
          <p:spPr>
            <a:xfrm>
              <a:off x="1449321" y="2012563"/>
              <a:ext cx="148869" cy="83020"/>
            </a:xfrm>
            <a:custGeom>
              <a:avLst/>
              <a:gdLst/>
              <a:ahLst/>
              <a:cxnLst/>
              <a:rect l="l" t="t" r="r" b="b"/>
              <a:pathLst>
                <a:path w="148869" h="83020">
                  <a:moveTo>
                    <a:pt x="74435" y="0"/>
                  </a:moveTo>
                  <a:cubicBezTo>
                    <a:pt x="111646" y="0"/>
                    <a:pt x="148870" y="20752"/>
                    <a:pt x="148870" y="41516"/>
                  </a:cubicBezTo>
                  <a:cubicBezTo>
                    <a:pt x="148870" y="62268"/>
                    <a:pt x="111646" y="83020"/>
                    <a:pt x="74435" y="83020"/>
                  </a:cubicBezTo>
                  <a:cubicBezTo>
                    <a:pt x="37224" y="83020"/>
                    <a:pt x="0" y="62268"/>
                    <a:pt x="0" y="41516"/>
                  </a:cubicBezTo>
                  <a:cubicBezTo>
                    <a:pt x="0" y="20752"/>
                    <a:pt x="37224" y="0"/>
                    <a:pt x="74435" y="0"/>
                  </a:cubicBezTo>
                  <a:close/>
                </a:path>
              </a:pathLst>
            </a:custGeom>
            <a:grpFill/>
            <a:ln w="12700" cap="sq">
              <a:solidFill>
                <a:srgbClr val="FEFFFE"/>
              </a:solidFill>
            </a:ln>
          </p:spPr>
        </p:sp>
        <p:sp>
          <p:nvSpPr>
            <p:cNvPr id="734" name="Freeform 177">
              <a:extLst>
                <a:ext uri="{FF2B5EF4-FFF2-40B4-BE49-F238E27FC236}">
                  <a16:creationId xmlns:a16="http://schemas.microsoft.com/office/drawing/2014/main" id="{B8922DCA-8E05-4BE5-A4CA-5DB211670565}"/>
                </a:ext>
              </a:extLst>
            </p:cNvPr>
            <p:cNvSpPr/>
            <p:nvPr/>
          </p:nvSpPr>
          <p:spPr>
            <a:xfrm>
              <a:off x="1455011" y="2110863"/>
              <a:ext cx="137490" cy="64084"/>
            </a:xfrm>
            <a:custGeom>
              <a:avLst/>
              <a:gdLst/>
              <a:ahLst/>
              <a:cxnLst/>
              <a:rect l="l" t="t" r="r" b="b"/>
              <a:pathLst>
                <a:path w="137490" h="64084">
                  <a:moveTo>
                    <a:pt x="68745" y="0"/>
                  </a:moveTo>
                  <a:cubicBezTo>
                    <a:pt x="103124" y="0"/>
                    <a:pt x="137490" y="16027"/>
                    <a:pt x="137490" y="32042"/>
                  </a:cubicBezTo>
                  <a:cubicBezTo>
                    <a:pt x="137490" y="48070"/>
                    <a:pt x="103124" y="64084"/>
                    <a:pt x="68745" y="64084"/>
                  </a:cubicBezTo>
                  <a:cubicBezTo>
                    <a:pt x="34366" y="64084"/>
                    <a:pt x="0" y="48070"/>
                    <a:pt x="0" y="32042"/>
                  </a:cubicBezTo>
                  <a:cubicBezTo>
                    <a:pt x="0" y="16027"/>
                    <a:pt x="34366" y="0"/>
                    <a:pt x="68745" y="0"/>
                  </a:cubicBezTo>
                </a:path>
              </a:pathLst>
            </a:custGeom>
            <a:grpFill/>
          </p:spPr>
        </p:sp>
        <p:sp>
          <p:nvSpPr>
            <p:cNvPr id="735" name="Freeform 178">
              <a:extLst>
                <a:ext uri="{FF2B5EF4-FFF2-40B4-BE49-F238E27FC236}">
                  <a16:creationId xmlns:a16="http://schemas.microsoft.com/office/drawing/2014/main" id="{C993DB12-772D-4224-9A25-07BD1C03379D}"/>
                </a:ext>
              </a:extLst>
            </p:cNvPr>
            <p:cNvSpPr/>
            <p:nvPr/>
          </p:nvSpPr>
          <p:spPr>
            <a:xfrm>
              <a:off x="1455011" y="2110863"/>
              <a:ext cx="137490" cy="64084"/>
            </a:xfrm>
            <a:custGeom>
              <a:avLst/>
              <a:gdLst/>
              <a:ahLst/>
              <a:cxnLst/>
              <a:rect l="l" t="t" r="r" b="b"/>
              <a:pathLst>
                <a:path w="137490" h="64084">
                  <a:moveTo>
                    <a:pt x="68745" y="0"/>
                  </a:moveTo>
                  <a:cubicBezTo>
                    <a:pt x="103124" y="0"/>
                    <a:pt x="137490" y="16027"/>
                    <a:pt x="137490" y="32042"/>
                  </a:cubicBezTo>
                  <a:cubicBezTo>
                    <a:pt x="137490" y="48070"/>
                    <a:pt x="103124" y="64084"/>
                    <a:pt x="68745" y="64084"/>
                  </a:cubicBezTo>
                  <a:cubicBezTo>
                    <a:pt x="34366" y="64084"/>
                    <a:pt x="0" y="48070"/>
                    <a:pt x="0" y="32042"/>
                  </a:cubicBezTo>
                  <a:cubicBezTo>
                    <a:pt x="0" y="16027"/>
                    <a:pt x="34366" y="0"/>
                    <a:pt x="68745" y="0"/>
                  </a:cubicBezTo>
                  <a:close/>
                </a:path>
              </a:pathLst>
            </a:custGeom>
            <a:grpFill/>
            <a:ln w="12700" cap="sq">
              <a:solidFill>
                <a:srgbClr val="FEFFFE"/>
              </a:solidFill>
            </a:ln>
          </p:spPr>
        </p:sp>
        <p:sp>
          <p:nvSpPr>
            <p:cNvPr id="736" name="Freeform 179">
              <a:extLst>
                <a:ext uri="{FF2B5EF4-FFF2-40B4-BE49-F238E27FC236}">
                  <a16:creationId xmlns:a16="http://schemas.microsoft.com/office/drawing/2014/main" id="{33CF5E9F-112B-4AE1-BE7A-F32E7D13DCCF}"/>
                </a:ext>
              </a:extLst>
            </p:cNvPr>
            <p:cNvSpPr/>
            <p:nvPr/>
          </p:nvSpPr>
          <p:spPr>
            <a:xfrm>
              <a:off x="1455151" y="2110717"/>
              <a:ext cx="137211" cy="64376"/>
            </a:xfrm>
            <a:custGeom>
              <a:avLst/>
              <a:gdLst/>
              <a:ahLst/>
              <a:cxnLst/>
              <a:rect l="l" t="t" r="r" b="b"/>
              <a:pathLst>
                <a:path w="137211" h="64376">
                  <a:moveTo>
                    <a:pt x="68605" y="0"/>
                  </a:moveTo>
                  <a:cubicBezTo>
                    <a:pt x="102908" y="0"/>
                    <a:pt x="137211" y="16091"/>
                    <a:pt x="137211" y="32195"/>
                  </a:cubicBezTo>
                  <a:cubicBezTo>
                    <a:pt x="137211" y="48286"/>
                    <a:pt x="102908" y="64377"/>
                    <a:pt x="68605" y="64377"/>
                  </a:cubicBezTo>
                  <a:cubicBezTo>
                    <a:pt x="34302" y="64377"/>
                    <a:pt x="0" y="48286"/>
                    <a:pt x="0" y="32195"/>
                  </a:cubicBezTo>
                  <a:cubicBezTo>
                    <a:pt x="0" y="16091"/>
                    <a:pt x="34302" y="0"/>
                    <a:pt x="68605" y="0"/>
                  </a:cubicBezTo>
                </a:path>
              </a:pathLst>
            </a:custGeom>
            <a:grpFill/>
          </p:spPr>
        </p:sp>
        <p:sp>
          <p:nvSpPr>
            <p:cNvPr id="737" name="Freeform 180">
              <a:extLst>
                <a:ext uri="{FF2B5EF4-FFF2-40B4-BE49-F238E27FC236}">
                  <a16:creationId xmlns:a16="http://schemas.microsoft.com/office/drawing/2014/main" id="{8285DD80-55AF-4391-BF15-E7D02D3AE512}"/>
                </a:ext>
              </a:extLst>
            </p:cNvPr>
            <p:cNvSpPr/>
            <p:nvPr/>
          </p:nvSpPr>
          <p:spPr>
            <a:xfrm>
              <a:off x="1455151" y="2110717"/>
              <a:ext cx="137211" cy="64376"/>
            </a:xfrm>
            <a:custGeom>
              <a:avLst/>
              <a:gdLst/>
              <a:ahLst/>
              <a:cxnLst/>
              <a:rect l="l" t="t" r="r" b="b"/>
              <a:pathLst>
                <a:path w="137211" h="64376">
                  <a:moveTo>
                    <a:pt x="68605" y="0"/>
                  </a:moveTo>
                  <a:cubicBezTo>
                    <a:pt x="102908" y="0"/>
                    <a:pt x="137211" y="16091"/>
                    <a:pt x="137211" y="32195"/>
                  </a:cubicBezTo>
                  <a:cubicBezTo>
                    <a:pt x="137211" y="48286"/>
                    <a:pt x="102908" y="64377"/>
                    <a:pt x="68605" y="64377"/>
                  </a:cubicBezTo>
                  <a:cubicBezTo>
                    <a:pt x="34302" y="64377"/>
                    <a:pt x="0" y="48286"/>
                    <a:pt x="0" y="32195"/>
                  </a:cubicBezTo>
                  <a:cubicBezTo>
                    <a:pt x="0" y="16091"/>
                    <a:pt x="34302" y="0"/>
                    <a:pt x="68605" y="0"/>
                  </a:cubicBezTo>
                  <a:close/>
                </a:path>
              </a:pathLst>
            </a:custGeom>
            <a:grpFill/>
            <a:ln w="12700" cap="sq">
              <a:solidFill>
                <a:srgbClr val="FEFFFE"/>
              </a:solidFill>
            </a:ln>
          </p:spPr>
        </p:sp>
        <p:sp>
          <p:nvSpPr>
            <p:cNvPr id="738" name="Freeform 181">
              <a:extLst>
                <a:ext uri="{FF2B5EF4-FFF2-40B4-BE49-F238E27FC236}">
                  <a16:creationId xmlns:a16="http://schemas.microsoft.com/office/drawing/2014/main" id="{DA5C1D6C-C93A-4450-BFC6-BC8D42831F49}"/>
                </a:ext>
              </a:extLst>
            </p:cNvPr>
            <p:cNvSpPr/>
            <p:nvPr/>
          </p:nvSpPr>
          <p:spPr>
            <a:xfrm>
              <a:off x="1455151" y="2084165"/>
              <a:ext cx="137211" cy="64376"/>
            </a:xfrm>
            <a:custGeom>
              <a:avLst/>
              <a:gdLst/>
              <a:ahLst/>
              <a:cxnLst/>
              <a:rect l="l" t="t" r="r" b="b"/>
              <a:pathLst>
                <a:path w="137211" h="64376">
                  <a:moveTo>
                    <a:pt x="68605" y="0"/>
                  </a:moveTo>
                  <a:cubicBezTo>
                    <a:pt x="102908" y="0"/>
                    <a:pt x="137211" y="16091"/>
                    <a:pt x="137211" y="32195"/>
                  </a:cubicBezTo>
                  <a:cubicBezTo>
                    <a:pt x="137211" y="48286"/>
                    <a:pt x="102908" y="64377"/>
                    <a:pt x="68605" y="64377"/>
                  </a:cubicBezTo>
                  <a:cubicBezTo>
                    <a:pt x="34302" y="64377"/>
                    <a:pt x="0" y="48286"/>
                    <a:pt x="0" y="32195"/>
                  </a:cubicBezTo>
                  <a:cubicBezTo>
                    <a:pt x="0" y="16091"/>
                    <a:pt x="34302" y="0"/>
                    <a:pt x="68605" y="0"/>
                  </a:cubicBezTo>
                </a:path>
              </a:pathLst>
            </a:custGeom>
            <a:grpFill/>
          </p:spPr>
        </p:sp>
        <p:sp>
          <p:nvSpPr>
            <p:cNvPr id="739" name="Freeform 182">
              <a:extLst>
                <a:ext uri="{FF2B5EF4-FFF2-40B4-BE49-F238E27FC236}">
                  <a16:creationId xmlns:a16="http://schemas.microsoft.com/office/drawing/2014/main" id="{44B638F9-4E0D-4455-9E0F-B7948DA02EFB}"/>
                </a:ext>
              </a:extLst>
            </p:cNvPr>
            <p:cNvSpPr/>
            <p:nvPr/>
          </p:nvSpPr>
          <p:spPr>
            <a:xfrm>
              <a:off x="1455151" y="2084165"/>
              <a:ext cx="137211" cy="64376"/>
            </a:xfrm>
            <a:custGeom>
              <a:avLst/>
              <a:gdLst/>
              <a:ahLst/>
              <a:cxnLst/>
              <a:rect l="l" t="t" r="r" b="b"/>
              <a:pathLst>
                <a:path w="137211" h="64376">
                  <a:moveTo>
                    <a:pt x="68605" y="0"/>
                  </a:moveTo>
                  <a:cubicBezTo>
                    <a:pt x="102908" y="0"/>
                    <a:pt x="137211" y="16091"/>
                    <a:pt x="137211" y="32195"/>
                  </a:cubicBezTo>
                  <a:cubicBezTo>
                    <a:pt x="137211" y="48286"/>
                    <a:pt x="102908" y="64377"/>
                    <a:pt x="68605" y="64377"/>
                  </a:cubicBezTo>
                  <a:cubicBezTo>
                    <a:pt x="34302" y="64377"/>
                    <a:pt x="0" y="48286"/>
                    <a:pt x="0" y="32195"/>
                  </a:cubicBezTo>
                  <a:cubicBezTo>
                    <a:pt x="0" y="16091"/>
                    <a:pt x="34302" y="0"/>
                    <a:pt x="68605" y="0"/>
                  </a:cubicBezTo>
                  <a:close/>
                </a:path>
              </a:pathLst>
            </a:custGeom>
            <a:grpFill/>
            <a:ln w="12700" cap="sq">
              <a:solidFill>
                <a:srgbClr val="FEFFFE"/>
              </a:solidFill>
            </a:ln>
          </p:spPr>
        </p:sp>
        <p:sp>
          <p:nvSpPr>
            <p:cNvPr id="740" name="Freeform 183">
              <a:extLst>
                <a:ext uri="{FF2B5EF4-FFF2-40B4-BE49-F238E27FC236}">
                  <a16:creationId xmlns:a16="http://schemas.microsoft.com/office/drawing/2014/main" id="{22E6C278-AA8A-4512-A2CE-DF722644668D}"/>
                </a:ext>
              </a:extLst>
            </p:cNvPr>
            <p:cNvSpPr/>
            <p:nvPr/>
          </p:nvSpPr>
          <p:spPr>
            <a:xfrm>
              <a:off x="1455151" y="2057614"/>
              <a:ext cx="137211" cy="64376"/>
            </a:xfrm>
            <a:custGeom>
              <a:avLst/>
              <a:gdLst/>
              <a:ahLst/>
              <a:cxnLst/>
              <a:rect l="l" t="t" r="r" b="b"/>
              <a:pathLst>
                <a:path w="137211" h="64376">
                  <a:moveTo>
                    <a:pt x="68605" y="0"/>
                  </a:moveTo>
                  <a:cubicBezTo>
                    <a:pt x="102908" y="0"/>
                    <a:pt x="137211" y="16090"/>
                    <a:pt x="137211" y="32194"/>
                  </a:cubicBezTo>
                  <a:cubicBezTo>
                    <a:pt x="137211" y="48285"/>
                    <a:pt x="102908" y="64376"/>
                    <a:pt x="68605" y="64376"/>
                  </a:cubicBezTo>
                  <a:cubicBezTo>
                    <a:pt x="34302" y="64376"/>
                    <a:pt x="0" y="48285"/>
                    <a:pt x="0" y="32194"/>
                  </a:cubicBezTo>
                  <a:cubicBezTo>
                    <a:pt x="0" y="16090"/>
                    <a:pt x="34302" y="0"/>
                    <a:pt x="68605" y="0"/>
                  </a:cubicBezTo>
                </a:path>
              </a:pathLst>
            </a:custGeom>
            <a:grpFill/>
          </p:spPr>
        </p:sp>
        <p:sp>
          <p:nvSpPr>
            <p:cNvPr id="741" name="Freeform 184">
              <a:extLst>
                <a:ext uri="{FF2B5EF4-FFF2-40B4-BE49-F238E27FC236}">
                  <a16:creationId xmlns:a16="http://schemas.microsoft.com/office/drawing/2014/main" id="{2DE3DFAA-FC9D-47B6-A693-601416B685BE}"/>
                </a:ext>
              </a:extLst>
            </p:cNvPr>
            <p:cNvSpPr/>
            <p:nvPr/>
          </p:nvSpPr>
          <p:spPr>
            <a:xfrm>
              <a:off x="1455151" y="2057614"/>
              <a:ext cx="137211" cy="64376"/>
            </a:xfrm>
            <a:custGeom>
              <a:avLst/>
              <a:gdLst/>
              <a:ahLst/>
              <a:cxnLst/>
              <a:rect l="l" t="t" r="r" b="b"/>
              <a:pathLst>
                <a:path w="137211" h="64376">
                  <a:moveTo>
                    <a:pt x="68605" y="0"/>
                  </a:moveTo>
                  <a:cubicBezTo>
                    <a:pt x="102908" y="0"/>
                    <a:pt x="137211" y="16090"/>
                    <a:pt x="137211" y="32194"/>
                  </a:cubicBezTo>
                  <a:cubicBezTo>
                    <a:pt x="137211" y="48285"/>
                    <a:pt x="102908" y="64376"/>
                    <a:pt x="68605" y="64376"/>
                  </a:cubicBezTo>
                  <a:cubicBezTo>
                    <a:pt x="34302" y="64376"/>
                    <a:pt x="0" y="48285"/>
                    <a:pt x="0" y="32194"/>
                  </a:cubicBezTo>
                  <a:cubicBezTo>
                    <a:pt x="0" y="16090"/>
                    <a:pt x="34302" y="0"/>
                    <a:pt x="68605" y="0"/>
                  </a:cubicBezTo>
                  <a:close/>
                </a:path>
              </a:pathLst>
            </a:custGeom>
            <a:grpFill/>
            <a:ln w="12700" cap="sq">
              <a:solidFill>
                <a:srgbClr val="FEFFFE"/>
              </a:solidFill>
            </a:ln>
          </p:spPr>
        </p:sp>
        <p:sp>
          <p:nvSpPr>
            <p:cNvPr id="742" name="Freeform 185">
              <a:extLst>
                <a:ext uri="{FF2B5EF4-FFF2-40B4-BE49-F238E27FC236}">
                  <a16:creationId xmlns:a16="http://schemas.microsoft.com/office/drawing/2014/main" id="{600E5C35-2ABF-4EAE-B978-3961B21A32AC}"/>
                </a:ext>
              </a:extLst>
            </p:cNvPr>
            <p:cNvSpPr/>
            <p:nvPr/>
          </p:nvSpPr>
          <p:spPr>
            <a:xfrm>
              <a:off x="1455011" y="2025686"/>
              <a:ext cx="137490" cy="64084"/>
            </a:xfrm>
            <a:custGeom>
              <a:avLst/>
              <a:gdLst/>
              <a:ahLst/>
              <a:cxnLst/>
              <a:rect l="l" t="t" r="r" b="b"/>
              <a:pathLst>
                <a:path w="137490" h="64084">
                  <a:moveTo>
                    <a:pt x="68745" y="0"/>
                  </a:moveTo>
                  <a:cubicBezTo>
                    <a:pt x="103124" y="0"/>
                    <a:pt x="137490" y="16027"/>
                    <a:pt x="137490" y="32042"/>
                  </a:cubicBezTo>
                  <a:cubicBezTo>
                    <a:pt x="137490" y="48069"/>
                    <a:pt x="103124" y="64084"/>
                    <a:pt x="68745" y="64084"/>
                  </a:cubicBezTo>
                  <a:cubicBezTo>
                    <a:pt x="34366" y="64084"/>
                    <a:pt x="0" y="48069"/>
                    <a:pt x="0" y="32042"/>
                  </a:cubicBezTo>
                  <a:cubicBezTo>
                    <a:pt x="0" y="16027"/>
                    <a:pt x="34366" y="0"/>
                    <a:pt x="68745" y="0"/>
                  </a:cubicBezTo>
                </a:path>
              </a:pathLst>
            </a:custGeom>
            <a:grpFill/>
          </p:spPr>
        </p:sp>
        <p:sp>
          <p:nvSpPr>
            <p:cNvPr id="743" name="Freeform 186">
              <a:extLst>
                <a:ext uri="{FF2B5EF4-FFF2-40B4-BE49-F238E27FC236}">
                  <a16:creationId xmlns:a16="http://schemas.microsoft.com/office/drawing/2014/main" id="{6E4EB4E2-F07D-4393-8488-A542468688AD}"/>
                </a:ext>
              </a:extLst>
            </p:cNvPr>
            <p:cNvSpPr/>
            <p:nvPr/>
          </p:nvSpPr>
          <p:spPr>
            <a:xfrm>
              <a:off x="1455011" y="2025686"/>
              <a:ext cx="137490" cy="64084"/>
            </a:xfrm>
            <a:custGeom>
              <a:avLst/>
              <a:gdLst/>
              <a:ahLst/>
              <a:cxnLst/>
              <a:rect l="l" t="t" r="r" b="b"/>
              <a:pathLst>
                <a:path w="137490" h="64084">
                  <a:moveTo>
                    <a:pt x="68745" y="0"/>
                  </a:moveTo>
                  <a:cubicBezTo>
                    <a:pt x="103124" y="0"/>
                    <a:pt x="137490" y="16027"/>
                    <a:pt x="137490" y="32042"/>
                  </a:cubicBezTo>
                  <a:cubicBezTo>
                    <a:pt x="137490" y="48069"/>
                    <a:pt x="103124" y="64084"/>
                    <a:pt x="68745" y="64084"/>
                  </a:cubicBezTo>
                  <a:cubicBezTo>
                    <a:pt x="34366" y="64084"/>
                    <a:pt x="0" y="48069"/>
                    <a:pt x="0" y="32042"/>
                  </a:cubicBezTo>
                  <a:cubicBezTo>
                    <a:pt x="0" y="16027"/>
                    <a:pt x="34366" y="0"/>
                    <a:pt x="68745" y="0"/>
                  </a:cubicBezTo>
                  <a:close/>
                </a:path>
              </a:pathLst>
            </a:custGeom>
            <a:grpFill/>
            <a:ln w="12700" cap="sq">
              <a:solidFill>
                <a:srgbClr val="FEFFFE"/>
              </a:solidFill>
            </a:ln>
          </p:spPr>
        </p:sp>
        <p:sp>
          <p:nvSpPr>
            <p:cNvPr id="744" name="Freeform 187">
              <a:extLst>
                <a:ext uri="{FF2B5EF4-FFF2-40B4-BE49-F238E27FC236}">
                  <a16:creationId xmlns:a16="http://schemas.microsoft.com/office/drawing/2014/main" id="{67DC329A-6CF3-4EDA-BFA9-BD4CE5DFC609}"/>
                </a:ext>
              </a:extLst>
            </p:cNvPr>
            <p:cNvSpPr/>
            <p:nvPr/>
          </p:nvSpPr>
          <p:spPr>
            <a:xfrm>
              <a:off x="1455151" y="2025540"/>
              <a:ext cx="137211" cy="64376"/>
            </a:xfrm>
            <a:custGeom>
              <a:avLst/>
              <a:gdLst/>
              <a:ahLst/>
              <a:cxnLst/>
              <a:rect l="l" t="t" r="r" b="b"/>
              <a:pathLst>
                <a:path w="137211" h="64376">
                  <a:moveTo>
                    <a:pt x="68605" y="0"/>
                  </a:moveTo>
                  <a:cubicBezTo>
                    <a:pt x="102908" y="0"/>
                    <a:pt x="137211" y="16090"/>
                    <a:pt x="137211" y="32194"/>
                  </a:cubicBezTo>
                  <a:cubicBezTo>
                    <a:pt x="137211" y="48285"/>
                    <a:pt x="102908" y="64376"/>
                    <a:pt x="68605" y="64376"/>
                  </a:cubicBezTo>
                  <a:cubicBezTo>
                    <a:pt x="34302" y="64376"/>
                    <a:pt x="0" y="48285"/>
                    <a:pt x="0" y="32194"/>
                  </a:cubicBezTo>
                  <a:cubicBezTo>
                    <a:pt x="0" y="16090"/>
                    <a:pt x="34302" y="0"/>
                    <a:pt x="68605" y="0"/>
                  </a:cubicBezTo>
                </a:path>
              </a:pathLst>
            </a:custGeom>
            <a:grpFill/>
          </p:spPr>
        </p:sp>
        <p:sp>
          <p:nvSpPr>
            <p:cNvPr id="745" name="Freeform 188">
              <a:extLst>
                <a:ext uri="{FF2B5EF4-FFF2-40B4-BE49-F238E27FC236}">
                  <a16:creationId xmlns:a16="http://schemas.microsoft.com/office/drawing/2014/main" id="{EA7FA767-A826-4349-9F7B-F8DC602908A8}"/>
                </a:ext>
              </a:extLst>
            </p:cNvPr>
            <p:cNvSpPr/>
            <p:nvPr/>
          </p:nvSpPr>
          <p:spPr>
            <a:xfrm>
              <a:off x="1455151" y="2025540"/>
              <a:ext cx="137211" cy="64376"/>
            </a:xfrm>
            <a:custGeom>
              <a:avLst/>
              <a:gdLst/>
              <a:ahLst/>
              <a:cxnLst/>
              <a:rect l="l" t="t" r="r" b="b"/>
              <a:pathLst>
                <a:path w="137211" h="64376">
                  <a:moveTo>
                    <a:pt x="68605" y="0"/>
                  </a:moveTo>
                  <a:cubicBezTo>
                    <a:pt x="102908" y="0"/>
                    <a:pt x="137211" y="16090"/>
                    <a:pt x="137211" y="32194"/>
                  </a:cubicBezTo>
                  <a:cubicBezTo>
                    <a:pt x="137211" y="48285"/>
                    <a:pt x="102908" y="64376"/>
                    <a:pt x="68605" y="64376"/>
                  </a:cubicBezTo>
                  <a:cubicBezTo>
                    <a:pt x="34302" y="64376"/>
                    <a:pt x="0" y="48285"/>
                    <a:pt x="0" y="32194"/>
                  </a:cubicBezTo>
                  <a:cubicBezTo>
                    <a:pt x="0" y="16090"/>
                    <a:pt x="34302" y="0"/>
                    <a:pt x="68605" y="0"/>
                  </a:cubicBezTo>
                  <a:close/>
                </a:path>
              </a:pathLst>
            </a:custGeom>
            <a:grpFill/>
            <a:ln w="12700" cap="sq">
              <a:solidFill>
                <a:srgbClr val="FEFFFE"/>
              </a:solidFill>
            </a:ln>
          </p:spPr>
        </p:sp>
        <p:sp>
          <p:nvSpPr>
            <p:cNvPr id="746" name="Freeform 189">
              <a:extLst>
                <a:ext uri="{FF2B5EF4-FFF2-40B4-BE49-F238E27FC236}">
                  <a16:creationId xmlns:a16="http://schemas.microsoft.com/office/drawing/2014/main" id="{A8895E94-CEEE-4C56-9376-7D0F6921BC29}"/>
                </a:ext>
              </a:extLst>
            </p:cNvPr>
            <p:cNvSpPr/>
            <p:nvPr/>
          </p:nvSpPr>
          <p:spPr>
            <a:xfrm>
              <a:off x="1455011" y="2000330"/>
              <a:ext cx="137490" cy="64084"/>
            </a:xfrm>
            <a:custGeom>
              <a:avLst/>
              <a:gdLst/>
              <a:ahLst/>
              <a:cxnLst/>
              <a:rect l="l" t="t" r="r" b="b"/>
              <a:pathLst>
                <a:path w="137490" h="64084">
                  <a:moveTo>
                    <a:pt x="68745" y="0"/>
                  </a:moveTo>
                  <a:cubicBezTo>
                    <a:pt x="103124" y="0"/>
                    <a:pt x="137490" y="16027"/>
                    <a:pt x="137490" y="32042"/>
                  </a:cubicBezTo>
                  <a:cubicBezTo>
                    <a:pt x="137490" y="48069"/>
                    <a:pt x="103124" y="64084"/>
                    <a:pt x="68745" y="64084"/>
                  </a:cubicBezTo>
                  <a:cubicBezTo>
                    <a:pt x="34366" y="64084"/>
                    <a:pt x="0" y="48069"/>
                    <a:pt x="0" y="32042"/>
                  </a:cubicBezTo>
                  <a:cubicBezTo>
                    <a:pt x="0" y="16027"/>
                    <a:pt x="34366" y="0"/>
                    <a:pt x="68745" y="0"/>
                  </a:cubicBezTo>
                </a:path>
              </a:pathLst>
            </a:custGeom>
            <a:grpFill/>
          </p:spPr>
        </p:sp>
        <p:sp>
          <p:nvSpPr>
            <p:cNvPr id="747" name="Freeform 190">
              <a:extLst>
                <a:ext uri="{FF2B5EF4-FFF2-40B4-BE49-F238E27FC236}">
                  <a16:creationId xmlns:a16="http://schemas.microsoft.com/office/drawing/2014/main" id="{FEACC90F-725C-4A39-8828-6DE447855035}"/>
                </a:ext>
              </a:extLst>
            </p:cNvPr>
            <p:cNvSpPr/>
            <p:nvPr/>
          </p:nvSpPr>
          <p:spPr>
            <a:xfrm>
              <a:off x="1455011" y="2000330"/>
              <a:ext cx="137490" cy="64084"/>
            </a:xfrm>
            <a:custGeom>
              <a:avLst/>
              <a:gdLst/>
              <a:ahLst/>
              <a:cxnLst/>
              <a:rect l="l" t="t" r="r" b="b"/>
              <a:pathLst>
                <a:path w="137490" h="64084">
                  <a:moveTo>
                    <a:pt x="68745" y="0"/>
                  </a:moveTo>
                  <a:cubicBezTo>
                    <a:pt x="103124" y="0"/>
                    <a:pt x="137490" y="16027"/>
                    <a:pt x="137490" y="32042"/>
                  </a:cubicBezTo>
                  <a:cubicBezTo>
                    <a:pt x="137490" y="48069"/>
                    <a:pt x="103124" y="64084"/>
                    <a:pt x="68745" y="64084"/>
                  </a:cubicBezTo>
                  <a:cubicBezTo>
                    <a:pt x="34366" y="64084"/>
                    <a:pt x="0" y="48069"/>
                    <a:pt x="0" y="32042"/>
                  </a:cubicBezTo>
                  <a:cubicBezTo>
                    <a:pt x="0" y="16027"/>
                    <a:pt x="34366" y="0"/>
                    <a:pt x="68745" y="0"/>
                  </a:cubicBezTo>
                  <a:close/>
                </a:path>
              </a:pathLst>
            </a:custGeom>
            <a:grpFill/>
            <a:ln w="12700" cap="sq">
              <a:solidFill>
                <a:srgbClr val="FEFFFE"/>
              </a:solidFill>
            </a:ln>
          </p:spPr>
        </p:sp>
        <p:sp>
          <p:nvSpPr>
            <p:cNvPr id="748" name="Freeform 191">
              <a:extLst>
                <a:ext uri="{FF2B5EF4-FFF2-40B4-BE49-F238E27FC236}">
                  <a16:creationId xmlns:a16="http://schemas.microsoft.com/office/drawing/2014/main" id="{5F87034C-0EAF-4265-9760-AA62F969D72D}"/>
                </a:ext>
              </a:extLst>
            </p:cNvPr>
            <p:cNvSpPr/>
            <p:nvPr/>
          </p:nvSpPr>
          <p:spPr>
            <a:xfrm>
              <a:off x="1455151" y="2000184"/>
              <a:ext cx="137211" cy="64376"/>
            </a:xfrm>
            <a:custGeom>
              <a:avLst/>
              <a:gdLst/>
              <a:ahLst/>
              <a:cxnLst/>
              <a:rect l="l" t="t" r="r" b="b"/>
              <a:pathLst>
                <a:path w="137211" h="64376">
                  <a:moveTo>
                    <a:pt x="68605" y="0"/>
                  </a:moveTo>
                  <a:cubicBezTo>
                    <a:pt x="102908" y="0"/>
                    <a:pt x="137211" y="16091"/>
                    <a:pt x="137211" y="32195"/>
                  </a:cubicBezTo>
                  <a:cubicBezTo>
                    <a:pt x="137211" y="48286"/>
                    <a:pt x="102908" y="64376"/>
                    <a:pt x="68605" y="64376"/>
                  </a:cubicBezTo>
                  <a:cubicBezTo>
                    <a:pt x="34302" y="64376"/>
                    <a:pt x="0" y="48286"/>
                    <a:pt x="0" y="32195"/>
                  </a:cubicBezTo>
                  <a:cubicBezTo>
                    <a:pt x="0" y="16091"/>
                    <a:pt x="34302" y="0"/>
                    <a:pt x="68605" y="0"/>
                  </a:cubicBezTo>
                </a:path>
              </a:pathLst>
            </a:custGeom>
            <a:grpFill/>
          </p:spPr>
        </p:sp>
        <p:sp>
          <p:nvSpPr>
            <p:cNvPr id="749" name="Freeform 192">
              <a:extLst>
                <a:ext uri="{FF2B5EF4-FFF2-40B4-BE49-F238E27FC236}">
                  <a16:creationId xmlns:a16="http://schemas.microsoft.com/office/drawing/2014/main" id="{CF23B967-196F-4639-BE2B-0B74794FB75B}"/>
                </a:ext>
              </a:extLst>
            </p:cNvPr>
            <p:cNvSpPr/>
            <p:nvPr/>
          </p:nvSpPr>
          <p:spPr>
            <a:xfrm>
              <a:off x="1455151" y="2000184"/>
              <a:ext cx="137211" cy="64376"/>
            </a:xfrm>
            <a:custGeom>
              <a:avLst/>
              <a:gdLst/>
              <a:ahLst/>
              <a:cxnLst/>
              <a:rect l="l" t="t" r="r" b="b"/>
              <a:pathLst>
                <a:path w="137211" h="64376">
                  <a:moveTo>
                    <a:pt x="68605" y="0"/>
                  </a:moveTo>
                  <a:cubicBezTo>
                    <a:pt x="102908" y="0"/>
                    <a:pt x="137211" y="16091"/>
                    <a:pt x="137211" y="32195"/>
                  </a:cubicBezTo>
                  <a:cubicBezTo>
                    <a:pt x="137211" y="48286"/>
                    <a:pt x="102908" y="64376"/>
                    <a:pt x="68605" y="64376"/>
                  </a:cubicBezTo>
                  <a:cubicBezTo>
                    <a:pt x="34302" y="64376"/>
                    <a:pt x="0" y="48286"/>
                    <a:pt x="0" y="32195"/>
                  </a:cubicBezTo>
                  <a:cubicBezTo>
                    <a:pt x="0" y="16091"/>
                    <a:pt x="34302" y="0"/>
                    <a:pt x="68605" y="0"/>
                  </a:cubicBezTo>
                  <a:close/>
                </a:path>
              </a:pathLst>
            </a:custGeom>
            <a:grpFill/>
            <a:ln w="12700" cap="sq">
              <a:solidFill>
                <a:srgbClr val="FEFFFE"/>
              </a:solidFill>
            </a:ln>
          </p:spPr>
        </p:sp>
        <p:sp>
          <p:nvSpPr>
            <p:cNvPr id="750" name="Freeform 193">
              <a:extLst>
                <a:ext uri="{FF2B5EF4-FFF2-40B4-BE49-F238E27FC236}">
                  <a16:creationId xmlns:a16="http://schemas.microsoft.com/office/drawing/2014/main" id="{3156F6CA-8F90-4F07-9DA8-90E55A838686}"/>
                </a:ext>
              </a:extLst>
            </p:cNvPr>
            <p:cNvSpPr/>
            <p:nvPr/>
          </p:nvSpPr>
          <p:spPr>
            <a:xfrm>
              <a:off x="1455011" y="1979033"/>
              <a:ext cx="137490" cy="64084"/>
            </a:xfrm>
            <a:custGeom>
              <a:avLst/>
              <a:gdLst/>
              <a:ahLst/>
              <a:cxnLst/>
              <a:rect l="l" t="t" r="r" b="b"/>
              <a:pathLst>
                <a:path w="137490" h="64084">
                  <a:moveTo>
                    <a:pt x="68745" y="0"/>
                  </a:moveTo>
                  <a:cubicBezTo>
                    <a:pt x="103124" y="0"/>
                    <a:pt x="137490" y="16028"/>
                    <a:pt x="137490" y="32043"/>
                  </a:cubicBezTo>
                  <a:cubicBezTo>
                    <a:pt x="137490" y="48070"/>
                    <a:pt x="103124" y="64085"/>
                    <a:pt x="68745" y="64085"/>
                  </a:cubicBezTo>
                  <a:cubicBezTo>
                    <a:pt x="34366" y="64085"/>
                    <a:pt x="0" y="48070"/>
                    <a:pt x="0" y="32043"/>
                  </a:cubicBezTo>
                  <a:cubicBezTo>
                    <a:pt x="0" y="16028"/>
                    <a:pt x="34366" y="0"/>
                    <a:pt x="68745" y="0"/>
                  </a:cubicBezTo>
                </a:path>
              </a:pathLst>
            </a:custGeom>
            <a:grpFill/>
          </p:spPr>
        </p:sp>
        <p:sp>
          <p:nvSpPr>
            <p:cNvPr id="751" name="Freeform 194">
              <a:extLst>
                <a:ext uri="{FF2B5EF4-FFF2-40B4-BE49-F238E27FC236}">
                  <a16:creationId xmlns:a16="http://schemas.microsoft.com/office/drawing/2014/main" id="{36BCE560-E155-4224-94A7-CBB54AD98BA6}"/>
                </a:ext>
              </a:extLst>
            </p:cNvPr>
            <p:cNvSpPr/>
            <p:nvPr/>
          </p:nvSpPr>
          <p:spPr>
            <a:xfrm>
              <a:off x="1455011" y="1979033"/>
              <a:ext cx="137490" cy="64084"/>
            </a:xfrm>
            <a:custGeom>
              <a:avLst/>
              <a:gdLst/>
              <a:ahLst/>
              <a:cxnLst/>
              <a:rect l="l" t="t" r="r" b="b"/>
              <a:pathLst>
                <a:path w="137490" h="64084">
                  <a:moveTo>
                    <a:pt x="68745" y="0"/>
                  </a:moveTo>
                  <a:cubicBezTo>
                    <a:pt x="103124" y="0"/>
                    <a:pt x="137490" y="16028"/>
                    <a:pt x="137490" y="32043"/>
                  </a:cubicBezTo>
                  <a:cubicBezTo>
                    <a:pt x="137490" y="48070"/>
                    <a:pt x="103124" y="64085"/>
                    <a:pt x="68745" y="64085"/>
                  </a:cubicBezTo>
                  <a:cubicBezTo>
                    <a:pt x="34366" y="64085"/>
                    <a:pt x="0" y="48070"/>
                    <a:pt x="0" y="32043"/>
                  </a:cubicBezTo>
                  <a:cubicBezTo>
                    <a:pt x="0" y="16028"/>
                    <a:pt x="34366" y="0"/>
                    <a:pt x="68745" y="0"/>
                  </a:cubicBezTo>
                  <a:close/>
                </a:path>
              </a:pathLst>
            </a:custGeom>
            <a:grpFill/>
            <a:ln w="12700" cap="sq">
              <a:solidFill>
                <a:srgbClr val="FEFFFE"/>
              </a:solidFill>
            </a:ln>
          </p:spPr>
        </p:sp>
        <p:sp>
          <p:nvSpPr>
            <p:cNvPr id="752" name="Freeform 195">
              <a:extLst>
                <a:ext uri="{FF2B5EF4-FFF2-40B4-BE49-F238E27FC236}">
                  <a16:creationId xmlns:a16="http://schemas.microsoft.com/office/drawing/2014/main" id="{9047F16F-3279-4C06-9014-37A5DC33F129}"/>
                </a:ext>
              </a:extLst>
            </p:cNvPr>
            <p:cNvSpPr/>
            <p:nvPr/>
          </p:nvSpPr>
          <p:spPr>
            <a:xfrm>
              <a:off x="1455151" y="1978890"/>
              <a:ext cx="137211" cy="64376"/>
            </a:xfrm>
            <a:custGeom>
              <a:avLst/>
              <a:gdLst/>
              <a:ahLst/>
              <a:cxnLst/>
              <a:rect l="l" t="t" r="r" b="b"/>
              <a:pathLst>
                <a:path w="137211" h="64376">
                  <a:moveTo>
                    <a:pt x="68605" y="0"/>
                  </a:moveTo>
                  <a:cubicBezTo>
                    <a:pt x="102908" y="0"/>
                    <a:pt x="137211" y="16091"/>
                    <a:pt x="137211" y="32182"/>
                  </a:cubicBezTo>
                  <a:cubicBezTo>
                    <a:pt x="137211" y="48285"/>
                    <a:pt x="102908" y="64376"/>
                    <a:pt x="68605" y="64376"/>
                  </a:cubicBezTo>
                  <a:cubicBezTo>
                    <a:pt x="34302" y="64376"/>
                    <a:pt x="0" y="48285"/>
                    <a:pt x="0" y="32182"/>
                  </a:cubicBezTo>
                  <a:cubicBezTo>
                    <a:pt x="0" y="16091"/>
                    <a:pt x="34302" y="0"/>
                    <a:pt x="68605" y="0"/>
                  </a:cubicBezTo>
                </a:path>
              </a:pathLst>
            </a:custGeom>
            <a:grpFill/>
          </p:spPr>
        </p:sp>
        <p:sp>
          <p:nvSpPr>
            <p:cNvPr id="753" name="Freeform 196">
              <a:extLst>
                <a:ext uri="{FF2B5EF4-FFF2-40B4-BE49-F238E27FC236}">
                  <a16:creationId xmlns:a16="http://schemas.microsoft.com/office/drawing/2014/main" id="{340C825F-55D8-4E4E-B0D9-022164503F10}"/>
                </a:ext>
              </a:extLst>
            </p:cNvPr>
            <p:cNvSpPr/>
            <p:nvPr/>
          </p:nvSpPr>
          <p:spPr>
            <a:xfrm>
              <a:off x="1455151" y="1978890"/>
              <a:ext cx="137211" cy="64376"/>
            </a:xfrm>
            <a:custGeom>
              <a:avLst/>
              <a:gdLst/>
              <a:ahLst/>
              <a:cxnLst/>
              <a:rect l="l" t="t" r="r" b="b"/>
              <a:pathLst>
                <a:path w="137211" h="64376">
                  <a:moveTo>
                    <a:pt x="68605" y="0"/>
                  </a:moveTo>
                  <a:cubicBezTo>
                    <a:pt x="102908" y="0"/>
                    <a:pt x="137211" y="16091"/>
                    <a:pt x="137211" y="32182"/>
                  </a:cubicBezTo>
                  <a:cubicBezTo>
                    <a:pt x="137211" y="48285"/>
                    <a:pt x="102908" y="64376"/>
                    <a:pt x="68605" y="64376"/>
                  </a:cubicBezTo>
                  <a:cubicBezTo>
                    <a:pt x="34302" y="64376"/>
                    <a:pt x="0" y="48285"/>
                    <a:pt x="0" y="32182"/>
                  </a:cubicBezTo>
                  <a:cubicBezTo>
                    <a:pt x="0" y="16091"/>
                    <a:pt x="34302" y="0"/>
                    <a:pt x="68605" y="0"/>
                  </a:cubicBezTo>
                  <a:close/>
                </a:path>
              </a:pathLst>
            </a:custGeom>
            <a:grpFill/>
            <a:ln w="12700" cap="sq">
              <a:solidFill>
                <a:srgbClr val="FEFFFE"/>
              </a:solidFill>
            </a:ln>
          </p:spPr>
        </p:sp>
        <p:sp>
          <p:nvSpPr>
            <p:cNvPr id="754" name="Freeform 197">
              <a:extLst>
                <a:ext uri="{FF2B5EF4-FFF2-40B4-BE49-F238E27FC236}">
                  <a16:creationId xmlns:a16="http://schemas.microsoft.com/office/drawing/2014/main" id="{119D0624-094F-4D58-A179-8D1EE76EB578}"/>
                </a:ext>
              </a:extLst>
            </p:cNvPr>
            <p:cNvSpPr/>
            <p:nvPr/>
          </p:nvSpPr>
          <p:spPr>
            <a:xfrm>
              <a:off x="1449182" y="1966056"/>
              <a:ext cx="149149" cy="82728"/>
            </a:xfrm>
            <a:custGeom>
              <a:avLst/>
              <a:gdLst/>
              <a:ahLst/>
              <a:cxnLst/>
              <a:rect l="l" t="t" r="r" b="b"/>
              <a:pathLst>
                <a:path w="149149" h="82728">
                  <a:moveTo>
                    <a:pt x="74574" y="0"/>
                  </a:moveTo>
                  <a:cubicBezTo>
                    <a:pt x="111861" y="0"/>
                    <a:pt x="149149" y="20689"/>
                    <a:pt x="149149" y="41364"/>
                  </a:cubicBezTo>
                  <a:cubicBezTo>
                    <a:pt x="149149" y="62052"/>
                    <a:pt x="111861" y="82728"/>
                    <a:pt x="74574" y="82728"/>
                  </a:cubicBezTo>
                  <a:cubicBezTo>
                    <a:pt x="37287" y="82728"/>
                    <a:pt x="0" y="62052"/>
                    <a:pt x="0" y="41364"/>
                  </a:cubicBezTo>
                  <a:cubicBezTo>
                    <a:pt x="0" y="20689"/>
                    <a:pt x="37287" y="0"/>
                    <a:pt x="74574" y="0"/>
                  </a:cubicBezTo>
                </a:path>
              </a:pathLst>
            </a:custGeom>
            <a:grpFill/>
          </p:spPr>
        </p:sp>
        <p:sp>
          <p:nvSpPr>
            <p:cNvPr id="755" name="Freeform 198">
              <a:extLst>
                <a:ext uri="{FF2B5EF4-FFF2-40B4-BE49-F238E27FC236}">
                  <a16:creationId xmlns:a16="http://schemas.microsoft.com/office/drawing/2014/main" id="{59CB63DF-3504-41C2-BA4A-2F182320A12A}"/>
                </a:ext>
              </a:extLst>
            </p:cNvPr>
            <p:cNvSpPr/>
            <p:nvPr/>
          </p:nvSpPr>
          <p:spPr>
            <a:xfrm>
              <a:off x="1449182" y="1966056"/>
              <a:ext cx="149149" cy="82728"/>
            </a:xfrm>
            <a:custGeom>
              <a:avLst/>
              <a:gdLst/>
              <a:ahLst/>
              <a:cxnLst/>
              <a:rect l="l" t="t" r="r" b="b"/>
              <a:pathLst>
                <a:path w="149149" h="82728">
                  <a:moveTo>
                    <a:pt x="74574" y="0"/>
                  </a:moveTo>
                  <a:cubicBezTo>
                    <a:pt x="111861" y="0"/>
                    <a:pt x="149149" y="20689"/>
                    <a:pt x="149149" y="41364"/>
                  </a:cubicBezTo>
                  <a:cubicBezTo>
                    <a:pt x="149149" y="62052"/>
                    <a:pt x="111861" y="82728"/>
                    <a:pt x="74574" y="82728"/>
                  </a:cubicBezTo>
                  <a:cubicBezTo>
                    <a:pt x="37287" y="82728"/>
                    <a:pt x="0" y="62052"/>
                    <a:pt x="0" y="41364"/>
                  </a:cubicBezTo>
                  <a:cubicBezTo>
                    <a:pt x="0" y="20689"/>
                    <a:pt x="37287" y="0"/>
                    <a:pt x="74574" y="0"/>
                  </a:cubicBezTo>
                  <a:close/>
                </a:path>
              </a:pathLst>
            </a:custGeom>
            <a:grpFill/>
            <a:ln w="12700" cap="sq">
              <a:solidFill>
                <a:srgbClr val="FEFFFE"/>
              </a:solidFill>
            </a:ln>
          </p:spPr>
        </p:sp>
        <p:sp>
          <p:nvSpPr>
            <p:cNvPr id="756" name="Freeform 199">
              <a:extLst>
                <a:ext uri="{FF2B5EF4-FFF2-40B4-BE49-F238E27FC236}">
                  <a16:creationId xmlns:a16="http://schemas.microsoft.com/office/drawing/2014/main" id="{0AB7D2BD-A39B-426D-8CD0-246814A12269}"/>
                </a:ext>
              </a:extLst>
            </p:cNvPr>
            <p:cNvSpPr/>
            <p:nvPr/>
          </p:nvSpPr>
          <p:spPr>
            <a:xfrm>
              <a:off x="1449321" y="1965911"/>
              <a:ext cx="148869" cy="83020"/>
            </a:xfrm>
            <a:custGeom>
              <a:avLst/>
              <a:gdLst/>
              <a:ahLst/>
              <a:cxnLst/>
              <a:rect l="l" t="t" r="r" b="b"/>
              <a:pathLst>
                <a:path w="148869" h="83020">
                  <a:moveTo>
                    <a:pt x="74435" y="0"/>
                  </a:moveTo>
                  <a:cubicBezTo>
                    <a:pt x="111646" y="0"/>
                    <a:pt x="148870" y="20751"/>
                    <a:pt x="148870" y="41516"/>
                  </a:cubicBezTo>
                  <a:cubicBezTo>
                    <a:pt x="148870" y="62268"/>
                    <a:pt x="111646" y="83019"/>
                    <a:pt x="74435" y="83019"/>
                  </a:cubicBezTo>
                  <a:cubicBezTo>
                    <a:pt x="37224" y="83019"/>
                    <a:pt x="0" y="62268"/>
                    <a:pt x="0" y="41516"/>
                  </a:cubicBezTo>
                  <a:cubicBezTo>
                    <a:pt x="0" y="20751"/>
                    <a:pt x="37224" y="0"/>
                    <a:pt x="74435" y="0"/>
                  </a:cubicBezTo>
                </a:path>
              </a:pathLst>
            </a:custGeom>
            <a:grpFill/>
          </p:spPr>
        </p:sp>
        <p:sp>
          <p:nvSpPr>
            <p:cNvPr id="757" name="Freeform 200">
              <a:extLst>
                <a:ext uri="{FF2B5EF4-FFF2-40B4-BE49-F238E27FC236}">
                  <a16:creationId xmlns:a16="http://schemas.microsoft.com/office/drawing/2014/main" id="{B0B377AF-5D9D-4EE9-84E9-6129D8336C9E}"/>
                </a:ext>
              </a:extLst>
            </p:cNvPr>
            <p:cNvSpPr/>
            <p:nvPr/>
          </p:nvSpPr>
          <p:spPr>
            <a:xfrm>
              <a:off x="1449321" y="1965911"/>
              <a:ext cx="148869" cy="83020"/>
            </a:xfrm>
            <a:custGeom>
              <a:avLst/>
              <a:gdLst/>
              <a:ahLst/>
              <a:cxnLst/>
              <a:rect l="l" t="t" r="r" b="b"/>
              <a:pathLst>
                <a:path w="148869" h="83020">
                  <a:moveTo>
                    <a:pt x="74435" y="0"/>
                  </a:moveTo>
                  <a:cubicBezTo>
                    <a:pt x="111646" y="0"/>
                    <a:pt x="148870" y="20751"/>
                    <a:pt x="148870" y="41516"/>
                  </a:cubicBezTo>
                  <a:cubicBezTo>
                    <a:pt x="148870" y="62268"/>
                    <a:pt x="111646" y="83019"/>
                    <a:pt x="74435" y="83019"/>
                  </a:cubicBezTo>
                  <a:cubicBezTo>
                    <a:pt x="37224" y="83019"/>
                    <a:pt x="0" y="62268"/>
                    <a:pt x="0" y="41516"/>
                  </a:cubicBezTo>
                  <a:cubicBezTo>
                    <a:pt x="0" y="20751"/>
                    <a:pt x="37224" y="0"/>
                    <a:pt x="74435" y="0"/>
                  </a:cubicBezTo>
                  <a:close/>
                </a:path>
              </a:pathLst>
            </a:custGeom>
            <a:grpFill/>
            <a:ln w="12700" cap="sq">
              <a:solidFill>
                <a:srgbClr val="FEFFFE"/>
              </a:solidFill>
            </a:ln>
          </p:spPr>
        </p:sp>
        <p:sp>
          <p:nvSpPr>
            <p:cNvPr id="758" name="Freeform 201">
              <a:extLst>
                <a:ext uri="{FF2B5EF4-FFF2-40B4-BE49-F238E27FC236}">
                  <a16:creationId xmlns:a16="http://schemas.microsoft.com/office/drawing/2014/main" id="{99E5BB88-7DBC-4410-AFB9-92EABA624105}"/>
                </a:ext>
              </a:extLst>
            </p:cNvPr>
            <p:cNvSpPr/>
            <p:nvPr/>
          </p:nvSpPr>
          <p:spPr>
            <a:xfrm>
              <a:off x="1455011" y="1957738"/>
              <a:ext cx="137490" cy="64084"/>
            </a:xfrm>
            <a:custGeom>
              <a:avLst/>
              <a:gdLst/>
              <a:ahLst/>
              <a:cxnLst/>
              <a:rect l="l" t="t" r="r" b="b"/>
              <a:pathLst>
                <a:path w="137490" h="64084">
                  <a:moveTo>
                    <a:pt x="68745" y="0"/>
                  </a:moveTo>
                  <a:cubicBezTo>
                    <a:pt x="103124" y="0"/>
                    <a:pt x="137490" y="16027"/>
                    <a:pt x="137490" y="32042"/>
                  </a:cubicBezTo>
                  <a:cubicBezTo>
                    <a:pt x="137490" y="48069"/>
                    <a:pt x="103124" y="64084"/>
                    <a:pt x="68745" y="64084"/>
                  </a:cubicBezTo>
                  <a:cubicBezTo>
                    <a:pt x="34366" y="64084"/>
                    <a:pt x="0" y="48069"/>
                    <a:pt x="0" y="32042"/>
                  </a:cubicBezTo>
                  <a:cubicBezTo>
                    <a:pt x="0" y="16027"/>
                    <a:pt x="34366" y="0"/>
                    <a:pt x="68745" y="0"/>
                  </a:cubicBezTo>
                </a:path>
              </a:pathLst>
            </a:custGeom>
            <a:grpFill/>
          </p:spPr>
        </p:sp>
        <p:sp>
          <p:nvSpPr>
            <p:cNvPr id="759" name="Freeform 202">
              <a:extLst>
                <a:ext uri="{FF2B5EF4-FFF2-40B4-BE49-F238E27FC236}">
                  <a16:creationId xmlns:a16="http://schemas.microsoft.com/office/drawing/2014/main" id="{D6D0A8A1-F1BB-4B7D-BF7D-611DD72E285C}"/>
                </a:ext>
              </a:extLst>
            </p:cNvPr>
            <p:cNvSpPr/>
            <p:nvPr/>
          </p:nvSpPr>
          <p:spPr>
            <a:xfrm>
              <a:off x="1455011" y="1957738"/>
              <a:ext cx="137490" cy="64084"/>
            </a:xfrm>
            <a:custGeom>
              <a:avLst/>
              <a:gdLst/>
              <a:ahLst/>
              <a:cxnLst/>
              <a:rect l="l" t="t" r="r" b="b"/>
              <a:pathLst>
                <a:path w="137490" h="64084">
                  <a:moveTo>
                    <a:pt x="68745" y="0"/>
                  </a:moveTo>
                  <a:cubicBezTo>
                    <a:pt x="103124" y="0"/>
                    <a:pt x="137490" y="16027"/>
                    <a:pt x="137490" y="32042"/>
                  </a:cubicBezTo>
                  <a:cubicBezTo>
                    <a:pt x="137490" y="48069"/>
                    <a:pt x="103124" y="64084"/>
                    <a:pt x="68745" y="64084"/>
                  </a:cubicBezTo>
                  <a:cubicBezTo>
                    <a:pt x="34366" y="64084"/>
                    <a:pt x="0" y="48069"/>
                    <a:pt x="0" y="32042"/>
                  </a:cubicBezTo>
                  <a:cubicBezTo>
                    <a:pt x="0" y="16027"/>
                    <a:pt x="34366" y="0"/>
                    <a:pt x="68745" y="0"/>
                  </a:cubicBezTo>
                  <a:close/>
                </a:path>
              </a:pathLst>
            </a:custGeom>
            <a:grpFill/>
            <a:ln w="12700" cap="sq">
              <a:solidFill>
                <a:srgbClr val="FEFFFE"/>
              </a:solidFill>
            </a:ln>
          </p:spPr>
        </p:sp>
        <p:sp>
          <p:nvSpPr>
            <p:cNvPr id="760" name="Freeform 203">
              <a:extLst>
                <a:ext uri="{FF2B5EF4-FFF2-40B4-BE49-F238E27FC236}">
                  <a16:creationId xmlns:a16="http://schemas.microsoft.com/office/drawing/2014/main" id="{BADA5C66-7A2A-487A-B6A6-C875101252F8}"/>
                </a:ext>
              </a:extLst>
            </p:cNvPr>
            <p:cNvSpPr/>
            <p:nvPr/>
          </p:nvSpPr>
          <p:spPr>
            <a:xfrm>
              <a:off x="1455151" y="1957593"/>
              <a:ext cx="137211" cy="64376"/>
            </a:xfrm>
            <a:custGeom>
              <a:avLst/>
              <a:gdLst/>
              <a:ahLst/>
              <a:cxnLst/>
              <a:rect l="l" t="t" r="r" b="b"/>
              <a:pathLst>
                <a:path w="137211" h="64376">
                  <a:moveTo>
                    <a:pt x="68605" y="0"/>
                  </a:moveTo>
                  <a:cubicBezTo>
                    <a:pt x="102908" y="0"/>
                    <a:pt x="137211" y="16091"/>
                    <a:pt x="137211" y="32195"/>
                  </a:cubicBezTo>
                  <a:cubicBezTo>
                    <a:pt x="137211" y="48286"/>
                    <a:pt x="102908" y="64377"/>
                    <a:pt x="68605" y="64377"/>
                  </a:cubicBezTo>
                  <a:cubicBezTo>
                    <a:pt x="34302" y="64377"/>
                    <a:pt x="0" y="48286"/>
                    <a:pt x="0" y="32195"/>
                  </a:cubicBezTo>
                  <a:cubicBezTo>
                    <a:pt x="0" y="16091"/>
                    <a:pt x="34302" y="0"/>
                    <a:pt x="68605" y="0"/>
                  </a:cubicBezTo>
                </a:path>
              </a:pathLst>
            </a:custGeom>
            <a:grpFill/>
          </p:spPr>
        </p:sp>
        <p:sp>
          <p:nvSpPr>
            <p:cNvPr id="761" name="Freeform 204">
              <a:extLst>
                <a:ext uri="{FF2B5EF4-FFF2-40B4-BE49-F238E27FC236}">
                  <a16:creationId xmlns:a16="http://schemas.microsoft.com/office/drawing/2014/main" id="{3C32C4BC-D3ED-447A-8B71-089E039FC3D1}"/>
                </a:ext>
              </a:extLst>
            </p:cNvPr>
            <p:cNvSpPr/>
            <p:nvPr/>
          </p:nvSpPr>
          <p:spPr>
            <a:xfrm>
              <a:off x="1455151" y="1957593"/>
              <a:ext cx="137211" cy="64376"/>
            </a:xfrm>
            <a:custGeom>
              <a:avLst/>
              <a:gdLst/>
              <a:ahLst/>
              <a:cxnLst/>
              <a:rect l="l" t="t" r="r" b="b"/>
              <a:pathLst>
                <a:path w="137211" h="64376">
                  <a:moveTo>
                    <a:pt x="68605" y="0"/>
                  </a:moveTo>
                  <a:cubicBezTo>
                    <a:pt x="102908" y="0"/>
                    <a:pt x="137211" y="16091"/>
                    <a:pt x="137211" y="32195"/>
                  </a:cubicBezTo>
                  <a:cubicBezTo>
                    <a:pt x="137211" y="48286"/>
                    <a:pt x="102908" y="64377"/>
                    <a:pt x="68605" y="64377"/>
                  </a:cubicBezTo>
                  <a:cubicBezTo>
                    <a:pt x="34302" y="64377"/>
                    <a:pt x="0" y="48286"/>
                    <a:pt x="0" y="32195"/>
                  </a:cubicBezTo>
                  <a:cubicBezTo>
                    <a:pt x="0" y="16091"/>
                    <a:pt x="34302" y="0"/>
                    <a:pt x="68605" y="0"/>
                  </a:cubicBezTo>
                  <a:close/>
                </a:path>
              </a:pathLst>
            </a:custGeom>
            <a:grpFill/>
            <a:ln w="12700" cap="sq">
              <a:solidFill>
                <a:srgbClr val="FEFFFE"/>
              </a:solidFill>
            </a:ln>
          </p:spPr>
        </p:sp>
        <p:sp>
          <p:nvSpPr>
            <p:cNvPr id="762" name="Freeform 205">
              <a:extLst>
                <a:ext uri="{FF2B5EF4-FFF2-40B4-BE49-F238E27FC236}">
                  <a16:creationId xmlns:a16="http://schemas.microsoft.com/office/drawing/2014/main" id="{DAF0A092-B035-4AD6-80CA-BC2EC6C8CF58}"/>
                </a:ext>
              </a:extLst>
            </p:cNvPr>
            <p:cNvSpPr/>
            <p:nvPr/>
          </p:nvSpPr>
          <p:spPr>
            <a:xfrm>
              <a:off x="1449182" y="1944764"/>
              <a:ext cx="149149" cy="82728"/>
            </a:xfrm>
            <a:custGeom>
              <a:avLst/>
              <a:gdLst/>
              <a:ahLst/>
              <a:cxnLst/>
              <a:rect l="l" t="t" r="r" b="b"/>
              <a:pathLst>
                <a:path w="149149" h="82728">
                  <a:moveTo>
                    <a:pt x="74574" y="0"/>
                  </a:moveTo>
                  <a:cubicBezTo>
                    <a:pt x="111861" y="0"/>
                    <a:pt x="149149" y="20688"/>
                    <a:pt x="149149" y="41364"/>
                  </a:cubicBezTo>
                  <a:cubicBezTo>
                    <a:pt x="149149" y="62052"/>
                    <a:pt x="111861" y="82728"/>
                    <a:pt x="74574" y="82728"/>
                  </a:cubicBezTo>
                  <a:cubicBezTo>
                    <a:pt x="37287" y="82728"/>
                    <a:pt x="0" y="62052"/>
                    <a:pt x="0" y="41364"/>
                  </a:cubicBezTo>
                  <a:cubicBezTo>
                    <a:pt x="0" y="20688"/>
                    <a:pt x="37287" y="0"/>
                    <a:pt x="74574" y="0"/>
                  </a:cubicBezTo>
                </a:path>
              </a:pathLst>
            </a:custGeom>
            <a:grpFill/>
          </p:spPr>
        </p:sp>
        <p:sp>
          <p:nvSpPr>
            <p:cNvPr id="763" name="Freeform 206">
              <a:extLst>
                <a:ext uri="{FF2B5EF4-FFF2-40B4-BE49-F238E27FC236}">
                  <a16:creationId xmlns:a16="http://schemas.microsoft.com/office/drawing/2014/main" id="{D8E91655-04A3-40B2-9EED-907A2EB42AFA}"/>
                </a:ext>
              </a:extLst>
            </p:cNvPr>
            <p:cNvSpPr/>
            <p:nvPr/>
          </p:nvSpPr>
          <p:spPr>
            <a:xfrm>
              <a:off x="1449182" y="1944764"/>
              <a:ext cx="149149" cy="82728"/>
            </a:xfrm>
            <a:custGeom>
              <a:avLst/>
              <a:gdLst/>
              <a:ahLst/>
              <a:cxnLst/>
              <a:rect l="l" t="t" r="r" b="b"/>
              <a:pathLst>
                <a:path w="149149" h="82728">
                  <a:moveTo>
                    <a:pt x="74574" y="0"/>
                  </a:moveTo>
                  <a:cubicBezTo>
                    <a:pt x="111861" y="0"/>
                    <a:pt x="149149" y="20688"/>
                    <a:pt x="149149" y="41364"/>
                  </a:cubicBezTo>
                  <a:cubicBezTo>
                    <a:pt x="149149" y="62052"/>
                    <a:pt x="111861" y="82728"/>
                    <a:pt x="74574" y="82728"/>
                  </a:cubicBezTo>
                  <a:cubicBezTo>
                    <a:pt x="37287" y="82728"/>
                    <a:pt x="0" y="62052"/>
                    <a:pt x="0" y="41364"/>
                  </a:cubicBezTo>
                  <a:cubicBezTo>
                    <a:pt x="0" y="20688"/>
                    <a:pt x="37287" y="0"/>
                    <a:pt x="74574" y="0"/>
                  </a:cubicBezTo>
                  <a:close/>
                </a:path>
              </a:pathLst>
            </a:custGeom>
            <a:grpFill/>
            <a:ln w="12700" cap="sq">
              <a:solidFill>
                <a:srgbClr val="FEFFFE"/>
              </a:solidFill>
            </a:ln>
          </p:spPr>
        </p:sp>
        <p:sp>
          <p:nvSpPr>
            <p:cNvPr id="764" name="Freeform 207">
              <a:extLst>
                <a:ext uri="{FF2B5EF4-FFF2-40B4-BE49-F238E27FC236}">
                  <a16:creationId xmlns:a16="http://schemas.microsoft.com/office/drawing/2014/main" id="{CF0B5BB5-86CD-4313-A162-BFF3A7C45681}"/>
                </a:ext>
              </a:extLst>
            </p:cNvPr>
            <p:cNvSpPr/>
            <p:nvPr/>
          </p:nvSpPr>
          <p:spPr>
            <a:xfrm>
              <a:off x="1449321" y="1944616"/>
              <a:ext cx="148869" cy="83020"/>
            </a:xfrm>
            <a:custGeom>
              <a:avLst/>
              <a:gdLst/>
              <a:ahLst/>
              <a:cxnLst/>
              <a:rect l="l" t="t" r="r" b="b"/>
              <a:pathLst>
                <a:path w="148869" h="83020">
                  <a:moveTo>
                    <a:pt x="74435" y="0"/>
                  </a:moveTo>
                  <a:cubicBezTo>
                    <a:pt x="111646" y="0"/>
                    <a:pt x="148870" y="20752"/>
                    <a:pt x="148870" y="41517"/>
                  </a:cubicBezTo>
                  <a:cubicBezTo>
                    <a:pt x="148870" y="62268"/>
                    <a:pt x="111646" y="83020"/>
                    <a:pt x="74435" y="83020"/>
                  </a:cubicBezTo>
                  <a:cubicBezTo>
                    <a:pt x="37224" y="83020"/>
                    <a:pt x="0" y="62268"/>
                    <a:pt x="0" y="41517"/>
                  </a:cubicBezTo>
                  <a:cubicBezTo>
                    <a:pt x="0" y="20752"/>
                    <a:pt x="37224" y="0"/>
                    <a:pt x="74435" y="0"/>
                  </a:cubicBezTo>
                </a:path>
              </a:pathLst>
            </a:custGeom>
            <a:grpFill/>
          </p:spPr>
        </p:sp>
        <p:sp>
          <p:nvSpPr>
            <p:cNvPr id="765" name="Freeform 208">
              <a:extLst>
                <a:ext uri="{FF2B5EF4-FFF2-40B4-BE49-F238E27FC236}">
                  <a16:creationId xmlns:a16="http://schemas.microsoft.com/office/drawing/2014/main" id="{7C120A76-7079-4754-B3F8-E60CF9FFFCFD}"/>
                </a:ext>
              </a:extLst>
            </p:cNvPr>
            <p:cNvSpPr/>
            <p:nvPr/>
          </p:nvSpPr>
          <p:spPr>
            <a:xfrm>
              <a:off x="1449321" y="1944616"/>
              <a:ext cx="148869" cy="83020"/>
            </a:xfrm>
            <a:custGeom>
              <a:avLst/>
              <a:gdLst/>
              <a:ahLst/>
              <a:cxnLst/>
              <a:rect l="l" t="t" r="r" b="b"/>
              <a:pathLst>
                <a:path w="148869" h="83020">
                  <a:moveTo>
                    <a:pt x="74435" y="0"/>
                  </a:moveTo>
                  <a:cubicBezTo>
                    <a:pt x="111646" y="0"/>
                    <a:pt x="148870" y="20752"/>
                    <a:pt x="148870" y="41517"/>
                  </a:cubicBezTo>
                  <a:cubicBezTo>
                    <a:pt x="148870" y="62268"/>
                    <a:pt x="111646" y="83020"/>
                    <a:pt x="74435" y="83020"/>
                  </a:cubicBezTo>
                  <a:cubicBezTo>
                    <a:pt x="37224" y="83020"/>
                    <a:pt x="0" y="62268"/>
                    <a:pt x="0" y="41517"/>
                  </a:cubicBezTo>
                  <a:cubicBezTo>
                    <a:pt x="0" y="20752"/>
                    <a:pt x="37224" y="0"/>
                    <a:pt x="74435" y="0"/>
                  </a:cubicBezTo>
                  <a:close/>
                </a:path>
              </a:pathLst>
            </a:custGeom>
            <a:grpFill/>
            <a:ln w="12700" cap="sq">
              <a:solidFill>
                <a:srgbClr val="FEFFFE"/>
              </a:solidFill>
            </a:ln>
          </p:spPr>
        </p:sp>
        <p:sp>
          <p:nvSpPr>
            <p:cNvPr id="766" name="Freeform 209">
              <a:extLst>
                <a:ext uri="{FF2B5EF4-FFF2-40B4-BE49-F238E27FC236}">
                  <a16:creationId xmlns:a16="http://schemas.microsoft.com/office/drawing/2014/main" id="{0C05D4C6-D4AE-42F1-BE5F-B30D6A36111D}"/>
                </a:ext>
              </a:extLst>
            </p:cNvPr>
            <p:cNvSpPr/>
            <p:nvPr/>
          </p:nvSpPr>
          <p:spPr>
            <a:xfrm>
              <a:off x="1455011" y="1936445"/>
              <a:ext cx="137490" cy="64084"/>
            </a:xfrm>
            <a:custGeom>
              <a:avLst/>
              <a:gdLst/>
              <a:ahLst/>
              <a:cxnLst/>
              <a:rect l="l" t="t" r="r" b="b"/>
              <a:pathLst>
                <a:path w="137490" h="64084">
                  <a:moveTo>
                    <a:pt x="68745" y="0"/>
                  </a:moveTo>
                  <a:cubicBezTo>
                    <a:pt x="103124" y="0"/>
                    <a:pt x="137490" y="16028"/>
                    <a:pt x="137490" y="32043"/>
                  </a:cubicBezTo>
                  <a:cubicBezTo>
                    <a:pt x="137490" y="48070"/>
                    <a:pt x="103124" y="64084"/>
                    <a:pt x="68745" y="64084"/>
                  </a:cubicBezTo>
                  <a:cubicBezTo>
                    <a:pt x="34366" y="64084"/>
                    <a:pt x="0" y="48070"/>
                    <a:pt x="0" y="32043"/>
                  </a:cubicBezTo>
                  <a:cubicBezTo>
                    <a:pt x="0" y="16028"/>
                    <a:pt x="34366" y="0"/>
                    <a:pt x="68745" y="0"/>
                  </a:cubicBezTo>
                </a:path>
              </a:pathLst>
            </a:custGeom>
            <a:grpFill/>
          </p:spPr>
        </p:sp>
        <p:sp>
          <p:nvSpPr>
            <p:cNvPr id="767" name="Freeform 210">
              <a:extLst>
                <a:ext uri="{FF2B5EF4-FFF2-40B4-BE49-F238E27FC236}">
                  <a16:creationId xmlns:a16="http://schemas.microsoft.com/office/drawing/2014/main" id="{609EDD9E-A891-47FD-98DB-878742BFF4D0}"/>
                </a:ext>
              </a:extLst>
            </p:cNvPr>
            <p:cNvSpPr/>
            <p:nvPr/>
          </p:nvSpPr>
          <p:spPr>
            <a:xfrm>
              <a:off x="1455011" y="1936445"/>
              <a:ext cx="137490" cy="64084"/>
            </a:xfrm>
            <a:custGeom>
              <a:avLst/>
              <a:gdLst/>
              <a:ahLst/>
              <a:cxnLst/>
              <a:rect l="l" t="t" r="r" b="b"/>
              <a:pathLst>
                <a:path w="137490" h="64084">
                  <a:moveTo>
                    <a:pt x="68745" y="0"/>
                  </a:moveTo>
                  <a:cubicBezTo>
                    <a:pt x="103124" y="0"/>
                    <a:pt x="137490" y="16028"/>
                    <a:pt x="137490" y="32043"/>
                  </a:cubicBezTo>
                  <a:cubicBezTo>
                    <a:pt x="137490" y="48070"/>
                    <a:pt x="103124" y="64084"/>
                    <a:pt x="68745" y="64084"/>
                  </a:cubicBezTo>
                  <a:cubicBezTo>
                    <a:pt x="34366" y="64084"/>
                    <a:pt x="0" y="48070"/>
                    <a:pt x="0" y="32043"/>
                  </a:cubicBezTo>
                  <a:cubicBezTo>
                    <a:pt x="0" y="16028"/>
                    <a:pt x="34366" y="0"/>
                    <a:pt x="68745" y="0"/>
                  </a:cubicBezTo>
                  <a:close/>
                </a:path>
              </a:pathLst>
            </a:custGeom>
            <a:grpFill/>
            <a:ln w="12700" cap="sq">
              <a:solidFill>
                <a:srgbClr val="FEFFFE"/>
              </a:solidFill>
            </a:ln>
          </p:spPr>
        </p:sp>
        <p:sp>
          <p:nvSpPr>
            <p:cNvPr id="768" name="Freeform 211">
              <a:extLst>
                <a:ext uri="{FF2B5EF4-FFF2-40B4-BE49-F238E27FC236}">
                  <a16:creationId xmlns:a16="http://schemas.microsoft.com/office/drawing/2014/main" id="{DB357F95-30C7-4FD2-AA9F-83627B616AE4}"/>
                </a:ext>
              </a:extLst>
            </p:cNvPr>
            <p:cNvSpPr/>
            <p:nvPr/>
          </p:nvSpPr>
          <p:spPr>
            <a:xfrm>
              <a:off x="1455151" y="1936299"/>
              <a:ext cx="137211" cy="64376"/>
            </a:xfrm>
            <a:custGeom>
              <a:avLst/>
              <a:gdLst/>
              <a:ahLst/>
              <a:cxnLst/>
              <a:rect l="l" t="t" r="r" b="b"/>
              <a:pathLst>
                <a:path w="137211" h="64376">
                  <a:moveTo>
                    <a:pt x="68605" y="0"/>
                  </a:moveTo>
                  <a:cubicBezTo>
                    <a:pt x="102908" y="0"/>
                    <a:pt x="137211" y="16091"/>
                    <a:pt x="137211" y="32195"/>
                  </a:cubicBezTo>
                  <a:cubicBezTo>
                    <a:pt x="137211" y="48286"/>
                    <a:pt x="102908" y="64377"/>
                    <a:pt x="68605" y="64377"/>
                  </a:cubicBezTo>
                  <a:cubicBezTo>
                    <a:pt x="34302" y="64377"/>
                    <a:pt x="0" y="48286"/>
                    <a:pt x="0" y="32195"/>
                  </a:cubicBezTo>
                  <a:cubicBezTo>
                    <a:pt x="0" y="16091"/>
                    <a:pt x="34302" y="0"/>
                    <a:pt x="68605" y="0"/>
                  </a:cubicBezTo>
                </a:path>
              </a:pathLst>
            </a:custGeom>
            <a:grpFill/>
          </p:spPr>
        </p:sp>
        <p:sp>
          <p:nvSpPr>
            <p:cNvPr id="769" name="Freeform 212">
              <a:extLst>
                <a:ext uri="{FF2B5EF4-FFF2-40B4-BE49-F238E27FC236}">
                  <a16:creationId xmlns:a16="http://schemas.microsoft.com/office/drawing/2014/main" id="{CC15C590-A313-45B7-A6D4-5DCCE21C3E4B}"/>
                </a:ext>
              </a:extLst>
            </p:cNvPr>
            <p:cNvSpPr/>
            <p:nvPr/>
          </p:nvSpPr>
          <p:spPr>
            <a:xfrm>
              <a:off x="1455151" y="1936299"/>
              <a:ext cx="137211" cy="64376"/>
            </a:xfrm>
            <a:custGeom>
              <a:avLst/>
              <a:gdLst/>
              <a:ahLst/>
              <a:cxnLst/>
              <a:rect l="l" t="t" r="r" b="b"/>
              <a:pathLst>
                <a:path w="137211" h="64376">
                  <a:moveTo>
                    <a:pt x="68605" y="0"/>
                  </a:moveTo>
                  <a:cubicBezTo>
                    <a:pt x="102908" y="0"/>
                    <a:pt x="137211" y="16091"/>
                    <a:pt x="137211" y="32195"/>
                  </a:cubicBezTo>
                  <a:cubicBezTo>
                    <a:pt x="137211" y="48286"/>
                    <a:pt x="102908" y="64377"/>
                    <a:pt x="68605" y="64377"/>
                  </a:cubicBezTo>
                  <a:cubicBezTo>
                    <a:pt x="34302" y="64377"/>
                    <a:pt x="0" y="48286"/>
                    <a:pt x="0" y="32195"/>
                  </a:cubicBezTo>
                  <a:cubicBezTo>
                    <a:pt x="0" y="16091"/>
                    <a:pt x="34302" y="0"/>
                    <a:pt x="68605" y="0"/>
                  </a:cubicBezTo>
                  <a:close/>
                </a:path>
              </a:pathLst>
            </a:custGeom>
            <a:grpFill/>
            <a:ln w="12700" cap="sq">
              <a:solidFill>
                <a:srgbClr val="FEFFFE"/>
              </a:solidFill>
            </a:ln>
          </p:spPr>
        </p:sp>
        <p:sp>
          <p:nvSpPr>
            <p:cNvPr id="770" name="Freeform 213">
              <a:extLst>
                <a:ext uri="{FF2B5EF4-FFF2-40B4-BE49-F238E27FC236}">
                  <a16:creationId xmlns:a16="http://schemas.microsoft.com/office/drawing/2014/main" id="{8D5969F6-CA0F-4E60-9AEC-5F9DF7FAA546}"/>
                </a:ext>
              </a:extLst>
            </p:cNvPr>
            <p:cNvSpPr/>
            <p:nvPr/>
          </p:nvSpPr>
          <p:spPr>
            <a:xfrm>
              <a:off x="1449182" y="1923468"/>
              <a:ext cx="149149" cy="82728"/>
            </a:xfrm>
            <a:custGeom>
              <a:avLst/>
              <a:gdLst/>
              <a:ahLst/>
              <a:cxnLst/>
              <a:rect l="l" t="t" r="r" b="b"/>
              <a:pathLst>
                <a:path w="149149" h="82728">
                  <a:moveTo>
                    <a:pt x="74574" y="0"/>
                  </a:moveTo>
                  <a:cubicBezTo>
                    <a:pt x="111861" y="0"/>
                    <a:pt x="149149" y="20689"/>
                    <a:pt x="149149" y="41364"/>
                  </a:cubicBezTo>
                  <a:cubicBezTo>
                    <a:pt x="149149" y="62052"/>
                    <a:pt x="111861" y="82728"/>
                    <a:pt x="74574" y="82728"/>
                  </a:cubicBezTo>
                  <a:cubicBezTo>
                    <a:pt x="37287" y="82728"/>
                    <a:pt x="0" y="62052"/>
                    <a:pt x="0" y="41364"/>
                  </a:cubicBezTo>
                  <a:cubicBezTo>
                    <a:pt x="0" y="20689"/>
                    <a:pt x="37287" y="0"/>
                    <a:pt x="74574" y="0"/>
                  </a:cubicBezTo>
                </a:path>
              </a:pathLst>
            </a:custGeom>
            <a:grpFill/>
          </p:spPr>
        </p:sp>
        <p:sp>
          <p:nvSpPr>
            <p:cNvPr id="771" name="Freeform 214">
              <a:extLst>
                <a:ext uri="{FF2B5EF4-FFF2-40B4-BE49-F238E27FC236}">
                  <a16:creationId xmlns:a16="http://schemas.microsoft.com/office/drawing/2014/main" id="{8F915E69-7144-43D5-A75F-6347C76CEE04}"/>
                </a:ext>
              </a:extLst>
            </p:cNvPr>
            <p:cNvSpPr/>
            <p:nvPr/>
          </p:nvSpPr>
          <p:spPr>
            <a:xfrm>
              <a:off x="1449182" y="1923468"/>
              <a:ext cx="149149" cy="82728"/>
            </a:xfrm>
            <a:custGeom>
              <a:avLst/>
              <a:gdLst/>
              <a:ahLst/>
              <a:cxnLst/>
              <a:rect l="l" t="t" r="r" b="b"/>
              <a:pathLst>
                <a:path w="149149" h="82728">
                  <a:moveTo>
                    <a:pt x="74574" y="0"/>
                  </a:moveTo>
                  <a:cubicBezTo>
                    <a:pt x="111861" y="0"/>
                    <a:pt x="149149" y="20689"/>
                    <a:pt x="149149" y="41364"/>
                  </a:cubicBezTo>
                  <a:cubicBezTo>
                    <a:pt x="149149" y="62052"/>
                    <a:pt x="111861" y="82728"/>
                    <a:pt x="74574" y="82728"/>
                  </a:cubicBezTo>
                  <a:cubicBezTo>
                    <a:pt x="37287" y="82728"/>
                    <a:pt x="0" y="62052"/>
                    <a:pt x="0" y="41364"/>
                  </a:cubicBezTo>
                  <a:cubicBezTo>
                    <a:pt x="0" y="20689"/>
                    <a:pt x="37287" y="0"/>
                    <a:pt x="74574" y="0"/>
                  </a:cubicBezTo>
                  <a:close/>
                </a:path>
              </a:pathLst>
            </a:custGeom>
            <a:grpFill/>
            <a:ln w="12700" cap="sq">
              <a:solidFill>
                <a:srgbClr val="FEFFFE"/>
              </a:solidFill>
            </a:ln>
          </p:spPr>
        </p:sp>
        <p:sp>
          <p:nvSpPr>
            <p:cNvPr id="772" name="Freeform 215">
              <a:extLst>
                <a:ext uri="{FF2B5EF4-FFF2-40B4-BE49-F238E27FC236}">
                  <a16:creationId xmlns:a16="http://schemas.microsoft.com/office/drawing/2014/main" id="{3F0AE6E5-B3F0-4852-A0F7-55DFAA77D01B}"/>
                </a:ext>
              </a:extLst>
            </p:cNvPr>
            <p:cNvSpPr/>
            <p:nvPr/>
          </p:nvSpPr>
          <p:spPr>
            <a:xfrm>
              <a:off x="1449321" y="1923322"/>
              <a:ext cx="148869" cy="83020"/>
            </a:xfrm>
            <a:custGeom>
              <a:avLst/>
              <a:gdLst/>
              <a:ahLst/>
              <a:cxnLst/>
              <a:rect l="l" t="t" r="r" b="b"/>
              <a:pathLst>
                <a:path w="148869" h="83020">
                  <a:moveTo>
                    <a:pt x="74435" y="0"/>
                  </a:moveTo>
                  <a:cubicBezTo>
                    <a:pt x="111646" y="0"/>
                    <a:pt x="148870" y="20752"/>
                    <a:pt x="148870" y="41504"/>
                  </a:cubicBezTo>
                  <a:cubicBezTo>
                    <a:pt x="148870" y="62268"/>
                    <a:pt x="111646" y="83020"/>
                    <a:pt x="74435" y="83020"/>
                  </a:cubicBezTo>
                  <a:cubicBezTo>
                    <a:pt x="37224" y="83020"/>
                    <a:pt x="0" y="62268"/>
                    <a:pt x="0" y="41504"/>
                  </a:cubicBezTo>
                  <a:cubicBezTo>
                    <a:pt x="0" y="20752"/>
                    <a:pt x="37224" y="0"/>
                    <a:pt x="74435" y="0"/>
                  </a:cubicBezTo>
                </a:path>
              </a:pathLst>
            </a:custGeom>
            <a:grpFill/>
          </p:spPr>
        </p:sp>
        <p:sp>
          <p:nvSpPr>
            <p:cNvPr id="773" name="Freeform 216">
              <a:extLst>
                <a:ext uri="{FF2B5EF4-FFF2-40B4-BE49-F238E27FC236}">
                  <a16:creationId xmlns:a16="http://schemas.microsoft.com/office/drawing/2014/main" id="{CFF99C8A-68C3-41BA-AB85-3E2C5DF0986A}"/>
                </a:ext>
              </a:extLst>
            </p:cNvPr>
            <p:cNvSpPr/>
            <p:nvPr/>
          </p:nvSpPr>
          <p:spPr>
            <a:xfrm>
              <a:off x="1449321" y="1923322"/>
              <a:ext cx="148869" cy="83020"/>
            </a:xfrm>
            <a:custGeom>
              <a:avLst/>
              <a:gdLst/>
              <a:ahLst/>
              <a:cxnLst/>
              <a:rect l="l" t="t" r="r" b="b"/>
              <a:pathLst>
                <a:path w="148869" h="83020">
                  <a:moveTo>
                    <a:pt x="74435" y="0"/>
                  </a:moveTo>
                  <a:cubicBezTo>
                    <a:pt x="111646" y="0"/>
                    <a:pt x="148870" y="20752"/>
                    <a:pt x="148870" y="41504"/>
                  </a:cubicBezTo>
                  <a:cubicBezTo>
                    <a:pt x="148870" y="62268"/>
                    <a:pt x="111646" y="83020"/>
                    <a:pt x="74435" y="83020"/>
                  </a:cubicBezTo>
                  <a:cubicBezTo>
                    <a:pt x="37224" y="83020"/>
                    <a:pt x="0" y="62268"/>
                    <a:pt x="0" y="41504"/>
                  </a:cubicBezTo>
                  <a:cubicBezTo>
                    <a:pt x="0" y="20752"/>
                    <a:pt x="37224" y="0"/>
                    <a:pt x="74435" y="0"/>
                  </a:cubicBezTo>
                  <a:close/>
                </a:path>
              </a:pathLst>
            </a:custGeom>
            <a:grpFill/>
            <a:ln w="12700" cap="sq">
              <a:solidFill>
                <a:srgbClr val="FEFFFE"/>
              </a:solidFill>
            </a:ln>
          </p:spPr>
        </p:sp>
        <p:sp>
          <p:nvSpPr>
            <p:cNvPr id="774" name="Freeform 217">
              <a:extLst>
                <a:ext uri="{FF2B5EF4-FFF2-40B4-BE49-F238E27FC236}">
                  <a16:creationId xmlns:a16="http://schemas.microsoft.com/office/drawing/2014/main" id="{063E0D04-2F1A-49B5-A046-22EBA9AAABBE}"/>
                </a:ext>
              </a:extLst>
            </p:cNvPr>
            <p:cNvSpPr/>
            <p:nvPr/>
          </p:nvSpPr>
          <p:spPr>
            <a:xfrm>
              <a:off x="1455011" y="1915151"/>
              <a:ext cx="137490" cy="64084"/>
            </a:xfrm>
            <a:custGeom>
              <a:avLst/>
              <a:gdLst/>
              <a:ahLst/>
              <a:cxnLst/>
              <a:rect l="l" t="t" r="r" b="b"/>
              <a:pathLst>
                <a:path w="137490" h="64084">
                  <a:moveTo>
                    <a:pt x="68745" y="0"/>
                  </a:moveTo>
                  <a:cubicBezTo>
                    <a:pt x="103124" y="0"/>
                    <a:pt x="137490" y="16027"/>
                    <a:pt x="137490" y="32042"/>
                  </a:cubicBezTo>
                  <a:cubicBezTo>
                    <a:pt x="137490" y="48069"/>
                    <a:pt x="103124" y="64084"/>
                    <a:pt x="68745" y="64084"/>
                  </a:cubicBezTo>
                  <a:cubicBezTo>
                    <a:pt x="34366" y="64084"/>
                    <a:pt x="0" y="48069"/>
                    <a:pt x="0" y="32042"/>
                  </a:cubicBezTo>
                  <a:cubicBezTo>
                    <a:pt x="0" y="16027"/>
                    <a:pt x="34366" y="0"/>
                    <a:pt x="68745" y="0"/>
                  </a:cubicBezTo>
                </a:path>
              </a:pathLst>
            </a:custGeom>
            <a:grpFill/>
          </p:spPr>
        </p:sp>
        <p:sp>
          <p:nvSpPr>
            <p:cNvPr id="775" name="Freeform 218">
              <a:extLst>
                <a:ext uri="{FF2B5EF4-FFF2-40B4-BE49-F238E27FC236}">
                  <a16:creationId xmlns:a16="http://schemas.microsoft.com/office/drawing/2014/main" id="{A0C640FB-AB04-4D79-972C-9AD3E8ACE939}"/>
                </a:ext>
              </a:extLst>
            </p:cNvPr>
            <p:cNvSpPr/>
            <p:nvPr/>
          </p:nvSpPr>
          <p:spPr>
            <a:xfrm>
              <a:off x="1455011" y="1915151"/>
              <a:ext cx="137490" cy="64084"/>
            </a:xfrm>
            <a:custGeom>
              <a:avLst/>
              <a:gdLst/>
              <a:ahLst/>
              <a:cxnLst/>
              <a:rect l="l" t="t" r="r" b="b"/>
              <a:pathLst>
                <a:path w="137490" h="64084">
                  <a:moveTo>
                    <a:pt x="68745" y="0"/>
                  </a:moveTo>
                  <a:cubicBezTo>
                    <a:pt x="103124" y="0"/>
                    <a:pt x="137490" y="16027"/>
                    <a:pt x="137490" y="32042"/>
                  </a:cubicBezTo>
                  <a:cubicBezTo>
                    <a:pt x="137490" y="48069"/>
                    <a:pt x="103124" y="64084"/>
                    <a:pt x="68745" y="64084"/>
                  </a:cubicBezTo>
                  <a:cubicBezTo>
                    <a:pt x="34366" y="64084"/>
                    <a:pt x="0" y="48069"/>
                    <a:pt x="0" y="32042"/>
                  </a:cubicBezTo>
                  <a:cubicBezTo>
                    <a:pt x="0" y="16027"/>
                    <a:pt x="34366" y="0"/>
                    <a:pt x="68745" y="0"/>
                  </a:cubicBezTo>
                  <a:close/>
                </a:path>
              </a:pathLst>
            </a:custGeom>
            <a:grpFill/>
            <a:ln w="12700" cap="sq">
              <a:solidFill>
                <a:srgbClr val="FEFFFE"/>
              </a:solidFill>
            </a:ln>
          </p:spPr>
        </p:sp>
        <p:sp>
          <p:nvSpPr>
            <p:cNvPr id="776" name="Freeform 219">
              <a:extLst>
                <a:ext uri="{FF2B5EF4-FFF2-40B4-BE49-F238E27FC236}">
                  <a16:creationId xmlns:a16="http://schemas.microsoft.com/office/drawing/2014/main" id="{194A23F9-8C11-48CA-BABD-EE9CB785BDAE}"/>
                </a:ext>
              </a:extLst>
            </p:cNvPr>
            <p:cNvSpPr/>
            <p:nvPr/>
          </p:nvSpPr>
          <p:spPr>
            <a:xfrm>
              <a:off x="1455151" y="1915005"/>
              <a:ext cx="137211" cy="64376"/>
            </a:xfrm>
            <a:custGeom>
              <a:avLst/>
              <a:gdLst/>
              <a:ahLst/>
              <a:cxnLst/>
              <a:rect l="l" t="t" r="r" b="b"/>
              <a:pathLst>
                <a:path w="137211" h="64376">
                  <a:moveTo>
                    <a:pt x="68605" y="0"/>
                  </a:moveTo>
                  <a:cubicBezTo>
                    <a:pt x="102908" y="0"/>
                    <a:pt x="137211" y="16091"/>
                    <a:pt x="137211" y="32195"/>
                  </a:cubicBezTo>
                  <a:cubicBezTo>
                    <a:pt x="137211" y="48286"/>
                    <a:pt x="102908" y="64377"/>
                    <a:pt x="68605" y="64377"/>
                  </a:cubicBezTo>
                  <a:cubicBezTo>
                    <a:pt x="34302" y="64377"/>
                    <a:pt x="0" y="48286"/>
                    <a:pt x="0" y="32195"/>
                  </a:cubicBezTo>
                  <a:cubicBezTo>
                    <a:pt x="0" y="16091"/>
                    <a:pt x="34302" y="0"/>
                    <a:pt x="68605" y="0"/>
                  </a:cubicBezTo>
                </a:path>
              </a:pathLst>
            </a:custGeom>
            <a:grpFill/>
          </p:spPr>
        </p:sp>
        <p:sp>
          <p:nvSpPr>
            <p:cNvPr id="777" name="Freeform 220">
              <a:extLst>
                <a:ext uri="{FF2B5EF4-FFF2-40B4-BE49-F238E27FC236}">
                  <a16:creationId xmlns:a16="http://schemas.microsoft.com/office/drawing/2014/main" id="{55787456-9F37-49FF-B224-2FCE40E30C77}"/>
                </a:ext>
              </a:extLst>
            </p:cNvPr>
            <p:cNvSpPr/>
            <p:nvPr/>
          </p:nvSpPr>
          <p:spPr>
            <a:xfrm>
              <a:off x="1455151" y="1915005"/>
              <a:ext cx="137211" cy="64376"/>
            </a:xfrm>
            <a:custGeom>
              <a:avLst/>
              <a:gdLst/>
              <a:ahLst/>
              <a:cxnLst/>
              <a:rect l="l" t="t" r="r" b="b"/>
              <a:pathLst>
                <a:path w="137211" h="64376">
                  <a:moveTo>
                    <a:pt x="68605" y="0"/>
                  </a:moveTo>
                  <a:cubicBezTo>
                    <a:pt x="102908" y="0"/>
                    <a:pt x="137211" y="16091"/>
                    <a:pt x="137211" y="32195"/>
                  </a:cubicBezTo>
                  <a:cubicBezTo>
                    <a:pt x="137211" y="48286"/>
                    <a:pt x="102908" y="64377"/>
                    <a:pt x="68605" y="64377"/>
                  </a:cubicBezTo>
                  <a:cubicBezTo>
                    <a:pt x="34302" y="64377"/>
                    <a:pt x="0" y="48286"/>
                    <a:pt x="0" y="32195"/>
                  </a:cubicBezTo>
                  <a:cubicBezTo>
                    <a:pt x="0" y="16091"/>
                    <a:pt x="34302" y="0"/>
                    <a:pt x="68605" y="0"/>
                  </a:cubicBezTo>
                  <a:close/>
                </a:path>
              </a:pathLst>
            </a:custGeom>
            <a:grpFill/>
            <a:ln w="12700" cap="sq">
              <a:solidFill>
                <a:srgbClr val="FEFFFE"/>
              </a:solidFill>
            </a:ln>
          </p:spPr>
        </p:sp>
        <p:sp>
          <p:nvSpPr>
            <p:cNvPr id="778" name="Freeform 221">
              <a:extLst>
                <a:ext uri="{FF2B5EF4-FFF2-40B4-BE49-F238E27FC236}">
                  <a16:creationId xmlns:a16="http://schemas.microsoft.com/office/drawing/2014/main" id="{871F6B1E-FF79-4EF6-9001-D4D1D81A7432}"/>
                </a:ext>
              </a:extLst>
            </p:cNvPr>
            <p:cNvSpPr/>
            <p:nvPr/>
          </p:nvSpPr>
          <p:spPr>
            <a:xfrm>
              <a:off x="1449182" y="1902172"/>
              <a:ext cx="149149" cy="82728"/>
            </a:xfrm>
            <a:custGeom>
              <a:avLst/>
              <a:gdLst/>
              <a:ahLst/>
              <a:cxnLst/>
              <a:rect l="l" t="t" r="r" b="b"/>
              <a:pathLst>
                <a:path w="149149" h="82728">
                  <a:moveTo>
                    <a:pt x="74574" y="0"/>
                  </a:moveTo>
                  <a:cubicBezTo>
                    <a:pt x="111861" y="0"/>
                    <a:pt x="149149" y="20688"/>
                    <a:pt x="149149" y="41364"/>
                  </a:cubicBezTo>
                  <a:cubicBezTo>
                    <a:pt x="149149" y="62052"/>
                    <a:pt x="111861" y="82728"/>
                    <a:pt x="74574" y="82728"/>
                  </a:cubicBezTo>
                  <a:cubicBezTo>
                    <a:pt x="37287" y="82728"/>
                    <a:pt x="0" y="62052"/>
                    <a:pt x="0" y="41364"/>
                  </a:cubicBezTo>
                  <a:cubicBezTo>
                    <a:pt x="0" y="20688"/>
                    <a:pt x="37287" y="0"/>
                    <a:pt x="74574" y="0"/>
                  </a:cubicBezTo>
                </a:path>
              </a:pathLst>
            </a:custGeom>
            <a:grpFill/>
          </p:spPr>
        </p:sp>
        <p:sp>
          <p:nvSpPr>
            <p:cNvPr id="779" name="Freeform 222">
              <a:extLst>
                <a:ext uri="{FF2B5EF4-FFF2-40B4-BE49-F238E27FC236}">
                  <a16:creationId xmlns:a16="http://schemas.microsoft.com/office/drawing/2014/main" id="{F019D08E-7E04-41E3-ABBA-34731F32C263}"/>
                </a:ext>
              </a:extLst>
            </p:cNvPr>
            <p:cNvSpPr/>
            <p:nvPr/>
          </p:nvSpPr>
          <p:spPr>
            <a:xfrm>
              <a:off x="1449182" y="1902172"/>
              <a:ext cx="149149" cy="82728"/>
            </a:xfrm>
            <a:custGeom>
              <a:avLst/>
              <a:gdLst/>
              <a:ahLst/>
              <a:cxnLst/>
              <a:rect l="l" t="t" r="r" b="b"/>
              <a:pathLst>
                <a:path w="149149" h="82728">
                  <a:moveTo>
                    <a:pt x="74574" y="0"/>
                  </a:moveTo>
                  <a:cubicBezTo>
                    <a:pt x="111861" y="0"/>
                    <a:pt x="149149" y="20688"/>
                    <a:pt x="149149" y="41364"/>
                  </a:cubicBezTo>
                  <a:cubicBezTo>
                    <a:pt x="149149" y="62052"/>
                    <a:pt x="111861" y="82728"/>
                    <a:pt x="74574" y="82728"/>
                  </a:cubicBezTo>
                  <a:cubicBezTo>
                    <a:pt x="37287" y="82728"/>
                    <a:pt x="0" y="62052"/>
                    <a:pt x="0" y="41364"/>
                  </a:cubicBezTo>
                  <a:cubicBezTo>
                    <a:pt x="0" y="20688"/>
                    <a:pt x="37287" y="0"/>
                    <a:pt x="74574" y="0"/>
                  </a:cubicBezTo>
                  <a:close/>
                </a:path>
              </a:pathLst>
            </a:custGeom>
            <a:grpFill/>
            <a:ln w="12700" cap="sq">
              <a:solidFill>
                <a:srgbClr val="FEFFFE"/>
              </a:solidFill>
            </a:ln>
          </p:spPr>
        </p:sp>
        <p:sp>
          <p:nvSpPr>
            <p:cNvPr id="780" name="Freeform 223">
              <a:extLst>
                <a:ext uri="{FF2B5EF4-FFF2-40B4-BE49-F238E27FC236}">
                  <a16:creationId xmlns:a16="http://schemas.microsoft.com/office/drawing/2014/main" id="{9926A121-78C9-4F0B-ADC6-F7EAC6D24928}"/>
                </a:ext>
              </a:extLst>
            </p:cNvPr>
            <p:cNvSpPr/>
            <p:nvPr/>
          </p:nvSpPr>
          <p:spPr>
            <a:xfrm>
              <a:off x="1449321" y="1902027"/>
              <a:ext cx="148869" cy="83020"/>
            </a:xfrm>
            <a:custGeom>
              <a:avLst/>
              <a:gdLst/>
              <a:ahLst/>
              <a:cxnLst/>
              <a:rect l="l" t="t" r="r" b="b"/>
              <a:pathLst>
                <a:path w="148869" h="83020">
                  <a:moveTo>
                    <a:pt x="74435" y="0"/>
                  </a:moveTo>
                  <a:cubicBezTo>
                    <a:pt x="111646" y="0"/>
                    <a:pt x="148870" y="20752"/>
                    <a:pt x="148870" y="41516"/>
                  </a:cubicBezTo>
                  <a:cubicBezTo>
                    <a:pt x="148870" y="62268"/>
                    <a:pt x="111646" y="83020"/>
                    <a:pt x="74435" y="83020"/>
                  </a:cubicBezTo>
                  <a:cubicBezTo>
                    <a:pt x="37224" y="83020"/>
                    <a:pt x="0" y="62268"/>
                    <a:pt x="0" y="41516"/>
                  </a:cubicBezTo>
                  <a:cubicBezTo>
                    <a:pt x="0" y="20752"/>
                    <a:pt x="37224" y="0"/>
                    <a:pt x="74435" y="0"/>
                  </a:cubicBezTo>
                </a:path>
              </a:pathLst>
            </a:custGeom>
            <a:grpFill/>
          </p:spPr>
        </p:sp>
        <p:sp>
          <p:nvSpPr>
            <p:cNvPr id="781" name="Freeform 224">
              <a:extLst>
                <a:ext uri="{FF2B5EF4-FFF2-40B4-BE49-F238E27FC236}">
                  <a16:creationId xmlns:a16="http://schemas.microsoft.com/office/drawing/2014/main" id="{37FB93BD-5E68-46B3-B8B2-9869C3782EC9}"/>
                </a:ext>
              </a:extLst>
            </p:cNvPr>
            <p:cNvSpPr/>
            <p:nvPr/>
          </p:nvSpPr>
          <p:spPr>
            <a:xfrm>
              <a:off x="1449321" y="1902027"/>
              <a:ext cx="148869" cy="83020"/>
            </a:xfrm>
            <a:custGeom>
              <a:avLst/>
              <a:gdLst/>
              <a:ahLst/>
              <a:cxnLst/>
              <a:rect l="l" t="t" r="r" b="b"/>
              <a:pathLst>
                <a:path w="148869" h="83020">
                  <a:moveTo>
                    <a:pt x="74435" y="0"/>
                  </a:moveTo>
                  <a:cubicBezTo>
                    <a:pt x="111646" y="0"/>
                    <a:pt x="148870" y="20752"/>
                    <a:pt x="148870" y="41516"/>
                  </a:cubicBezTo>
                  <a:cubicBezTo>
                    <a:pt x="148870" y="62268"/>
                    <a:pt x="111646" y="83020"/>
                    <a:pt x="74435" y="83020"/>
                  </a:cubicBezTo>
                  <a:cubicBezTo>
                    <a:pt x="37224" y="83020"/>
                    <a:pt x="0" y="62268"/>
                    <a:pt x="0" y="41516"/>
                  </a:cubicBezTo>
                  <a:cubicBezTo>
                    <a:pt x="0" y="20752"/>
                    <a:pt x="37224" y="0"/>
                    <a:pt x="74435" y="0"/>
                  </a:cubicBezTo>
                  <a:close/>
                </a:path>
              </a:pathLst>
            </a:custGeom>
            <a:grpFill/>
            <a:ln w="12700" cap="sq">
              <a:solidFill>
                <a:srgbClr val="FEFFFE"/>
              </a:solidFill>
            </a:ln>
          </p:spPr>
        </p:sp>
        <p:sp>
          <p:nvSpPr>
            <p:cNvPr id="782" name="Freeform 225">
              <a:extLst>
                <a:ext uri="{FF2B5EF4-FFF2-40B4-BE49-F238E27FC236}">
                  <a16:creationId xmlns:a16="http://schemas.microsoft.com/office/drawing/2014/main" id="{25E55C1E-6D71-4091-9E8B-64086647FAEC}"/>
                </a:ext>
              </a:extLst>
            </p:cNvPr>
            <p:cNvSpPr/>
            <p:nvPr/>
          </p:nvSpPr>
          <p:spPr>
            <a:xfrm>
              <a:off x="1455011" y="2000330"/>
              <a:ext cx="137490" cy="64084"/>
            </a:xfrm>
            <a:custGeom>
              <a:avLst/>
              <a:gdLst/>
              <a:ahLst/>
              <a:cxnLst/>
              <a:rect l="l" t="t" r="r" b="b"/>
              <a:pathLst>
                <a:path w="137490" h="64084">
                  <a:moveTo>
                    <a:pt x="68745" y="0"/>
                  </a:moveTo>
                  <a:cubicBezTo>
                    <a:pt x="103124" y="0"/>
                    <a:pt x="137490" y="16027"/>
                    <a:pt x="137490" y="32042"/>
                  </a:cubicBezTo>
                  <a:cubicBezTo>
                    <a:pt x="137490" y="48069"/>
                    <a:pt x="103124" y="64084"/>
                    <a:pt x="68745" y="64084"/>
                  </a:cubicBezTo>
                  <a:cubicBezTo>
                    <a:pt x="34366" y="64084"/>
                    <a:pt x="0" y="48069"/>
                    <a:pt x="0" y="32042"/>
                  </a:cubicBezTo>
                  <a:cubicBezTo>
                    <a:pt x="0" y="16027"/>
                    <a:pt x="34366" y="0"/>
                    <a:pt x="68745" y="0"/>
                  </a:cubicBezTo>
                </a:path>
              </a:pathLst>
            </a:custGeom>
            <a:grpFill/>
          </p:spPr>
        </p:sp>
        <p:sp>
          <p:nvSpPr>
            <p:cNvPr id="783" name="Freeform 226">
              <a:extLst>
                <a:ext uri="{FF2B5EF4-FFF2-40B4-BE49-F238E27FC236}">
                  <a16:creationId xmlns:a16="http://schemas.microsoft.com/office/drawing/2014/main" id="{1C2C05F7-AFDE-4A12-ACCB-7CA76AB79AC0}"/>
                </a:ext>
              </a:extLst>
            </p:cNvPr>
            <p:cNvSpPr/>
            <p:nvPr/>
          </p:nvSpPr>
          <p:spPr>
            <a:xfrm>
              <a:off x="1455011" y="2000330"/>
              <a:ext cx="137490" cy="64084"/>
            </a:xfrm>
            <a:custGeom>
              <a:avLst/>
              <a:gdLst/>
              <a:ahLst/>
              <a:cxnLst/>
              <a:rect l="l" t="t" r="r" b="b"/>
              <a:pathLst>
                <a:path w="137490" h="64084">
                  <a:moveTo>
                    <a:pt x="68745" y="0"/>
                  </a:moveTo>
                  <a:cubicBezTo>
                    <a:pt x="103124" y="0"/>
                    <a:pt x="137490" y="16027"/>
                    <a:pt x="137490" y="32042"/>
                  </a:cubicBezTo>
                  <a:cubicBezTo>
                    <a:pt x="137490" y="48069"/>
                    <a:pt x="103124" y="64084"/>
                    <a:pt x="68745" y="64084"/>
                  </a:cubicBezTo>
                  <a:cubicBezTo>
                    <a:pt x="34366" y="64084"/>
                    <a:pt x="0" y="48069"/>
                    <a:pt x="0" y="32042"/>
                  </a:cubicBezTo>
                  <a:cubicBezTo>
                    <a:pt x="0" y="16027"/>
                    <a:pt x="34366" y="0"/>
                    <a:pt x="68745" y="0"/>
                  </a:cubicBezTo>
                  <a:close/>
                </a:path>
              </a:pathLst>
            </a:custGeom>
            <a:grpFill/>
            <a:ln w="12700" cap="sq">
              <a:solidFill>
                <a:srgbClr val="FEFFFE"/>
              </a:solidFill>
            </a:ln>
          </p:spPr>
        </p:sp>
        <p:sp>
          <p:nvSpPr>
            <p:cNvPr id="784" name="Freeform 227">
              <a:extLst>
                <a:ext uri="{FF2B5EF4-FFF2-40B4-BE49-F238E27FC236}">
                  <a16:creationId xmlns:a16="http://schemas.microsoft.com/office/drawing/2014/main" id="{F1F3DF3C-8B6A-486E-BE2F-A925C373C89B}"/>
                </a:ext>
              </a:extLst>
            </p:cNvPr>
            <p:cNvSpPr/>
            <p:nvPr/>
          </p:nvSpPr>
          <p:spPr>
            <a:xfrm>
              <a:off x="1455151" y="2000184"/>
              <a:ext cx="137211" cy="64376"/>
            </a:xfrm>
            <a:custGeom>
              <a:avLst/>
              <a:gdLst/>
              <a:ahLst/>
              <a:cxnLst/>
              <a:rect l="l" t="t" r="r" b="b"/>
              <a:pathLst>
                <a:path w="137211" h="64376">
                  <a:moveTo>
                    <a:pt x="68605" y="0"/>
                  </a:moveTo>
                  <a:cubicBezTo>
                    <a:pt x="102908" y="0"/>
                    <a:pt x="137211" y="16091"/>
                    <a:pt x="137211" y="32195"/>
                  </a:cubicBezTo>
                  <a:cubicBezTo>
                    <a:pt x="137211" y="48286"/>
                    <a:pt x="102908" y="64376"/>
                    <a:pt x="68605" y="64376"/>
                  </a:cubicBezTo>
                  <a:cubicBezTo>
                    <a:pt x="34302" y="64376"/>
                    <a:pt x="0" y="48286"/>
                    <a:pt x="0" y="32195"/>
                  </a:cubicBezTo>
                  <a:cubicBezTo>
                    <a:pt x="0" y="16091"/>
                    <a:pt x="34302" y="0"/>
                    <a:pt x="68605" y="0"/>
                  </a:cubicBezTo>
                </a:path>
              </a:pathLst>
            </a:custGeom>
            <a:grpFill/>
          </p:spPr>
        </p:sp>
        <p:sp>
          <p:nvSpPr>
            <p:cNvPr id="785" name="Freeform 228">
              <a:extLst>
                <a:ext uri="{FF2B5EF4-FFF2-40B4-BE49-F238E27FC236}">
                  <a16:creationId xmlns:a16="http://schemas.microsoft.com/office/drawing/2014/main" id="{C8E62841-C0D7-4914-A253-A70E89933C4F}"/>
                </a:ext>
              </a:extLst>
            </p:cNvPr>
            <p:cNvSpPr/>
            <p:nvPr/>
          </p:nvSpPr>
          <p:spPr>
            <a:xfrm>
              <a:off x="1455151" y="2000184"/>
              <a:ext cx="137211" cy="64376"/>
            </a:xfrm>
            <a:custGeom>
              <a:avLst/>
              <a:gdLst/>
              <a:ahLst/>
              <a:cxnLst/>
              <a:rect l="l" t="t" r="r" b="b"/>
              <a:pathLst>
                <a:path w="137211" h="64376">
                  <a:moveTo>
                    <a:pt x="68605" y="0"/>
                  </a:moveTo>
                  <a:cubicBezTo>
                    <a:pt x="102908" y="0"/>
                    <a:pt x="137211" y="16091"/>
                    <a:pt x="137211" y="32195"/>
                  </a:cubicBezTo>
                  <a:cubicBezTo>
                    <a:pt x="137211" y="48286"/>
                    <a:pt x="102908" y="64376"/>
                    <a:pt x="68605" y="64376"/>
                  </a:cubicBezTo>
                  <a:cubicBezTo>
                    <a:pt x="34302" y="64376"/>
                    <a:pt x="0" y="48286"/>
                    <a:pt x="0" y="32195"/>
                  </a:cubicBezTo>
                  <a:cubicBezTo>
                    <a:pt x="0" y="16091"/>
                    <a:pt x="34302" y="0"/>
                    <a:pt x="68605" y="0"/>
                  </a:cubicBezTo>
                  <a:close/>
                </a:path>
              </a:pathLst>
            </a:custGeom>
            <a:grpFill/>
            <a:ln w="12700" cap="sq">
              <a:solidFill>
                <a:srgbClr val="FEFFFE"/>
              </a:solidFill>
            </a:ln>
          </p:spPr>
        </p:sp>
        <p:sp>
          <p:nvSpPr>
            <p:cNvPr id="786" name="Freeform 229">
              <a:extLst>
                <a:ext uri="{FF2B5EF4-FFF2-40B4-BE49-F238E27FC236}">
                  <a16:creationId xmlns:a16="http://schemas.microsoft.com/office/drawing/2014/main" id="{5AF3D664-7F84-492E-9D53-5D52457E8C73}"/>
                </a:ext>
              </a:extLst>
            </p:cNvPr>
            <p:cNvSpPr/>
            <p:nvPr/>
          </p:nvSpPr>
          <p:spPr>
            <a:xfrm>
              <a:off x="1455151" y="1973632"/>
              <a:ext cx="137211" cy="64376"/>
            </a:xfrm>
            <a:custGeom>
              <a:avLst/>
              <a:gdLst/>
              <a:ahLst/>
              <a:cxnLst/>
              <a:rect l="l" t="t" r="r" b="b"/>
              <a:pathLst>
                <a:path w="137211" h="64376">
                  <a:moveTo>
                    <a:pt x="68605" y="0"/>
                  </a:moveTo>
                  <a:cubicBezTo>
                    <a:pt x="102908" y="0"/>
                    <a:pt x="137211" y="16091"/>
                    <a:pt x="137211" y="32182"/>
                  </a:cubicBezTo>
                  <a:cubicBezTo>
                    <a:pt x="137211" y="48286"/>
                    <a:pt x="102908" y="64377"/>
                    <a:pt x="68605" y="64377"/>
                  </a:cubicBezTo>
                  <a:cubicBezTo>
                    <a:pt x="34302" y="64377"/>
                    <a:pt x="0" y="48286"/>
                    <a:pt x="0" y="32182"/>
                  </a:cubicBezTo>
                  <a:cubicBezTo>
                    <a:pt x="0" y="16091"/>
                    <a:pt x="34302" y="0"/>
                    <a:pt x="68605" y="0"/>
                  </a:cubicBezTo>
                </a:path>
              </a:pathLst>
            </a:custGeom>
            <a:grpFill/>
          </p:spPr>
        </p:sp>
        <p:sp>
          <p:nvSpPr>
            <p:cNvPr id="787" name="Freeform 230">
              <a:extLst>
                <a:ext uri="{FF2B5EF4-FFF2-40B4-BE49-F238E27FC236}">
                  <a16:creationId xmlns:a16="http://schemas.microsoft.com/office/drawing/2014/main" id="{674813F2-F7B6-40AD-B737-564E5AD18C6B}"/>
                </a:ext>
              </a:extLst>
            </p:cNvPr>
            <p:cNvSpPr/>
            <p:nvPr/>
          </p:nvSpPr>
          <p:spPr>
            <a:xfrm>
              <a:off x="1455151" y="1973632"/>
              <a:ext cx="137211" cy="64376"/>
            </a:xfrm>
            <a:custGeom>
              <a:avLst/>
              <a:gdLst/>
              <a:ahLst/>
              <a:cxnLst/>
              <a:rect l="l" t="t" r="r" b="b"/>
              <a:pathLst>
                <a:path w="137211" h="64376">
                  <a:moveTo>
                    <a:pt x="68605" y="0"/>
                  </a:moveTo>
                  <a:cubicBezTo>
                    <a:pt x="102908" y="0"/>
                    <a:pt x="137211" y="16091"/>
                    <a:pt x="137211" y="32182"/>
                  </a:cubicBezTo>
                  <a:cubicBezTo>
                    <a:pt x="137211" y="48286"/>
                    <a:pt x="102908" y="64377"/>
                    <a:pt x="68605" y="64377"/>
                  </a:cubicBezTo>
                  <a:cubicBezTo>
                    <a:pt x="34302" y="64377"/>
                    <a:pt x="0" y="48286"/>
                    <a:pt x="0" y="32182"/>
                  </a:cubicBezTo>
                  <a:cubicBezTo>
                    <a:pt x="0" y="16091"/>
                    <a:pt x="34302" y="0"/>
                    <a:pt x="68605" y="0"/>
                  </a:cubicBezTo>
                  <a:close/>
                </a:path>
              </a:pathLst>
            </a:custGeom>
            <a:grpFill/>
            <a:ln w="12700" cap="sq">
              <a:solidFill>
                <a:srgbClr val="FEFFFE"/>
              </a:solidFill>
            </a:ln>
          </p:spPr>
        </p:sp>
        <p:sp>
          <p:nvSpPr>
            <p:cNvPr id="788" name="Freeform 231">
              <a:extLst>
                <a:ext uri="{FF2B5EF4-FFF2-40B4-BE49-F238E27FC236}">
                  <a16:creationId xmlns:a16="http://schemas.microsoft.com/office/drawing/2014/main" id="{B96EEBEB-2021-4BE5-AB65-2DD3F3F56F72}"/>
                </a:ext>
              </a:extLst>
            </p:cNvPr>
            <p:cNvSpPr/>
            <p:nvPr/>
          </p:nvSpPr>
          <p:spPr>
            <a:xfrm>
              <a:off x="1455151" y="1947078"/>
              <a:ext cx="137211" cy="64376"/>
            </a:xfrm>
            <a:custGeom>
              <a:avLst/>
              <a:gdLst/>
              <a:ahLst/>
              <a:cxnLst/>
              <a:rect l="l" t="t" r="r" b="b"/>
              <a:pathLst>
                <a:path w="137211" h="64376">
                  <a:moveTo>
                    <a:pt x="68605" y="0"/>
                  </a:moveTo>
                  <a:cubicBezTo>
                    <a:pt x="102908" y="0"/>
                    <a:pt x="137211" y="16091"/>
                    <a:pt x="137211" y="32194"/>
                  </a:cubicBezTo>
                  <a:cubicBezTo>
                    <a:pt x="137211" y="48285"/>
                    <a:pt x="102908" y="64376"/>
                    <a:pt x="68605" y="64376"/>
                  </a:cubicBezTo>
                  <a:cubicBezTo>
                    <a:pt x="34302" y="64376"/>
                    <a:pt x="0" y="48285"/>
                    <a:pt x="0" y="32194"/>
                  </a:cubicBezTo>
                  <a:cubicBezTo>
                    <a:pt x="0" y="16091"/>
                    <a:pt x="34302" y="0"/>
                    <a:pt x="68605" y="0"/>
                  </a:cubicBezTo>
                </a:path>
              </a:pathLst>
            </a:custGeom>
            <a:grpFill/>
          </p:spPr>
        </p:sp>
        <p:sp>
          <p:nvSpPr>
            <p:cNvPr id="789" name="Freeform 232">
              <a:extLst>
                <a:ext uri="{FF2B5EF4-FFF2-40B4-BE49-F238E27FC236}">
                  <a16:creationId xmlns:a16="http://schemas.microsoft.com/office/drawing/2014/main" id="{A07E35DD-15A6-4183-A6E2-2113F10BF570}"/>
                </a:ext>
              </a:extLst>
            </p:cNvPr>
            <p:cNvSpPr/>
            <p:nvPr/>
          </p:nvSpPr>
          <p:spPr>
            <a:xfrm>
              <a:off x="1455151" y="1947078"/>
              <a:ext cx="137211" cy="64376"/>
            </a:xfrm>
            <a:custGeom>
              <a:avLst/>
              <a:gdLst/>
              <a:ahLst/>
              <a:cxnLst/>
              <a:rect l="l" t="t" r="r" b="b"/>
              <a:pathLst>
                <a:path w="137211" h="64376">
                  <a:moveTo>
                    <a:pt x="68605" y="0"/>
                  </a:moveTo>
                  <a:cubicBezTo>
                    <a:pt x="102908" y="0"/>
                    <a:pt x="137211" y="16091"/>
                    <a:pt x="137211" y="32194"/>
                  </a:cubicBezTo>
                  <a:cubicBezTo>
                    <a:pt x="137211" y="48285"/>
                    <a:pt x="102908" y="64376"/>
                    <a:pt x="68605" y="64376"/>
                  </a:cubicBezTo>
                  <a:cubicBezTo>
                    <a:pt x="34302" y="64376"/>
                    <a:pt x="0" y="48285"/>
                    <a:pt x="0" y="32194"/>
                  </a:cubicBezTo>
                  <a:cubicBezTo>
                    <a:pt x="0" y="16091"/>
                    <a:pt x="34302" y="0"/>
                    <a:pt x="68605" y="0"/>
                  </a:cubicBezTo>
                  <a:close/>
                </a:path>
              </a:pathLst>
            </a:custGeom>
            <a:grpFill/>
            <a:ln w="12700" cap="sq">
              <a:solidFill>
                <a:srgbClr val="FEFFFE"/>
              </a:solidFill>
            </a:ln>
          </p:spPr>
        </p:sp>
        <p:sp>
          <p:nvSpPr>
            <p:cNvPr id="790" name="Freeform 233">
              <a:extLst>
                <a:ext uri="{FF2B5EF4-FFF2-40B4-BE49-F238E27FC236}">
                  <a16:creationId xmlns:a16="http://schemas.microsoft.com/office/drawing/2014/main" id="{228F59C6-1CAA-4B46-9D7F-78F988B8E926}"/>
                </a:ext>
              </a:extLst>
            </p:cNvPr>
            <p:cNvSpPr/>
            <p:nvPr/>
          </p:nvSpPr>
          <p:spPr>
            <a:xfrm>
              <a:off x="1455011" y="1915151"/>
              <a:ext cx="137490" cy="64084"/>
            </a:xfrm>
            <a:custGeom>
              <a:avLst/>
              <a:gdLst/>
              <a:ahLst/>
              <a:cxnLst/>
              <a:rect l="l" t="t" r="r" b="b"/>
              <a:pathLst>
                <a:path w="137490" h="64084">
                  <a:moveTo>
                    <a:pt x="68745" y="0"/>
                  </a:moveTo>
                  <a:cubicBezTo>
                    <a:pt x="103124" y="0"/>
                    <a:pt x="137490" y="16027"/>
                    <a:pt x="137490" y="32042"/>
                  </a:cubicBezTo>
                  <a:cubicBezTo>
                    <a:pt x="137490" y="48069"/>
                    <a:pt x="103124" y="64084"/>
                    <a:pt x="68745" y="64084"/>
                  </a:cubicBezTo>
                  <a:cubicBezTo>
                    <a:pt x="34366" y="64084"/>
                    <a:pt x="0" y="48069"/>
                    <a:pt x="0" y="32042"/>
                  </a:cubicBezTo>
                  <a:cubicBezTo>
                    <a:pt x="0" y="16027"/>
                    <a:pt x="34366" y="0"/>
                    <a:pt x="68745" y="0"/>
                  </a:cubicBezTo>
                </a:path>
              </a:pathLst>
            </a:custGeom>
            <a:grpFill/>
          </p:spPr>
        </p:sp>
        <p:sp>
          <p:nvSpPr>
            <p:cNvPr id="791" name="Freeform 234">
              <a:extLst>
                <a:ext uri="{FF2B5EF4-FFF2-40B4-BE49-F238E27FC236}">
                  <a16:creationId xmlns:a16="http://schemas.microsoft.com/office/drawing/2014/main" id="{A3985529-A08F-4E70-89E4-34DDC90B413E}"/>
                </a:ext>
              </a:extLst>
            </p:cNvPr>
            <p:cNvSpPr/>
            <p:nvPr/>
          </p:nvSpPr>
          <p:spPr>
            <a:xfrm>
              <a:off x="1455011" y="1915151"/>
              <a:ext cx="137490" cy="64084"/>
            </a:xfrm>
            <a:custGeom>
              <a:avLst/>
              <a:gdLst/>
              <a:ahLst/>
              <a:cxnLst/>
              <a:rect l="l" t="t" r="r" b="b"/>
              <a:pathLst>
                <a:path w="137490" h="64084">
                  <a:moveTo>
                    <a:pt x="68745" y="0"/>
                  </a:moveTo>
                  <a:cubicBezTo>
                    <a:pt x="103124" y="0"/>
                    <a:pt x="137490" y="16027"/>
                    <a:pt x="137490" y="32042"/>
                  </a:cubicBezTo>
                  <a:cubicBezTo>
                    <a:pt x="137490" y="48069"/>
                    <a:pt x="103124" y="64084"/>
                    <a:pt x="68745" y="64084"/>
                  </a:cubicBezTo>
                  <a:cubicBezTo>
                    <a:pt x="34366" y="64084"/>
                    <a:pt x="0" y="48069"/>
                    <a:pt x="0" y="32042"/>
                  </a:cubicBezTo>
                  <a:cubicBezTo>
                    <a:pt x="0" y="16027"/>
                    <a:pt x="34366" y="0"/>
                    <a:pt x="68745" y="0"/>
                  </a:cubicBezTo>
                  <a:close/>
                </a:path>
              </a:pathLst>
            </a:custGeom>
            <a:grpFill/>
            <a:ln w="12700" cap="sq">
              <a:solidFill>
                <a:srgbClr val="FEFFFE"/>
              </a:solidFill>
            </a:ln>
          </p:spPr>
        </p:sp>
        <p:sp>
          <p:nvSpPr>
            <p:cNvPr id="792" name="Freeform 235">
              <a:extLst>
                <a:ext uri="{FF2B5EF4-FFF2-40B4-BE49-F238E27FC236}">
                  <a16:creationId xmlns:a16="http://schemas.microsoft.com/office/drawing/2014/main" id="{62235465-EC5C-49C6-861F-238ED32E6963}"/>
                </a:ext>
              </a:extLst>
            </p:cNvPr>
            <p:cNvSpPr/>
            <p:nvPr/>
          </p:nvSpPr>
          <p:spPr>
            <a:xfrm>
              <a:off x="1455151" y="1915005"/>
              <a:ext cx="137211" cy="64376"/>
            </a:xfrm>
            <a:custGeom>
              <a:avLst/>
              <a:gdLst/>
              <a:ahLst/>
              <a:cxnLst/>
              <a:rect l="l" t="t" r="r" b="b"/>
              <a:pathLst>
                <a:path w="137211" h="64376">
                  <a:moveTo>
                    <a:pt x="68605" y="0"/>
                  </a:moveTo>
                  <a:cubicBezTo>
                    <a:pt x="102908" y="0"/>
                    <a:pt x="137211" y="16091"/>
                    <a:pt x="137211" y="32195"/>
                  </a:cubicBezTo>
                  <a:cubicBezTo>
                    <a:pt x="137211" y="48286"/>
                    <a:pt x="102908" y="64377"/>
                    <a:pt x="68605" y="64377"/>
                  </a:cubicBezTo>
                  <a:cubicBezTo>
                    <a:pt x="34302" y="64377"/>
                    <a:pt x="0" y="48286"/>
                    <a:pt x="0" y="32195"/>
                  </a:cubicBezTo>
                  <a:cubicBezTo>
                    <a:pt x="0" y="16091"/>
                    <a:pt x="34302" y="0"/>
                    <a:pt x="68605" y="0"/>
                  </a:cubicBezTo>
                </a:path>
              </a:pathLst>
            </a:custGeom>
            <a:grpFill/>
          </p:spPr>
        </p:sp>
        <p:sp>
          <p:nvSpPr>
            <p:cNvPr id="793" name="Freeform 236">
              <a:extLst>
                <a:ext uri="{FF2B5EF4-FFF2-40B4-BE49-F238E27FC236}">
                  <a16:creationId xmlns:a16="http://schemas.microsoft.com/office/drawing/2014/main" id="{7E43448D-B760-4E8A-865C-ED9FA11D89B6}"/>
                </a:ext>
              </a:extLst>
            </p:cNvPr>
            <p:cNvSpPr/>
            <p:nvPr/>
          </p:nvSpPr>
          <p:spPr>
            <a:xfrm>
              <a:off x="1455151" y="1915005"/>
              <a:ext cx="137211" cy="64376"/>
            </a:xfrm>
            <a:custGeom>
              <a:avLst/>
              <a:gdLst/>
              <a:ahLst/>
              <a:cxnLst/>
              <a:rect l="l" t="t" r="r" b="b"/>
              <a:pathLst>
                <a:path w="137211" h="64376">
                  <a:moveTo>
                    <a:pt x="68605" y="0"/>
                  </a:moveTo>
                  <a:cubicBezTo>
                    <a:pt x="102908" y="0"/>
                    <a:pt x="137211" y="16091"/>
                    <a:pt x="137211" y="32195"/>
                  </a:cubicBezTo>
                  <a:cubicBezTo>
                    <a:pt x="137211" y="48286"/>
                    <a:pt x="102908" y="64377"/>
                    <a:pt x="68605" y="64377"/>
                  </a:cubicBezTo>
                  <a:cubicBezTo>
                    <a:pt x="34302" y="64377"/>
                    <a:pt x="0" y="48286"/>
                    <a:pt x="0" y="32195"/>
                  </a:cubicBezTo>
                  <a:cubicBezTo>
                    <a:pt x="0" y="16091"/>
                    <a:pt x="34302" y="0"/>
                    <a:pt x="68605" y="0"/>
                  </a:cubicBezTo>
                  <a:close/>
                </a:path>
              </a:pathLst>
            </a:custGeom>
            <a:grpFill/>
            <a:ln w="12700" cap="sq">
              <a:solidFill>
                <a:srgbClr val="FEFFFE"/>
              </a:solidFill>
            </a:ln>
          </p:spPr>
        </p:sp>
        <p:sp>
          <p:nvSpPr>
            <p:cNvPr id="794" name="Freeform 237">
              <a:extLst>
                <a:ext uri="{FF2B5EF4-FFF2-40B4-BE49-F238E27FC236}">
                  <a16:creationId xmlns:a16="http://schemas.microsoft.com/office/drawing/2014/main" id="{DE2A0104-2B10-436E-A262-D695AE7075A2}"/>
                </a:ext>
              </a:extLst>
            </p:cNvPr>
            <p:cNvSpPr/>
            <p:nvPr/>
          </p:nvSpPr>
          <p:spPr>
            <a:xfrm>
              <a:off x="1449182" y="1902172"/>
              <a:ext cx="149149" cy="82728"/>
            </a:xfrm>
            <a:custGeom>
              <a:avLst/>
              <a:gdLst/>
              <a:ahLst/>
              <a:cxnLst/>
              <a:rect l="l" t="t" r="r" b="b"/>
              <a:pathLst>
                <a:path w="149149" h="82728">
                  <a:moveTo>
                    <a:pt x="74574" y="0"/>
                  </a:moveTo>
                  <a:cubicBezTo>
                    <a:pt x="111861" y="0"/>
                    <a:pt x="149149" y="20688"/>
                    <a:pt x="149149" y="41364"/>
                  </a:cubicBezTo>
                  <a:cubicBezTo>
                    <a:pt x="149149" y="62052"/>
                    <a:pt x="111861" y="82728"/>
                    <a:pt x="74574" y="82728"/>
                  </a:cubicBezTo>
                  <a:cubicBezTo>
                    <a:pt x="37287" y="82728"/>
                    <a:pt x="0" y="62052"/>
                    <a:pt x="0" y="41364"/>
                  </a:cubicBezTo>
                  <a:cubicBezTo>
                    <a:pt x="0" y="20688"/>
                    <a:pt x="37287" y="0"/>
                    <a:pt x="74574" y="0"/>
                  </a:cubicBezTo>
                </a:path>
              </a:pathLst>
            </a:custGeom>
            <a:grpFill/>
          </p:spPr>
        </p:sp>
        <p:sp>
          <p:nvSpPr>
            <p:cNvPr id="795" name="Freeform 238">
              <a:extLst>
                <a:ext uri="{FF2B5EF4-FFF2-40B4-BE49-F238E27FC236}">
                  <a16:creationId xmlns:a16="http://schemas.microsoft.com/office/drawing/2014/main" id="{BDDFDFA7-01E1-49BC-91FC-96D496BAB151}"/>
                </a:ext>
              </a:extLst>
            </p:cNvPr>
            <p:cNvSpPr/>
            <p:nvPr/>
          </p:nvSpPr>
          <p:spPr>
            <a:xfrm>
              <a:off x="1449182" y="1902172"/>
              <a:ext cx="149149" cy="82728"/>
            </a:xfrm>
            <a:custGeom>
              <a:avLst/>
              <a:gdLst/>
              <a:ahLst/>
              <a:cxnLst/>
              <a:rect l="l" t="t" r="r" b="b"/>
              <a:pathLst>
                <a:path w="149149" h="82728">
                  <a:moveTo>
                    <a:pt x="74574" y="0"/>
                  </a:moveTo>
                  <a:cubicBezTo>
                    <a:pt x="111861" y="0"/>
                    <a:pt x="149149" y="20688"/>
                    <a:pt x="149149" y="41364"/>
                  </a:cubicBezTo>
                  <a:cubicBezTo>
                    <a:pt x="149149" y="62052"/>
                    <a:pt x="111861" y="82728"/>
                    <a:pt x="74574" y="82728"/>
                  </a:cubicBezTo>
                  <a:cubicBezTo>
                    <a:pt x="37287" y="82728"/>
                    <a:pt x="0" y="62052"/>
                    <a:pt x="0" y="41364"/>
                  </a:cubicBezTo>
                  <a:cubicBezTo>
                    <a:pt x="0" y="20688"/>
                    <a:pt x="37287" y="0"/>
                    <a:pt x="74574" y="0"/>
                  </a:cubicBezTo>
                  <a:close/>
                </a:path>
              </a:pathLst>
            </a:custGeom>
            <a:grpFill/>
            <a:ln w="12700" cap="sq">
              <a:solidFill>
                <a:srgbClr val="FEFFFE"/>
              </a:solidFill>
            </a:ln>
          </p:spPr>
        </p:sp>
        <p:sp>
          <p:nvSpPr>
            <p:cNvPr id="796" name="Freeform 239">
              <a:extLst>
                <a:ext uri="{FF2B5EF4-FFF2-40B4-BE49-F238E27FC236}">
                  <a16:creationId xmlns:a16="http://schemas.microsoft.com/office/drawing/2014/main" id="{C570D1DA-1553-45F2-9E9B-8829C90B6C91}"/>
                </a:ext>
              </a:extLst>
            </p:cNvPr>
            <p:cNvSpPr/>
            <p:nvPr/>
          </p:nvSpPr>
          <p:spPr>
            <a:xfrm>
              <a:off x="1380580" y="2151968"/>
              <a:ext cx="137490" cy="64084"/>
            </a:xfrm>
            <a:custGeom>
              <a:avLst/>
              <a:gdLst/>
              <a:ahLst/>
              <a:cxnLst/>
              <a:rect l="l" t="t" r="r" b="b"/>
              <a:pathLst>
                <a:path w="137490" h="64084">
                  <a:moveTo>
                    <a:pt x="68745" y="0"/>
                  </a:moveTo>
                  <a:cubicBezTo>
                    <a:pt x="103124" y="0"/>
                    <a:pt x="137490" y="16027"/>
                    <a:pt x="137490" y="32042"/>
                  </a:cubicBezTo>
                  <a:cubicBezTo>
                    <a:pt x="137490" y="48069"/>
                    <a:pt x="103124" y="64084"/>
                    <a:pt x="68745" y="64084"/>
                  </a:cubicBezTo>
                  <a:cubicBezTo>
                    <a:pt x="34366" y="64084"/>
                    <a:pt x="0" y="48069"/>
                    <a:pt x="0" y="32042"/>
                  </a:cubicBezTo>
                  <a:cubicBezTo>
                    <a:pt x="0" y="16027"/>
                    <a:pt x="34366" y="0"/>
                    <a:pt x="68745" y="0"/>
                  </a:cubicBezTo>
                </a:path>
              </a:pathLst>
            </a:custGeom>
            <a:grpFill/>
          </p:spPr>
        </p:sp>
        <p:sp>
          <p:nvSpPr>
            <p:cNvPr id="797" name="Freeform 240">
              <a:extLst>
                <a:ext uri="{FF2B5EF4-FFF2-40B4-BE49-F238E27FC236}">
                  <a16:creationId xmlns:a16="http://schemas.microsoft.com/office/drawing/2014/main" id="{F9B67CBE-AF33-43AD-A2B6-1F66FD846870}"/>
                </a:ext>
              </a:extLst>
            </p:cNvPr>
            <p:cNvSpPr/>
            <p:nvPr/>
          </p:nvSpPr>
          <p:spPr>
            <a:xfrm>
              <a:off x="1380580" y="2151968"/>
              <a:ext cx="137490" cy="64084"/>
            </a:xfrm>
            <a:custGeom>
              <a:avLst/>
              <a:gdLst/>
              <a:ahLst/>
              <a:cxnLst/>
              <a:rect l="l" t="t" r="r" b="b"/>
              <a:pathLst>
                <a:path w="137490" h="64084">
                  <a:moveTo>
                    <a:pt x="68745" y="0"/>
                  </a:moveTo>
                  <a:cubicBezTo>
                    <a:pt x="103124" y="0"/>
                    <a:pt x="137490" y="16027"/>
                    <a:pt x="137490" y="32042"/>
                  </a:cubicBezTo>
                  <a:cubicBezTo>
                    <a:pt x="137490" y="48069"/>
                    <a:pt x="103124" y="64084"/>
                    <a:pt x="68745" y="64084"/>
                  </a:cubicBezTo>
                  <a:cubicBezTo>
                    <a:pt x="34366" y="64084"/>
                    <a:pt x="0" y="48069"/>
                    <a:pt x="0" y="32042"/>
                  </a:cubicBezTo>
                  <a:cubicBezTo>
                    <a:pt x="0" y="16027"/>
                    <a:pt x="34366" y="0"/>
                    <a:pt x="68745" y="0"/>
                  </a:cubicBezTo>
                  <a:close/>
                </a:path>
              </a:pathLst>
            </a:custGeom>
            <a:grpFill/>
            <a:ln w="12700" cap="sq">
              <a:solidFill>
                <a:srgbClr val="FEFFFE"/>
              </a:solidFill>
            </a:ln>
          </p:spPr>
        </p:sp>
        <p:sp>
          <p:nvSpPr>
            <p:cNvPr id="798" name="Freeform 241">
              <a:extLst>
                <a:ext uri="{FF2B5EF4-FFF2-40B4-BE49-F238E27FC236}">
                  <a16:creationId xmlns:a16="http://schemas.microsoft.com/office/drawing/2014/main" id="{60F846AD-03E4-460B-B857-DA5738C0C659}"/>
                </a:ext>
              </a:extLst>
            </p:cNvPr>
            <p:cNvSpPr/>
            <p:nvPr/>
          </p:nvSpPr>
          <p:spPr>
            <a:xfrm>
              <a:off x="1380720" y="2151822"/>
              <a:ext cx="137211" cy="64376"/>
            </a:xfrm>
            <a:custGeom>
              <a:avLst/>
              <a:gdLst/>
              <a:ahLst/>
              <a:cxnLst/>
              <a:rect l="l" t="t" r="r" b="b"/>
              <a:pathLst>
                <a:path w="137211" h="64376">
                  <a:moveTo>
                    <a:pt x="68605" y="0"/>
                  </a:moveTo>
                  <a:cubicBezTo>
                    <a:pt x="102908" y="0"/>
                    <a:pt x="137211" y="16091"/>
                    <a:pt x="137211" y="32195"/>
                  </a:cubicBezTo>
                  <a:cubicBezTo>
                    <a:pt x="137211" y="48286"/>
                    <a:pt x="102908" y="64376"/>
                    <a:pt x="68605" y="64376"/>
                  </a:cubicBezTo>
                  <a:cubicBezTo>
                    <a:pt x="34303" y="64376"/>
                    <a:pt x="0" y="48286"/>
                    <a:pt x="0" y="32195"/>
                  </a:cubicBezTo>
                  <a:cubicBezTo>
                    <a:pt x="0" y="16091"/>
                    <a:pt x="34303" y="0"/>
                    <a:pt x="68605" y="0"/>
                  </a:cubicBezTo>
                </a:path>
              </a:pathLst>
            </a:custGeom>
            <a:grpFill/>
          </p:spPr>
        </p:sp>
        <p:sp>
          <p:nvSpPr>
            <p:cNvPr id="799" name="Freeform 242">
              <a:extLst>
                <a:ext uri="{FF2B5EF4-FFF2-40B4-BE49-F238E27FC236}">
                  <a16:creationId xmlns:a16="http://schemas.microsoft.com/office/drawing/2014/main" id="{87BEBE0D-C5A9-41C4-AAF9-5325A2CBAAEB}"/>
                </a:ext>
              </a:extLst>
            </p:cNvPr>
            <p:cNvSpPr/>
            <p:nvPr/>
          </p:nvSpPr>
          <p:spPr>
            <a:xfrm>
              <a:off x="1380720" y="2151822"/>
              <a:ext cx="137211" cy="64376"/>
            </a:xfrm>
            <a:custGeom>
              <a:avLst/>
              <a:gdLst/>
              <a:ahLst/>
              <a:cxnLst/>
              <a:rect l="l" t="t" r="r" b="b"/>
              <a:pathLst>
                <a:path w="137211" h="64376">
                  <a:moveTo>
                    <a:pt x="68605" y="0"/>
                  </a:moveTo>
                  <a:cubicBezTo>
                    <a:pt x="102908" y="0"/>
                    <a:pt x="137211" y="16091"/>
                    <a:pt x="137211" y="32195"/>
                  </a:cubicBezTo>
                  <a:cubicBezTo>
                    <a:pt x="137211" y="48286"/>
                    <a:pt x="102908" y="64376"/>
                    <a:pt x="68605" y="64376"/>
                  </a:cubicBezTo>
                  <a:cubicBezTo>
                    <a:pt x="34303" y="64376"/>
                    <a:pt x="0" y="48286"/>
                    <a:pt x="0" y="32195"/>
                  </a:cubicBezTo>
                  <a:cubicBezTo>
                    <a:pt x="0" y="16091"/>
                    <a:pt x="34303" y="0"/>
                    <a:pt x="68605" y="0"/>
                  </a:cubicBezTo>
                  <a:close/>
                </a:path>
              </a:pathLst>
            </a:custGeom>
            <a:grpFill/>
            <a:ln w="12700" cap="sq">
              <a:solidFill>
                <a:srgbClr val="FEFFFE"/>
              </a:solidFill>
            </a:ln>
          </p:spPr>
        </p:sp>
        <p:sp>
          <p:nvSpPr>
            <p:cNvPr id="800" name="Freeform 243">
              <a:extLst>
                <a:ext uri="{FF2B5EF4-FFF2-40B4-BE49-F238E27FC236}">
                  <a16:creationId xmlns:a16="http://schemas.microsoft.com/office/drawing/2014/main" id="{13C3B781-0100-4405-AD0E-FA0AAF841443}"/>
                </a:ext>
              </a:extLst>
            </p:cNvPr>
            <p:cNvSpPr/>
            <p:nvPr/>
          </p:nvSpPr>
          <p:spPr>
            <a:xfrm>
              <a:off x="1374751" y="2138993"/>
              <a:ext cx="149149" cy="82728"/>
            </a:xfrm>
            <a:custGeom>
              <a:avLst/>
              <a:gdLst/>
              <a:ahLst/>
              <a:cxnLst/>
              <a:rect l="l" t="t" r="r" b="b"/>
              <a:pathLst>
                <a:path w="149149" h="82728">
                  <a:moveTo>
                    <a:pt x="74574" y="82728"/>
                  </a:moveTo>
                  <a:cubicBezTo>
                    <a:pt x="37287" y="82728"/>
                    <a:pt x="0" y="62040"/>
                    <a:pt x="0" y="41365"/>
                  </a:cubicBezTo>
                  <a:cubicBezTo>
                    <a:pt x="0" y="20676"/>
                    <a:pt x="37287" y="0"/>
                    <a:pt x="74574" y="0"/>
                  </a:cubicBezTo>
                  <a:cubicBezTo>
                    <a:pt x="111861" y="0"/>
                    <a:pt x="149149" y="20676"/>
                    <a:pt x="149149" y="41365"/>
                  </a:cubicBezTo>
                  <a:cubicBezTo>
                    <a:pt x="149149" y="62040"/>
                    <a:pt x="111861" y="82728"/>
                    <a:pt x="74574" y="82728"/>
                  </a:cubicBezTo>
                </a:path>
              </a:pathLst>
            </a:custGeom>
            <a:grpFill/>
          </p:spPr>
        </p:sp>
        <p:sp>
          <p:nvSpPr>
            <p:cNvPr id="801" name="Freeform 244">
              <a:extLst>
                <a:ext uri="{FF2B5EF4-FFF2-40B4-BE49-F238E27FC236}">
                  <a16:creationId xmlns:a16="http://schemas.microsoft.com/office/drawing/2014/main" id="{29E0D466-797F-4EF8-98A9-B9E2C54214F5}"/>
                </a:ext>
              </a:extLst>
            </p:cNvPr>
            <p:cNvSpPr/>
            <p:nvPr/>
          </p:nvSpPr>
          <p:spPr>
            <a:xfrm>
              <a:off x="1374751" y="2138993"/>
              <a:ext cx="149149" cy="82728"/>
            </a:xfrm>
            <a:custGeom>
              <a:avLst/>
              <a:gdLst/>
              <a:ahLst/>
              <a:cxnLst/>
              <a:rect l="l" t="t" r="r" b="b"/>
              <a:pathLst>
                <a:path w="149149" h="82728">
                  <a:moveTo>
                    <a:pt x="74574" y="82728"/>
                  </a:moveTo>
                  <a:cubicBezTo>
                    <a:pt x="37287" y="82728"/>
                    <a:pt x="0" y="62040"/>
                    <a:pt x="0" y="41365"/>
                  </a:cubicBezTo>
                  <a:cubicBezTo>
                    <a:pt x="0" y="20676"/>
                    <a:pt x="37287" y="0"/>
                    <a:pt x="74574" y="0"/>
                  </a:cubicBezTo>
                  <a:cubicBezTo>
                    <a:pt x="111861" y="0"/>
                    <a:pt x="149149" y="20676"/>
                    <a:pt x="149149" y="41365"/>
                  </a:cubicBezTo>
                  <a:cubicBezTo>
                    <a:pt x="149149" y="62040"/>
                    <a:pt x="111861" y="82728"/>
                    <a:pt x="74574" y="82728"/>
                  </a:cubicBezTo>
                </a:path>
              </a:pathLst>
            </a:custGeom>
            <a:grpFill/>
            <a:ln w="12700" cap="sq">
              <a:solidFill>
                <a:srgbClr val="FEFFFE"/>
              </a:solidFill>
            </a:ln>
          </p:spPr>
        </p:sp>
        <p:sp>
          <p:nvSpPr>
            <p:cNvPr id="802" name="Freeform 245">
              <a:extLst>
                <a:ext uri="{FF2B5EF4-FFF2-40B4-BE49-F238E27FC236}">
                  <a16:creationId xmlns:a16="http://schemas.microsoft.com/office/drawing/2014/main" id="{A295CC98-B147-49AE-97F4-AEBBA7C1A87A}"/>
                </a:ext>
              </a:extLst>
            </p:cNvPr>
            <p:cNvSpPr/>
            <p:nvPr/>
          </p:nvSpPr>
          <p:spPr>
            <a:xfrm>
              <a:off x="1374891" y="2138845"/>
              <a:ext cx="148869" cy="83020"/>
            </a:xfrm>
            <a:custGeom>
              <a:avLst/>
              <a:gdLst/>
              <a:ahLst/>
              <a:cxnLst/>
              <a:rect l="l" t="t" r="r" b="b"/>
              <a:pathLst>
                <a:path w="148869" h="83020">
                  <a:moveTo>
                    <a:pt x="74434" y="83020"/>
                  </a:moveTo>
                  <a:cubicBezTo>
                    <a:pt x="37223" y="83020"/>
                    <a:pt x="0" y="62268"/>
                    <a:pt x="0" y="41516"/>
                  </a:cubicBezTo>
                  <a:cubicBezTo>
                    <a:pt x="0" y="20752"/>
                    <a:pt x="37223" y="0"/>
                    <a:pt x="74434" y="0"/>
                  </a:cubicBezTo>
                  <a:cubicBezTo>
                    <a:pt x="111645" y="0"/>
                    <a:pt x="148869" y="20752"/>
                    <a:pt x="148869" y="41516"/>
                  </a:cubicBezTo>
                  <a:cubicBezTo>
                    <a:pt x="148869" y="62268"/>
                    <a:pt x="111645" y="83020"/>
                    <a:pt x="74434" y="83020"/>
                  </a:cubicBezTo>
                </a:path>
              </a:pathLst>
            </a:custGeom>
            <a:grpFill/>
          </p:spPr>
        </p:sp>
        <p:sp>
          <p:nvSpPr>
            <p:cNvPr id="803" name="Freeform 246">
              <a:extLst>
                <a:ext uri="{FF2B5EF4-FFF2-40B4-BE49-F238E27FC236}">
                  <a16:creationId xmlns:a16="http://schemas.microsoft.com/office/drawing/2014/main" id="{8A98CC7B-C60D-43CA-ADB1-5F72071D7197}"/>
                </a:ext>
              </a:extLst>
            </p:cNvPr>
            <p:cNvSpPr/>
            <p:nvPr/>
          </p:nvSpPr>
          <p:spPr>
            <a:xfrm>
              <a:off x="1374891" y="2138845"/>
              <a:ext cx="148869" cy="83020"/>
            </a:xfrm>
            <a:custGeom>
              <a:avLst/>
              <a:gdLst/>
              <a:ahLst/>
              <a:cxnLst/>
              <a:rect l="l" t="t" r="r" b="b"/>
              <a:pathLst>
                <a:path w="148869" h="83020">
                  <a:moveTo>
                    <a:pt x="74434" y="83020"/>
                  </a:moveTo>
                  <a:cubicBezTo>
                    <a:pt x="37223" y="83020"/>
                    <a:pt x="0" y="62268"/>
                    <a:pt x="0" y="41516"/>
                  </a:cubicBezTo>
                  <a:cubicBezTo>
                    <a:pt x="0" y="20752"/>
                    <a:pt x="37223" y="0"/>
                    <a:pt x="74434" y="0"/>
                  </a:cubicBezTo>
                  <a:cubicBezTo>
                    <a:pt x="111645" y="0"/>
                    <a:pt x="148869" y="20752"/>
                    <a:pt x="148869" y="41516"/>
                  </a:cubicBezTo>
                  <a:cubicBezTo>
                    <a:pt x="148869" y="62268"/>
                    <a:pt x="111645" y="83020"/>
                    <a:pt x="74434" y="83020"/>
                  </a:cubicBezTo>
                </a:path>
              </a:pathLst>
            </a:custGeom>
            <a:grpFill/>
            <a:ln w="12700" cap="sq">
              <a:solidFill>
                <a:srgbClr val="FEFFFE"/>
              </a:solidFill>
            </a:ln>
          </p:spPr>
        </p:sp>
        <p:sp>
          <p:nvSpPr>
            <p:cNvPr id="804" name="Freeform 247">
              <a:extLst>
                <a:ext uri="{FF2B5EF4-FFF2-40B4-BE49-F238E27FC236}">
                  <a16:creationId xmlns:a16="http://schemas.microsoft.com/office/drawing/2014/main" id="{E33F4B02-4864-47BA-82E4-FABA636BDEE5}"/>
                </a:ext>
              </a:extLst>
            </p:cNvPr>
            <p:cNvSpPr/>
            <p:nvPr/>
          </p:nvSpPr>
          <p:spPr>
            <a:xfrm>
              <a:off x="1380580" y="2130671"/>
              <a:ext cx="137490" cy="64084"/>
            </a:xfrm>
            <a:custGeom>
              <a:avLst/>
              <a:gdLst/>
              <a:ahLst/>
              <a:cxnLst/>
              <a:rect l="l" t="t" r="r" b="b"/>
              <a:pathLst>
                <a:path w="137490" h="64084">
                  <a:moveTo>
                    <a:pt x="68745" y="0"/>
                  </a:moveTo>
                  <a:cubicBezTo>
                    <a:pt x="103124" y="0"/>
                    <a:pt x="137490" y="16028"/>
                    <a:pt x="137490" y="32043"/>
                  </a:cubicBezTo>
                  <a:cubicBezTo>
                    <a:pt x="137490" y="48070"/>
                    <a:pt x="103124" y="64085"/>
                    <a:pt x="68745" y="64085"/>
                  </a:cubicBezTo>
                  <a:cubicBezTo>
                    <a:pt x="34366" y="64085"/>
                    <a:pt x="0" y="48070"/>
                    <a:pt x="0" y="32043"/>
                  </a:cubicBezTo>
                  <a:cubicBezTo>
                    <a:pt x="0" y="16028"/>
                    <a:pt x="34366" y="0"/>
                    <a:pt x="68745" y="0"/>
                  </a:cubicBezTo>
                </a:path>
              </a:pathLst>
            </a:custGeom>
            <a:grpFill/>
          </p:spPr>
        </p:sp>
        <p:sp>
          <p:nvSpPr>
            <p:cNvPr id="805" name="Freeform 248">
              <a:extLst>
                <a:ext uri="{FF2B5EF4-FFF2-40B4-BE49-F238E27FC236}">
                  <a16:creationId xmlns:a16="http://schemas.microsoft.com/office/drawing/2014/main" id="{2721770A-C2D7-40EE-B20E-16893E3ABCC9}"/>
                </a:ext>
              </a:extLst>
            </p:cNvPr>
            <p:cNvSpPr/>
            <p:nvPr/>
          </p:nvSpPr>
          <p:spPr>
            <a:xfrm>
              <a:off x="1380580" y="2130671"/>
              <a:ext cx="137490" cy="64084"/>
            </a:xfrm>
            <a:custGeom>
              <a:avLst/>
              <a:gdLst/>
              <a:ahLst/>
              <a:cxnLst/>
              <a:rect l="l" t="t" r="r" b="b"/>
              <a:pathLst>
                <a:path w="137490" h="64084">
                  <a:moveTo>
                    <a:pt x="68745" y="0"/>
                  </a:moveTo>
                  <a:cubicBezTo>
                    <a:pt x="103124" y="0"/>
                    <a:pt x="137490" y="16028"/>
                    <a:pt x="137490" y="32043"/>
                  </a:cubicBezTo>
                  <a:cubicBezTo>
                    <a:pt x="137490" y="48070"/>
                    <a:pt x="103124" y="64085"/>
                    <a:pt x="68745" y="64085"/>
                  </a:cubicBezTo>
                  <a:cubicBezTo>
                    <a:pt x="34366" y="64085"/>
                    <a:pt x="0" y="48070"/>
                    <a:pt x="0" y="32043"/>
                  </a:cubicBezTo>
                  <a:cubicBezTo>
                    <a:pt x="0" y="16028"/>
                    <a:pt x="34366" y="0"/>
                    <a:pt x="68745" y="0"/>
                  </a:cubicBezTo>
                  <a:close/>
                </a:path>
              </a:pathLst>
            </a:custGeom>
            <a:grpFill/>
            <a:ln w="12700" cap="sq">
              <a:solidFill>
                <a:srgbClr val="FEFFFE"/>
              </a:solidFill>
            </a:ln>
          </p:spPr>
        </p:sp>
        <p:sp>
          <p:nvSpPr>
            <p:cNvPr id="806" name="Freeform 249">
              <a:extLst>
                <a:ext uri="{FF2B5EF4-FFF2-40B4-BE49-F238E27FC236}">
                  <a16:creationId xmlns:a16="http://schemas.microsoft.com/office/drawing/2014/main" id="{5C080A45-0A48-4DE2-9762-E989D3404352}"/>
                </a:ext>
              </a:extLst>
            </p:cNvPr>
            <p:cNvSpPr/>
            <p:nvPr/>
          </p:nvSpPr>
          <p:spPr>
            <a:xfrm>
              <a:off x="1380720" y="2130528"/>
              <a:ext cx="137211" cy="64376"/>
            </a:xfrm>
            <a:custGeom>
              <a:avLst/>
              <a:gdLst/>
              <a:ahLst/>
              <a:cxnLst/>
              <a:rect l="l" t="t" r="r" b="b"/>
              <a:pathLst>
                <a:path w="137211" h="64376">
                  <a:moveTo>
                    <a:pt x="68605" y="0"/>
                  </a:moveTo>
                  <a:cubicBezTo>
                    <a:pt x="102908" y="0"/>
                    <a:pt x="137211" y="16091"/>
                    <a:pt x="137211" y="32181"/>
                  </a:cubicBezTo>
                  <a:cubicBezTo>
                    <a:pt x="137211" y="48285"/>
                    <a:pt x="102908" y="64376"/>
                    <a:pt x="68605" y="64376"/>
                  </a:cubicBezTo>
                  <a:cubicBezTo>
                    <a:pt x="34303" y="64376"/>
                    <a:pt x="0" y="48285"/>
                    <a:pt x="0" y="32181"/>
                  </a:cubicBezTo>
                  <a:cubicBezTo>
                    <a:pt x="0" y="16091"/>
                    <a:pt x="34303" y="0"/>
                    <a:pt x="68605" y="0"/>
                  </a:cubicBezTo>
                </a:path>
              </a:pathLst>
            </a:custGeom>
            <a:grpFill/>
          </p:spPr>
        </p:sp>
        <p:sp>
          <p:nvSpPr>
            <p:cNvPr id="807" name="Freeform 250">
              <a:extLst>
                <a:ext uri="{FF2B5EF4-FFF2-40B4-BE49-F238E27FC236}">
                  <a16:creationId xmlns:a16="http://schemas.microsoft.com/office/drawing/2014/main" id="{7A5E2309-CD1A-4A79-8B70-B4CDD5D12834}"/>
                </a:ext>
              </a:extLst>
            </p:cNvPr>
            <p:cNvSpPr/>
            <p:nvPr/>
          </p:nvSpPr>
          <p:spPr>
            <a:xfrm>
              <a:off x="1380720" y="2130528"/>
              <a:ext cx="137211" cy="64376"/>
            </a:xfrm>
            <a:custGeom>
              <a:avLst/>
              <a:gdLst/>
              <a:ahLst/>
              <a:cxnLst/>
              <a:rect l="l" t="t" r="r" b="b"/>
              <a:pathLst>
                <a:path w="137211" h="64376">
                  <a:moveTo>
                    <a:pt x="68605" y="0"/>
                  </a:moveTo>
                  <a:cubicBezTo>
                    <a:pt x="102908" y="0"/>
                    <a:pt x="137211" y="16091"/>
                    <a:pt x="137211" y="32181"/>
                  </a:cubicBezTo>
                  <a:cubicBezTo>
                    <a:pt x="137211" y="48285"/>
                    <a:pt x="102908" y="64376"/>
                    <a:pt x="68605" y="64376"/>
                  </a:cubicBezTo>
                  <a:cubicBezTo>
                    <a:pt x="34303" y="64376"/>
                    <a:pt x="0" y="48285"/>
                    <a:pt x="0" y="32181"/>
                  </a:cubicBezTo>
                  <a:cubicBezTo>
                    <a:pt x="0" y="16091"/>
                    <a:pt x="34303" y="0"/>
                    <a:pt x="68605" y="0"/>
                  </a:cubicBezTo>
                  <a:close/>
                </a:path>
              </a:pathLst>
            </a:custGeom>
            <a:grpFill/>
            <a:ln w="12700" cap="sq">
              <a:solidFill>
                <a:srgbClr val="FEFFFE"/>
              </a:solidFill>
            </a:ln>
          </p:spPr>
        </p:sp>
        <p:sp>
          <p:nvSpPr>
            <p:cNvPr id="808" name="Freeform 251">
              <a:extLst>
                <a:ext uri="{FF2B5EF4-FFF2-40B4-BE49-F238E27FC236}">
                  <a16:creationId xmlns:a16="http://schemas.microsoft.com/office/drawing/2014/main" id="{10761F26-7726-42F1-A0E7-4FB548E6AEAB}"/>
                </a:ext>
              </a:extLst>
            </p:cNvPr>
            <p:cNvSpPr/>
            <p:nvPr/>
          </p:nvSpPr>
          <p:spPr>
            <a:xfrm>
              <a:off x="1374751" y="2117694"/>
              <a:ext cx="149149" cy="82728"/>
            </a:xfrm>
            <a:custGeom>
              <a:avLst/>
              <a:gdLst/>
              <a:ahLst/>
              <a:cxnLst/>
              <a:rect l="l" t="t" r="r" b="b"/>
              <a:pathLst>
                <a:path w="149149" h="82728">
                  <a:moveTo>
                    <a:pt x="74574" y="0"/>
                  </a:moveTo>
                  <a:cubicBezTo>
                    <a:pt x="111861" y="0"/>
                    <a:pt x="149149" y="20689"/>
                    <a:pt x="149149" y="41364"/>
                  </a:cubicBezTo>
                  <a:cubicBezTo>
                    <a:pt x="149149" y="62052"/>
                    <a:pt x="111861" y="82728"/>
                    <a:pt x="74574" y="82728"/>
                  </a:cubicBezTo>
                  <a:cubicBezTo>
                    <a:pt x="37287" y="82728"/>
                    <a:pt x="0" y="62052"/>
                    <a:pt x="0" y="41364"/>
                  </a:cubicBezTo>
                  <a:cubicBezTo>
                    <a:pt x="0" y="20689"/>
                    <a:pt x="37287" y="0"/>
                    <a:pt x="74574" y="0"/>
                  </a:cubicBezTo>
                </a:path>
              </a:pathLst>
            </a:custGeom>
            <a:grpFill/>
          </p:spPr>
        </p:sp>
        <p:sp>
          <p:nvSpPr>
            <p:cNvPr id="809" name="Freeform 252">
              <a:extLst>
                <a:ext uri="{FF2B5EF4-FFF2-40B4-BE49-F238E27FC236}">
                  <a16:creationId xmlns:a16="http://schemas.microsoft.com/office/drawing/2014/main" id="{6E9F67BD-0EEF-4591-8B5B-BF4D4E04D4D5}"/>
                </a:ext>
              </a:extLst>
            </p:cNvPr>
            <p:cNvSpPr/>
            <p:nvPr/>
          </p:nvSpPr>
          <p:spPr>
            <a:xfrm>
              <a:off x="1374751" y="2117694"/>
              <a:ext cx="149149" cy="82728"/>
            </a:xfrm>
            <a:custGeom>
              <a:avLst/>
              <a:gdLst/>
              <a:ahLst/>
              <a:cxnLst/>
              <a:rect l="l" t="t" r="r" b="b"/>
              <a:pathLst>
                <a:path w="149149" h="82728">
                  <a:moveTo>
                    <a:pt x="74574" y="0"/>
                  </a:moveTo>
                  <a:cubicBezTo>
                    <a:pt x="111861" y="0"/>
                    <a:pt x="149149" y="20689"/>
                    <a:pt x="149149" y="41364"/>
                  </a:cubicBezTo>
                  <a:cubicBezTo>
                    <a:pt x="149149" y="62052"/>
                    <a:pt x="111861" y="82728"/>
                    <a:pt x="74574" y="82728"/>
                  </a:cubicBezTo>
                  <a:cubicBezTo>
                    <a:pt x="37287" y="82728"/>
                    <a:pt x="0" y="62052"/>
                    <a:pt x="0" y="41364"/>
                  </a:cubicBezTo>
                  <a:cubicBezTo>
                    <a:pt x="0" y="20689"/>
                    <a:pt x="37287" y="0"/>
                    <a:pt x="74574" y="0"/>
                  </a:cubicBezTo>
                  <a:close/>
                </a:path>
              </a:pathLst>
            </a:custGeom>
            <a:grpFill/>
            <a:ln w="12700" cap="sq">
              <a:solidFill>
                <a:srgbClr val="FEFFFE"/>
              </a:solidFill>
            </a:ln>
          </p:spPr>
        </p:sp>
        <p:sp>
          <p:nvSpPr>
            <p:cNvPr id="810" name="Freeform 253">
              <a:extLst>
                <a:ext uri="{FF2B5EF4-FFF2-40B4-BE49-F238E27FC236}">
                  <a16:creationId xmlns:a16="http://schemas.microsoft.com/office/drawing/2014/main" id="{D599AE48-2A4C-4A98-AF44-A725FC4F8ED4}"/>
                </a:ext>
              </a:extLst>
            </p:cNvPr>
            <p:cNvSpPr/>
            <p:nvPr/>
          </p:nvSpPr>
          <p:spPr>
            <a:xfrm>
              <a:off x="1374891" y="2117549"/>
              <a:ext cx="148869" cy="83020"/>
            </a:xfrm>
            <a:custGeom>
              <a:avLst/>
              <a:gdLst/>
              <a:ahLst/>
              <a:cxnLst/>
              <a:rect l="l" t="t" r="r" b="b"/>
              <a:pathLst>
                <a:path w="148869" h="83020">
                  <a:moveTo>
                    <a:pt x="74434" y="0"/>
                  </a:moveTo>
                  <a:cubicBezTo>
                    <a:pt x="111645" y="0"/>
                    <a:pt x="148869" y="20751"/>
                    <a:pt x="148869" y="41516"/>
                  </a:cubicBezTo>
                  <a:cubicBezTo>
                    <a:pt x="148869" y="62268"/>
                    <a:pt x="111645" y="83019"/>
                    <a:pt x="74434" y="83019"/>
                  </a:cubicBezTo>
                  <a:cubicBezTo>
                    <a:pt x="37223" y="83019"/>
                    <a:pt x="0" y="62268"/>
                    <a:pt x="0" y="41516"/>
                  </a:cubicBezTo>
                  <a:cubicBezTo>
                    <a:pt x="0" y="20751"/>
                    <a:pt x="37223" y="0"/>
                    <a:pt x="74434" y="0"/>
                  </a:cubicBezTo>
                </a:path>
              </a:pathLst>
            </a:custGeom>
            <a:grpFill/>
          </p:spPr>
        </p:sp>
        <p:sp>
          <p:nvSpPr>
            <p:cNvPr id="811" name="Freeform 254">
              <a:extLst>
                <a:ext uri="{FF2B5EF4-FFF2-40B4-BE49-F238E27FC236}">
                  <a16:creationId xmlns:a16="http://schemas.microsoft.com/office/drawing/2014/main" id="{B28F1E41-03EB-49F5-B297-939ACE0722F3}"/>
                </a:ext>
              </a:extLst>
            </p:cNvPr>
            <p:cNvSpPr/>
            <p:nvPr/>
          </p:nvSpPr>
          <p:spPr>
            <a:xfrm>
              <a:off x="1374891" y="2117549"/>
              <a:ext cx="148869" cy="83020"/>
            </a:xfrm>
            <a:custGeom>
              <a:avLst/>
              <a:gdLst/>
              <a:ahLst/>
              <a:cxnLst/>
              <a:rect l="l" t="t" r="r" b="b"/>
              <a:pathLst>
                <a:path w="148869" h="83020">
                  <a:moveTo>
                    <a:pt x="74434" y="0"/>
                  </a:moveTo>
                  <a:cubicBezTo>
                    <a:pt x="111645" y="0"/>
                    <a:pt x="148869" y="20751"/>
                    <a:pt x="148869" y="41516"/>
                  </a:cubicBezTo>
                  <a:cubicBezTo>
                    <a:pt x="148869" y="62268"/>
                    <a:pt x="111645" y="83019"/>
                    <a:pt x="74434" y="83019"/>
                  </a:cubicBezTo>
                  <a:cubicBezTo>
                    <a:pt x="37223" y="83019"/>
                    <a:pt x="0" y="62268"/>
                    <a:pt x="0" y="41516"/>
                  </a:cubicBezTo>
                  <a:cubicBezTo>
                    <a:pt x="0" y="20751"/>
                    <a:pt x="37223" y="0"/>
                    <a:pt x="74434" y="0"/>
                  </a:cubicBezTo>
                  <a:close/>
                </a:path>
              </a:pathLst>
            </a:custGeom>
            <a:grpFill/>
            <a:ln w="12700" cap="sq">
              <a:solidFill>
                <a:srgbClr val="FEFFFE"/>
              </a:solidFill>
            </a:ln>
          </p:spPr>
        </p:sp>
        <p:sp>
          <p:nvSpPr>
            <p:cNvPr id="812" name="Freeform 255">
              <a:extLst>
                <a:ext uri="{FF2B5EF4-FFF2-40B4-BE49-F238E27FC236}">
                  <a16:creationId xmlns:a16="http://schemas.microsoft.com/office/drawing/2014/main" id="{55DA9337-6863-4A12-A4AE-E7BE4828C0A5}"/>
                </a:ext>
              </a:extLst>
            </p:cNvPr>
            <p:cNvSpPr/>
            <p:nvPr/>
          </p:nvSpPr>
          <p:spPr>
            <a:xfrm>
              <a:off x="1380580" y="2109377"/>
              <a:ext cx="137490" cy="64084"/>
            </a:xfrm>
            <a:custGeom>
              <a:avLst/>
              <a:gdLst/>
              <a:ahLst/>
              <a:cxnLst/>
              <a:rect l="l" t="t" r="r" b="b"/>
              <a:pathLst>
                <a:path w="137490" h="64084">
                  <a:moveTo>
                    <a:pt x="68745" y="0"/>
                  </a:moveTo>
                  <a:cubicBezTo>
                    <a:pt x="103124" y="0"/>
                    <a:pt x="137490" y="16028"/>
                    <a:pt x="137490" y="32043"/>
                  </a:cubicBezTo>
                  <a:cubicBezTo>
                    <a:pt x="137490" y="48070"/>
                    <a:pt x="103124" y="64085"/>
                    <a:pt x="68745" y="64085"/>
                  </a:cubicBezTo>
                  <a:cubicBezTo>
                    <a:pt x="34366" y="64085"/>
                    <a:pt x="0" y="48070"/>
                    <a:pt x="0" y="32043"/>
                  </a:cubicBezTo>
                  <a:cubicBezTo>
                    <a:pt x="0" y="16028"/>
                    <a:pt x="34366" y="0"/>
                    <a:pt x="68745" y="0"/>
                  </a:cubicBezTo>
                </a:path>
              </a:pathLst>
            </a:custGeom>
            <a:grpFill/>
          </p:spPr>
        </p:sp>
        <p:sp>
          <p:nvSpPr>
            <p:cNvPr id="813" name="Freeform 256">
              <a:extLst>
                <a:ext uri="{FF2B5EF4-FFF2-40B4-BE49-F238E27FC236}">
                  <a16:creationId xmlns:a16="http://schemas.microsoft.com/office/drawing/2014/main" id="{530912A4-A89D-4959-9985-1B786DE1C710}"/>
                </a:ext>
              </a:extLst>
            </p:cNvPr>
            <p:cNvSpPr/>
            <p:nvPr/>
          </p:nvSpPr>
          <p:spPr>
            <a:xfrm>
              <a:off x="1380580" y="2109377"/>
              <a:ext cx="137490" cy="64084"/>
            </a:xfrm>
            <a:custGeom>
              <a:avLst/>
              <a:gdLst/>
              <a:ahLst/>
              <a:cxnLst/>
              <a:rect l="l" t="t" r="r" b="b"/>
              <a:pathLst>
                <a:path w="137490" h="64084">
                  <a:moveTo>
                    <a:pt x="68745" y="0"/>
                  </a:moveTo>
                  <a:cubicBezTo>
                    <a:pt x="103124" y="0"/>
                    <a:pt x="137490" y="16028"/>
                    <a:pt x="137490" y="32043"/>
                  </a:cubicBezTo>
                  <a:cubicBezTo>
                    <a:pt x="137490" y="48070"/>
                    <a:pt x="103124" y="64085"/>
                    <a:pt x="68745" y="64085"/>
                  </a:cubicBezTo>
                  <a:cubicBezTo>
                    <a:pt x="34366" y="64085"/>
                    <a:pt x="0" y="48070"/>
                    <a:pt x="0" y="32043"/>
                  </a:cubicBezTo>
                  <a:cubicBezTo>
                    <a:pt x="0" y="16028"/>
                    <a:pt x="34366" y="0"/>
                    <a:pt x="68745" y="0"/>
                  </a:cubicBezTo>
                  <a:close/>
                </a:path>
              </a:pathLst>
            </a:custGeom>
            <a:grpFill/>
            <a:ln w="12700" cap="sq">
              <a:solidFill>
                <a:srgbClr val="FEFFFE"/>
              </a:solidFill>
            </a:ln>
          </p:spPr>
        </p:sp>
        <p:sp>
          <p:nvSpPr>
            <p:cNvPr id="814" name="Freeform 257">
              <a:extLst>
                <a:ext uri="{FF2B5EF4-FFF2-40B4-BE49-F238E27FC236}">
                  <a16:creationId xmlns:a16="http://schemas.microsoft.com/office/drawing/2014/main" id="{452AF32F-9448-4750-AB76-34098567EC91}"/>
                </a:ext>
              </a:extLst>
            </p:cNvPr>
            <p:cNvSpPr/>
            <p:nvPr/>
          </p:nvSpPr>
          <p:spPr>
            <a:xfrm>
              <a:off x="1380720" y="2109231"/>
              <a:ext cx="137211" cy="64376"/>
            </a:xfrm>
            <a:custGeom>
              <a:avLst/>
              <a:gdLst/>
              <a:ahLst/>
              <a:cxnLst/>
              <a:rect l="l" t="t" r="r" b="b"/>
              <a:pathLst>
                <a:path w="137211" h="64376">
                  <a:moveTo>
                    <a:pt x="68605" y="0"/>
                  </a:moveTo>
                  <a:cubicBezTo>
                    <a:pt x="102908" y="0"/>
                    <a:pt x="137211" y="16091"/>
                    <a:pt x="137211" y="32195"/>
                  </a:cubicBezTo>
                  <a:cubicBezTo>
                    <a:pt x="137211" y="48286"/>
                    <a:pt x="102908" y="64377"/>
                    <a:pt x="68605" y="64377"/>
                  </a:cubicBezTo>
                  <a:cubicBezTo>
                    <a:pt x="34303" y="64377"/>
                    <a:pt x="0" y="48286"/>
                    <a:pt x="0" y="32195"/>
                  </a:cubicBezTo>
                  <a:cubicBezTo>
                    <a:pt x="0" y="16091"/>
                    <a:pt x="34303" y="0"/>
                    <a:pt x="68605" y="0"/>
                  </a:cubicBezTo>
                </a:path>
              </a:pathLst>
            </a:custGeom>
            <a:grpFill/>
          </p:spPr>
        </p:sp>
        <p:sp>
          <p:nvSpPr>
            <p:cNvPr id="815" name="Freeform 258">
              <a:extLst>
                <a:ext uri="{FF2B5EF4-FFF2-40B4-BE49-F238E27FC236}">
                  <a16:creationId xmlns:a16="http://schemas.microsoft.com/office/drawing/2014/main" id="{1909B979-86EE-4901-ABAD-973AA6660B21}"/>
                </a:ext>
              </a:extLst>
            </p:cNvPr>
            <p:cNvSpPr/>
            <p:nvPr/>
          </p:nvSpPr>
          <p:spPr>
            <a:xfrm>
              <a:off x="1380720" y="2109231"/>
              <a:ext cx="137211" cy="64376"/>
            </a:xfrm>
            <a:custGeom>
              <a:avLst/>
              <a:gdLst/>
              <a:ahLst/>
              <a:cxnLst/>
              <a:rect l="l" t="t" r="r" b="b"/>
              <a:pathLst>
                <a:path w="137211" h="64376">
                  <a:moveTo>
                    <a:pt x="68605" y="0"/>
                  </a:moveTo>
                  <a:cubicBezTo>
                    <a:pt x="102908" y="0"/>
                    <a:pt x="137211" y="16091"/>
                    <a:pt x="137211" y="32195"/>
                  </a:cubicBezTo>
                  <a:cubicBezTo>
                    <a:pt x="137211" y="48286"/>
                    <a:pt x="102908" y="64377"/>
                    <a:pt x="68605" y="64377"/>
                  </a:cubicBezTo>
                  <a:cubicBezTo>
                    <a:pt x="34303" y="64377"/>
                    <a:pt x="0" y="48286"/>
                    <a:pt x="0" y="32195"/>
                  </a:cubicBezTo>
                  <a:cubicBezTo>
                    <a:pt x="0" y="16091"/>
                    <a:pt x="34303" y="0"/>
                    <a:pt x="68605" y="0"/>
                  </a:cubicBezTo>
                  <a:close/>
                </a:path>
              </a:pathLst>
            </a:custGeom>
            <a:grpFill/>
            <a:ln w="12700" cap="sq">
              <a:solidFill>
                <a:srgbClr val="FEFFFE"/>
              </a:solidFill>
            </a:ln>
          </p:spPr>
        </p:sp>
        <p:sp>
          <p:nvSpPr>
            <p:cNvPr id="816" name="Freeform 259">
              <a:extLst>
                <a:ext uri="{FF2B5EF4-FFF2-40B4-BE49-F238E27FC236}">
                  <a16:creationId xmlns:a16="http://schemas.microsoft.com/office/drawing/2014/main" id="{8C815426-9460-4BD4-A316-BB389D455340}"/>
                </a:ext>
              </a:extLst>
            </p:cNvPr>
            <p:cNvSpPr/>
            <p:nvPr/>
          </p:nvSpPr>
          <p:spPr>
            <a:xfrm>
              <a:off x="1374751" y="2096402"/>
              <a:ext cx="149149" cy="82728"/>
            </a:xfrm>
            <a:custGeom>
              <a:avLst/>
              <a:gdLst/>
              <a:ahLst/>
              <a:cxnLst/>
              <a:rect l="l" t="t" r="r" b="b"/>
              <a:pathLst>
                <a:path w="149149" h="82728">
                  <a:moveTo>
                    <a:pt x="74574" y="0"/>
                  </a:moveTo>
                  <a:cubicBezTo>
                    <a:pt x="111861" y="0"/>
                    <a:pt x="149149" y="20688"/>
                    <a:pt x="149149" y="41364"/>
                  </a:cubicBezTo>
                  <a:cubicBezTo>
                    <a:pt x="149149" y="62052"/>
                    <a:pt x="111861" y="82728"/>
                    <a:pt x="74574" y="82728"/>
                  </a:cubicBezTo>
                  <a:cubicBezTo>
                    <a:pt x="37287" y="82728"/>
                    <a:pt x="0" y="62052"/>
                    <a:pt x="0" y="41364"/>
                  </a:cubicBezTo>
                  <a:cubicBezTo>
                    <a:pt x="0" y="20688"/>
                    <a:pt x="37287" y="0"/>
                    <a:pt x="74574" y="0"/>
                  </a:cubicBezTo>
                </a:path>
              </a:pathLst>
            </a:custGeom>
            <a:grpFill/>
          </p:spPr>
        </p:sp>
        <p:sp>
          <p:nvSpPr>
            <p:cNvPr id="817" name="Freeform 260">
              <a:extLst>
                <a:ext uri="{FF2B5EF4-FFF2-40B4-BE49-F238E27FC236}">
                  <a16:creationId xmlns:a16="http://schemas.microsoft.com/office/drawing/2014/main" id="{12EEFFA4-9D2A-48A5-86A2-D97AABE8CAAD}"/>
                </a:ext>
              </a:extLst>
            </p:cNvPr>
            <p:cNvSpPr/>
            <p:nvPr/>
          </p:nvSpPr>
          <p:spPr>
            <a:xfrm>
              <a:off x="1374751" y="2096402"/>
              <a:ext cx="149149" cy="82728"/>
            </a:xfrm>
            <a:custGeom>
              <a:avLst/>
              <a:gdLst/>
              <a:ahLst/>
              <a:cxnLst/>
              <a:rect l="l" t="t" r="r" b="b"/>
              <a:pathLst>
                <a:path w="149149" h="82728">
                  <a:moveTo>
                    <a:pt x="74574" y="0"/>
                  </a:moveTo>
                  <a:cubicBezTo>
                    <a:pt x="111861" y="0"/>
                    <a:pt x="149149" y="20688"/>
                    <a:pt x="149149" y="41364"/>
                  </a:cubicBezTo>
                  <a:cubicBezTo>
                    <a:pt x="149149" y="62052"/>
                    <a:pt x="111861" y="82728"/>
                    <a:pt x="74574" y="82728"/>
                  </a:cubicBezTo>
                  <a:cubicBezTo>
                    <a:pt x="37287" y="82728"/>
                    <a:pt x="0" y="62052"/>
                    <a:pt x="0" y="41364"/>
                  </a:cubicBezTo>
                  <a:cubicBezTo>
                    <a:pt x="0" y="20688"/>
                    <a:pt x="37287" y="0"/>
                    <a:pt x="74574" y="0"/>
                  </a:cubicBezTo>
                  <a:close/>
                </a:path>
              </a:pathLst>
            </a:custGeom>
            <a:grpFill/>
            <a:ln w="12700" cap="sq">
              <a:solidFill>
                <a:srgbClr val="FEFFFE"/>
              </a:solidFill>
            </a:ln>
          </p:spPr>
        </p:sp>
        <p:sp>
          <p:nvSpPr>
            <p:cNvPr id="818" name="Freeform 261">
              <a:extLst>
                <a:ext uri="{FF2B5EF4-FFF2-40B4-BE49-F238E27FC236}">
                  <a16:creationId xmlns:a16="http://schemas.microsoft.com/office/drawing/2014/main" id="{442F4CBE-1893-4F75-B1F3-09E87D02238C}"/>
                </a:ext>
              </a:extLst>
            </p:cNvPr>
            <p:cNvSpPr/>
            <p:nvPr/>
          </p:nvSpPr>
          <p:spPr>
            <a:xfrm>
              <a:off x="1374891" y="2096254"/>
              <a:ext cx="148869" cy="83020"/>
            </a:xfrm>
            <a:custGeom>
              <a:avLst/>
              <a:gdLst/>
              <a:ahLst/>
              <a:cxnLst/>
              <a:rect l="l" t="t" r="r" b="b"/>
              <a:pathLst>
                <a:path w="148869" h="83020">
                  <a:moveTo>
                    <a:pt x="74434" y="0"/>
                  </a:moveTo>
                  <a:cubicBezTo>
                    <a:pt x="111645" y="0"/>
                    <a:pt x="148869" y="20752"/>
                    <a:pt x="148869" y="41517"/>
                  </a:cubicBezTo>
                  <a:cubicBezTo>
                    <a:pt x="148869" y="62269"/>
                    <a:pt x="111645" y="83020"/>
                    <a:pt x="74434" y="83020"/>
                  </a:cubicBezTo>
                  <a:cubicBezTo>
                    <a:pt x="37223" y="83020"/>
                    <a:pt x="0" y="62269"/>
                    <a:pt x="0" y="41517"/>
                  </a:cubicBezTo>
                  <a:cubicBezTo>
                    <a:pt x="0" y="20752"/>
                    <a:pt x="37223" y="0"/>
                    <a:pt x="74434" y="0"/>
                  </a:cubicBezTo>
                </a:path>
              </a:pathLst>
            </a:custGeom>
            <a:grpFill/>
          </p:spPr>
        </p:sp>
        <p:sp>
          <p:nvSpPr>
            <p:cNvPr id="819" name="Freeform 262">
              <a:extLst>
                <a:ext uri="{FF2B5EF4-FFF2-40B4-BE49-F238E27FC236}">
                  <a16:creationId xmlns:a16="http://schemas.microsoft.com/office/drawing/2014/main" id="{47F944B7-602B-4B7A-ABD7-BCF3698B010D}"/>
                </a:ext>
              </a:extLst>
            </p:cNvPr>
            <p:cNvSpPr/>
            <p:nvPr/>
          </p:nvSpPr>
          <p:spPr>
            <a:xfrm>
              <a:off x="1374891" y="2096254"/>
              <a:ext cx="148869" cy="83020"/>
            </a:xfrm>
            <a:custGeom>
              <a:avLst/>
              <a:gdLst/>
              <a:ahLst/>
              <a:cxnLst/>
              <a:rect l="l" t="t" r="r" b="b"/>
              <a:pathLst>
                <a:path w="148869" h="83020">
                  <a:moveTo>
                    <a:pt x="74434" y="0"/>
                  </a:moveTo>
                  <a:cubicBezTo>
                    <a:pt x="111645" y="0"/>
                    <a:pt x="148869" y="20752"/>
                    <a:pt x="148869" y="41517"/>
                  </a:cubicBezTo>
                  <a:cubicBezTo>
                    <a:pt x="148869" y="62269"/>
                    <a:pt x="111645" y="83020"/>
                    <a:pt x="74434" y="83020"/>
                  </a:cubicBezTo>
                  <a:cubicBezTo>
                    <a:pt x="37223" y="83020"/>
                    <a:pt x="0" y="62269"/>
                    <a:pt x="0" y="41517"/>
                  </a:cubicBezTo>
                  <a:cubicBezTo>
                    <a:pt x="0" y="20752"/>
                    <a:pt x="37223" y="0"/>
                    <a:pt x="74434" y="0"/>
                  </a:cubicBezTo>
                  <a:close/>
                </a:path>
              </a:pathLst>
            </a:custGeom>
            <a:grpFill/>
            <a:ln w="12700" cap="sq">
              <a:solidFill>
                <a:srgbClr val="FEFFFE"/>
              </a:solidFill>
            </a:ln>
          </p:spPr>
        </p:sp>
        <p:sp>
          <p:nvSpPr>
            <p:cNvPr id="820" name="Freeform 263">
              <a:extLst>
                <a:ext uri="{FF2B5EF4-FFF2-40B4-BE49-F238E27FC236}">
                  <a16:creationId xmlns:a16="http://schemas.microsoft.com/office/drawing/2014/main" id="{89B9EF00-141E-4A11-BB25-FF0F8DB52EBB}"/>
                </a:ext>
              </a:extLst>
            </p:cNvPr>
            <p:cNvSpPr/>
            <p:nvPr/>
          </p:nvSpPr>
          <p:spPr>
            <a:xfrm>
              <a:off x="1380580" y="2088083"/>
              <a:ext cx="137490" cy="64084"/>
            </a:xfrm>
            <a:custGeom>
              <a:avLst/>
              <a:gdLst/>
              <a:ahLst/>
              <a:cxnLst/>
              <a:rect l="l" t="t" r="r" b="b"/>
              <a:pathLst>
                <a:path w="137490" h="64084">
                  <a:moveTo>
                    <a:pt x="68745" y="0"/>
                  </a:moveTo>
                  <a:cubicBezTo>
                    <a:pt x="103124" y="0"/>
                    <a:pt x="137490" y="16027"/>
                    <a:pt x="137490" y="32042"/>
                  </a:cubicBezTo>
                  <a:cubicBezTo>
                    <a:pt x="137490" y="48070"/>
                    <a:pt x="103124" y="64084"/>
                    <a:pt x="68745" y="64084"/>
                  </a:cubicBezTo>
                  <a:cubicBezTo>
                    <a:pt x="34366" y="64084"/>
                    <a:pt x="0" y="48070"/>
                    <a:pt x="0" y="32042"/>
                  </a:cubicBezTo>
                  <a:cubicBezTo>
                    <a:pt x="0" y="16027"/>
                    <a:pt x="34366" y="0"/>
                    <a:pt x="68745" y="0"/>
                  </a:cubicBezTo>
                </a:path>
              </a:pathLst>
            </a:custGeom>
            <a:grpFill/>
          </p:spPr>
        </p:sp>
        <p:sp>
          <p:nvSpPr>
            <p:cNvPr id="821" name="Freeform 264">
              <a:extLst>
                <a:ext uri="{FF2B5EF4-FFF2-40B4-BE49-F238E27FC236}">
                  <a16:creationId xmlns:a16="http://schemas.microsoft.com/office/drawing/2014/main" id="{4A2F7AA5-A8E1-4D84-9906-AADE51A5DA79}"/>
                </a:ext>
              </a:extLst>
            </p:cNvPr>
            <p:cNvSpPr/>
            <p:nvPr/>
          </p:nvSpPr>
          <p:spPr>
            <a:xfrm>
              <a:off x="1380580" y="2088083"/>
              <a:ext cx="137490" cy="64084"/>
            </a:xfrm>
            <a:custGeom>
              <a:avLst/>
              <a:gdLst/>
              <a:ahLst/>
              <a:cxnLst/>
              <a:rect l="l" t="t" r="r" b="b"/>
              <a:pathLst>
                <a:path w="137490" h="64084">
                  <a:moveTo>
                    <a:pt x="68745" y="0"/>
                  </a:moveTo>
                  <a:cubicBezTo>
                    <a:pt x="103124" y="0"/>
                    <a:pt x="137490" y="16027"/>
                    <a:pt x="137490" y="32042"/>
                  </a:cubicBezTo>
                  <a:cubicBezTo>
                    <a:pt x="137490" y="48070"/>
                    <a:pt x="103124" y="64084"/>
                    <a:pt x="68745" y="64084"/>
                  </a:cubicBezTo>
                  <a:cubicBezTo>
                    <a:pt x="34366" y="64084"/>
                    <a:pt x="0" y="48070"/>
                    <a:pt x="0" y="32042"/>
                  </a:cubicBezTo>
                  <a:cubicBezTo>
                    <a:pt x="0" y="16027"/>
                    <a:pt x="34366" y="0"/>
                    <a:pt x="68745" y="0"/>
                  </a:cubicBezTo>
                  <a:close/>
                </a:path>
              </a:pathLst>
            </a:custGeom>
            <a:grpFill/>
            <a:ln w="12700" cap="sq">
              <a:solidFill>
                <a:srgbClr val="FEFFFE"/>
              </a:solidFill>
            </a:ln>
          </p:spPr>
        </p:sp>
        <p:sp>
          <p:nvSpPr>
            <p:cNvPr id="822" name="Freeform 265">
              <a:extLst>
                <a:ext uri="{FF2B5EF4-FFF2-40B4-BE49-F238E27FC236}">
                  <a16:creationId xmlns:a16="http://schemas.microsoft.com/office/drawing/2014/main" id="{8C191B0A-3B47-45E2-A431-D604F1FEC290}"/>
                </a:ext>
              </a:extLst>
            </p:cNvPr>
            <p:cNvSpPr/>
            <p:nvPr/>
          </p:nvSpPr>
          <p:spPr>
            <a:xfrm>
              <a:off x="1380720" y="2087937"/>
              <a:ext cx="137211" cy="64376"/>
            </a:xfrm>
            <a:custGeom>
              <a:avLst/>
              <a:gdLst/>
              <a:ahLst/>
              <a:cxnLst/>
              <a:rect l="l" t="t" r="r" b="b"/>
              <a:pathLst>
                <a:path w="137211" h="64376">
                  <a:moveTo>
                    <a:pt x="68605" y="0"/>
                  </a:moveTo>
                  <a:cubicBezTo>
                    <a:pt x="102908" y="0"/>
                    <a:pt x="137211" y="16091"/>
                    <a:pt x="137211" y="32195"/>
                  </a:cubicBezTo>
                  <a:cubicBezTo>
                    <a:pt x="137211" y="48286"/>
                    <a:pt x="102908" y="64377"/>
                    <a:pt x="68605" y="64377"/>
                  </a:cubicBezTo>
                  <a:cubicBezTo>
                    <a:pt x="34303" y="64377"/>
                    <a:pt x="0" y="48286"/>
                    <a:pt x="0" y="32195"/>
                  </a:cubicBezTo>
                  <a:cubicBezTo>
                    <a:pt x="0" y="16091"/>
                    <a:pt x="34303" y="0"/>
                    <a:pt x="68605" y="0"/>
                  </a:cubicBezTo>
                </a:path>
              </a:pathLst>
            </a:custGeom>
            <a:grpFill/>
          </p:spPr>
        </p:sp>
        <p:sp>
          <p:nvSpPr>
            <p:cNvPr id="823" name="Freeform 266">
              <a:extLst>
                <a:ext uri="{FF2B5EF4-FFF2-40B4-BE49-F238E27FC236}">
                  <a16:creationId xmlns:a16="http://schemas.microsoft.com/office/drawing/2014/main" id="{E265BB71-26DD-49F7-AF1E-252ED61BF703}"/>
                </a:ext>
              </a:extLst>
            </p:cNvPr>
            <p:cNvSpPr/>
            <p:nvPr/>
          </p:nvSpPr>
          <p:spPr>
            <a:xfrm>
              <a:off x="1380720" y="2087937"/>
              <a:ext cx="137211" cy="64376"/>
            </a:xfrm>
            <a:custGeom>
              <a:avLst/>
              <a:gdLst/>
              <a:ahLst/>
              <a:cxnLst/>
              <a:rect l="l" t="t" r="r" b="b"/>
              <a:pathLst>
                <a:path w="137211" h="64376">
                  <a:moveTo>
                    <a:pt x="68605" y="0"/>
                  </a:moveTo>
                  <a:cubicBezTo>
                    <a:pt x="102908" y="0"/>
                    <a:pt x="137211" y="16091"/>
                    <a:pt x="137211" y="32195"/>
                  </a:cubicBezTo>
                  <a:cubicBezTo>
                    <a:pt x="137211" y="48286"/>
                    <a:pt x="102908" y="64377"/>
                    <a:pt x="68605" y="64377"/>
                  </a:cubicBezTo>
                  <a:cubicBezTo>
                    <a:pt x="34303" y="64377"/>
                    <a:pt x="0" y="48286"/>
                    <a:pt x="0" y="32195"/>
                  </a:cubicBezTo>
                  <a:cubicBezTo>
                    <a:pt x="0" y="16091"/>
                    <a:pt x="34303" y="0"/>
                    <a:pt x="68605" y="0"/>
                  </a:cubicBezTo>
                  <a:close/>
                </a:path>
              </a:pathLst>
            </a:custGeom>
            <a:grpFill/>
            <a:ln w="12700" cap="sq">
              <a:solidFill>
                <a:srgbClr val="FEFFFE"/>
              </a:solidFill>
            </a:ln>
          </p:spPr>
        </p:sp>
        <p:sp>
          <p:nvSpPr>
            <p:cNvPr id="824" name="Freeform 267">
              <a:extLst>
                <a:ext uri="{FF2B5EF4-FFF2-40B4-BE49-F238E27FC236}">
                  <a16:creationId xmlns:a16="http://schemas.microsoft.com/office/drawing/2014/main" id="{C634DC09-AB8F-4D48-89D0-BE4F84D56F4C}"/>
                </a:ext>
              </a:extLst>
            </p:cNvPr>
            <p:cNvSpPr/>
            <p:nvPr/>
          </p:nvSpPr>
          <p:spPr>
            <a:xfrm>
              <a:off x="1374751" y="2075105"/>
              <a:ext cx="149149" cy="82728"/>
            </a:xfrm>
            <a:custGeom>
              <a:avLst/>
              <a:gdLst/>
              <a:ahLst/>
              <a:cxnLst/>
              <a:rect l="l" t="t" r="r" b="b"/>
              <a:pathLst>
                <a:path w="149149" h="82728">
                  <a:moveTo>
                    <a:pt x="74574" y="0"/>
                  </a:moveTo>
                  <a:cubicBezTo>
                    <a:pt x="111861" y="0"/>
                    <a:pt x="149149" y="20688"/>
                    <a:pt x="149149" y="41364"/>
                  </a:cubicBezTo>
                  <a:cubicBezTo>
                    <a:pt x="149149" y="62052"/>
                    <a:pt x="111861" y="82728"/>
                    <a:pt x="74574" y="82728"/>
                  </a:cubicBezTo>
                  <a:cubicBezTo>
                    <a:pt x="37287" y="82728"/>
                    <a:pt x="0" y="62052"/>
                    <a:pt x="0" y="41364"/>
                  </a:cubicBezTo>
                  <a:cubicBezTo>
                    <a:pt x="0" y="20688"/>
                    <a:pt x="37287" y="0"/>
                    <a:pt x="74574" y="0"/>
                  </a:cubicBezTo>
                </a:path>
              </a:pathLst>
            </a:custGeom>
            <a:grpFill/>
          </p:spPr>
        </p:sp>
        <p:sp>
          <p:nvSpPr>
            <p:cNvPr id="825" name="Freeform 268">
              <a:extLst>
                <a:ext uri="{FF2B5EF4-FFF2-40B4-BE49-F238E27FC236}">
                  <a16:creationId xmlns:a16="http://schemas.microsoft.com/office/drawing/2014/main" id="{A5F71021-C472-46EE-9F32-ECF9048F1157}"/>
                </a:ext>
              </a:extLst>
            </p:cNvPr>
            <p:cNvSpPr/>
            <p:nvPr/>
          </p:nvSpPr>
          <p:spPr>
            <a:xfrm>
              <a:off x="1374751" y="2075105"/>
              <a:ext cx="149149" cy="82728"/>
            </a:xfrm>
            <a:custGeom>
              <a:avLst/>
              <a:gdLst/>
              <a:ahLst/>
              <a:cxnLst/>
              <a:rect l="l" t="t" r="r" b="b"/>
              <a:pathLst>
                <a:path w="149149" h="82728">
                  <a:moveTo>
                    <a:pt x="74574" y="0"/>
                  </a:moveTo>
                  <a:cubicBezTo>
                    <a:pt x="111861" y="0"/>
                    <a:pt x="149149" y="20688"/>
                    <a:pt x="149149" y="41364"/>
                  </a:cubicBezTo>
                  <a:cubicBezTo>
                    <a:pt x="149149" y="62052"/>
                    <a:pt x="111861" y="82728"/>
                    <a:pt x="74574" y="82728"/>
                  </a:cubicBezTo>
                  <a:cubicBezTo>
                    <a:pt x="37287" y="82728"/>
                    <a:pt x="0" y="62052"/>
                    <a:pt x="0" y="41364"/>
                  </a:cubicBezTo>
                  <a:cubicBezTo>
                    <a:pt x="0" y="20688"/>
                    <a:pt x="37287" y="0"/>
                    <a:pt x="74574" y="0"/>
                  </a:cubicBezTo>
                  <a:close/>
                </a:path>
              </a:pathLst>
            </a:custGeom>
            <a:grpFill/>
            <a:ln w="12700" cap="sq">
              <a:solidFill>
                <a:srgbClr val="FEFFFE"/>
              </a:solidFill>
            </a:ln>
          </p:spPr>
        </p:sp>
        <p:sp>
          <p:nvSpPr>
            <p:cNvPr id="826" name="Freeform 269">
              <a:extLst>
                <a:ext uri="{FF2B5EF4-FFF2-40B4-BE49-F238E27FC236}">
                  <a16:creationId xmlns:a16="http://schemas.microsoft.com/office/drawing/2014/main" id="{39625484-FDAF-41AD-AA37-E762ED1D189F}"/>
                </a:ext>
              </a:extLst>
            </p:cNvPr>
            <p:cNvSpPr/>
            <p:nvPr/>
          </p:nvSpPr>
          <p:spPr>
            <a:xfrm>
              <a:off x="1374891" y="2074962"/>
              <a:ext cx="148869" cy="83020"/>
            </a:xfrm>
            <a:custGeom>
              <a:avLst/>
              <a:gdLst/>
              <a:ahLst/>
              <a:cxnLst/>
              <a:rect l="l" t="t" r="r" b="b"/>
              <a:pathLst>
                <a:path w="148869" h="83020">
                  <a:moveTo>
                    <a:pt x="74434" y="0"/>
                  </a:moveTo>
                  <a:cubicBezTo>
                    <a:pt x="111645" y="0"/>
                    <a:pt x="148869" y="20752"/>
                    <a:pt x="148869" y="41503"/>
                  </a:cubicBezTo>
                  <a:cubicBezTo>
                    <a:pt x="148869" y="62268"/>
                    <a:pt x="111645" y="83019"/>
                    <a:pt x="74434" y="83019"/>
                  </a:cubicBezTo>
                  <a:cubicBezTo>
                    <a:pt x="37223" y="83019"/>
                    <a:pt x="0" y="62268"/>
                    <a:pt x="0" y="41503"/>
                  </a:cubicBezTo>
                  <a:cubicBezTo>
                    <a:pt x="0" y="20752"/>
                    <a:pt x="37223" y="0"/>
                    <a:pt x="74434" y="0"/>
                  </a:cubicBezTo>
                </a:path>
              </a:pathLst>
            </a:custGeom>
            <a:grpFill/>
          </p:spPr>
        </p:sp>
        <p:sp>
          <p:nvSpPr>
            <p:cNvPr id="827" name="Freeform 270">
              <a:extLst>
                <a:ext uri="{FF2B5EF4-FFF2-40B4-BE49-F238E27FC236}">
                  <a16:creationId xmlns:a16="http://schemas.microsoft.com/office/drawing/2014/main" id="{7DCB279B-0C80-4B9E-AE5B-499C83E3F106}"/>
                </a:ext>
              </a:extLst>
            </p:cNvPr>
            <p:cNvSpPr/>
            <p:nvPr/>
          </p:nvSpPr>
          <p:spPr>
            <a:xfrm>
              <a:off x="1374891" y="2074962"/>
              <a:ext cx="148869" cy="83020"/>
            </a:xfrm>
            <a:custGeom>
              <a:avLst/>
              <a:gdLst/>
              <a:ahLst/>
              <a:cxnLst/>
              <a:rect l="l" t="t" r="r" b="b"/>
              <a:pathLst>
                <a:path w="148869" h="83020">
                  <a:moveTo>
                    <a:pt x="74434" y="0"/>
                  </a:moveTo>
                  <a:cubicBezTo>
                    <a:pt x="111645" y="0"/>
                    <a:pt x="148869" y="20752"/>
                    <a:pt x="148869" y="41503"/>
                  </a:cubicBezTo>
                  <a:cubicBezTo>
                    <a:pt x="148869" y="62268"/>
                    <a:pt x="111645" y="83019"/>
                    <a:pt x="74434" y="83019"/>
                  </a:cubicBezTo>
                  <a:cubicBezTo>
                    <a:pt x="37223" y="83019"/>
                    <a:pt x="0" y="62268"/>
                    <a:pt x="0" y="41503"/>
                  </a:cubicBezTo>
                  <a:cubicBezTo>
                    <a:pt x="0" y="20752"/>
                    <a:pt x="37223" y="0"/>
                    <a:pt x="74434" y="0"/>
                  </a:cubicBezTo>
                  <a:close/>
                </a:path>
              </a:pathLst>
            </a:custGeom>
            <a:grpFill/>
            <a:ln w="12700" cap="sq">
              <a:solidFill>
                <a:srgbClr val="FEFFFE"/>
              </a:solidFill>
            </a:ln>
          </p:spPr>
        </p:sp>
        <p:sp>
          <p:nvSpPr>
            <p:cNvPr id="828" name="Freeform 271">
              <a:extLst>
                <a:ext uri="{FF2B5EF4-FFF2-40B4-BE49-F238E27FC236}">
                  <a16:creationId xmlns:a16="http://schemas.microsoft.com/office/drawing/2014/main" id="{B7CEF67F-48EA-4A86-ACDC-9CC5112968E6}"/>
                </a:ext>
              </a:extLst>
            </p:cNvPr>
            <p:cNvSpPr/>
            <p:nvPr/>
          </p:nvSpPr>
          <p:spPr>
            <a:xfrm>
              <a:off x="1380580" y="2066789"/>
              <a:ext cx="137490" cy="64084"/>
            </a:xfrm>
            <a:custGeom>
              <a:avLst/>
              <a:gdLst/>
              <a:ahLst/>
              <a:cxnLst/>
              <a:rect l="l" t="t" r="r" b="b"/>
              <a:pathLst>
                <a:path w="137490" h="64084">
                  <a:moveTo>
                    <a:pt x="68745" y="0"/>
                  </a:moveTo>
                  <a:cubicBezTo>
                    <a:pt x="103124" y="0"/>
                    <a:pt x="137490" y="16027"/>
                    <a:pt x="137490" y="32042"/>
                  </a:cubicBezTo>
                  <a:cubicBezTo>
                    <a:pt x="137490" y="48070"/>
                    <a:pt x="103124" y="64084"/>
                    <a:pt x="68745" y="64084"/>
                  </a:cubicBezTo>
                  <a:cubicBezTo>
                    <a:pt x="34366" y="64084"/>
                    <a:pt x="0" y="48070"/>
                    <a:pt x="0" y="32042"/>
                  </a:cubicBezTo>
                  <a:cubicBezTo>
                    <a:pt x="0" y="16027"/>
                    <a:pt x="34366" y="0"/>
                    <a:pt x="68745" y="0"/>
                  </a:cubicBezTo>
                </a:path>
              </a:pathLst>
            </a:custGeom>
            <a:grpFill/>
          </p:spPr>
        </p:sp>
        <p:sp>
          <p:nvSpPr>
            <p:cNvPr id="829" name="Freeform 272">
              <a:extLst>
                <a:ext uri="{FF2B5EF4-FFF2-40B4-BE49-F238E27FC236}">
                  <a16:creationId xmlns:a16="http://schemas.microsoft.com/office/drawing/2014/main" id="{4B5B5EB4-8172-4D71-9FFB-3B1C0E787E02}"/>
                </a:ext>
              </a:extLst>
            </p:cNvPr>
            <p:cNvSpPr/>
            <p:nvPr/>
          </p:nvSpPr>
          <p:spPr>
            <a:xfrm>
              <a:off x="1380580" y="2066789"/>
              <a:ext cx="137490" cy="64084"/>
            </a:xfrm>
            <a:custGeom>
              <a:avLst/>
              <a:gdLst/>
              <a:ahLst/>
              <a:cxnLst/>
              <a:rect l="l" t="t" r="r" b="b"/>
              <a:pathLst>
                <a:path w="137490" h="64084">
                  <a:moveTo>
                    <a:pt x="68745" y="0"/>
                  </a:moveTo>
                  <a:cubicBezTo>
                    <a:pt x="103124" y="0"/>
                    <a:pt x="137490" y="16027"/>
                    <a:pt x="137490" y="32042"/>
                  </a:cubicBezTo>
                  <a:cubicBezTo>
                    <a:pt x="137490" y="48070"/>
                    <a:pt x="103124" y="64084"/>
                    <a:pt x="68745" y="64084"/>
                  </a:cubicBezTo>
                  <a:cubicBezTo>
                    <a:pt x="34366" y="64084"/>
                    <a:pt x="0" y="48070"/>
                    <a:pt x="0" y="32042"/>
                  </a:cubicBezTo>
                  <a:cubicBezTo>
                    <a:pt x="0" y="16027"/>
                    <a:pt x="34366" y="0"/>
                    <a:pt x="68745" y="0"/>
                  </a:cubicBezTo>
                  <a:close/>
                </a:path>
              </a:pathLst>
            </a:custGeom>
            <a:grpFill/>
            <a:ln w="12700" cap="sq">
              <a:solidFill>
                <a:srgbClr val="FEFFFE"/>
              </a:solidFill>
            </a:ln>
          </p:spPr>
        </p:sp>
        <p:sp>
          <p:nvSpPr>
            <p:cNvPr id="830" name="Freeform 273">
              <a:extLst>
                <a:ext uri="{FF2B5EF4-FFF2-40B4-BE49-F238E27FC236}">
                  <a16:creationId xmlns:a16="http://schemas.microsoft.com/office/drawing/2014/main" id="{E888DEC2-7484-48CA-8B80-853411583DBC}"/>
                </a:ext>
              </a:extLst>
            </p:cNvPr>
            <p:cNvSpPr/>
            <p:nvPr/>
          </p:nvSpPr>
          <p:spPr>
            <a:xfrm>
              <a:off x="1380720" y="2066643"/>
              <a:ext cx="137211" cy="64376"/>
            </a:xfrm>
            <a:custGeom>
              <a:avLst/>
              <a:gdLst/>
              <a:ahLst/>
              <a:cxnLst/>
              <a:rect l="l" t="t" r="r" b="b"/>
              <a:pathLst>
                <a:path w="137211" h="64376">
                  <a:moveTo>
                    <a:pt x="68605" y="0"/>
                  </a:moveTo>
                  <a:cubicBezTo>
                    <a:pt x="102908" y="0"/>
                    <a:pt x="137211" y="16091"/>
                    <a:pt x="137211" y="32195"/>
                  </a:cubicBezTo>
                  <a:cubicBezTo>
                    <a:pt x="137211" y="48286"/>
                    <a:pt x="102908" y="64377"/>
                    <a:pt x="68605" y="64377"/>
                  </a:cubicBezTo>
                  <a:cubicBezTo>
                    <a:pt x="34303" y="64377"/>
                    <a:pt x="0" y="48286"/>
                    <a:pt x="0" y="32195"/>
                  </a:cubicBezTo>
                  <a:cubicBezTo>
                    <a:pt x="0" y="16091"/>
                    <a:pt x="34303" y="0"/>
                    <a:pt x="68605" y="0"/>
                  </a:cubicBezTo>
                </a:path>
              </a:pathLst>
            </a:custGeom>
            <a:grpFill/>
          </p:spPr>
        </p:sp>
        <p:sp>
          <p:nvSpPr>
            <p:cNvPr id="831" name="Freeform 274">
              <a:extLst>
                <a:ext uri="{FF2B5EF4-FFF2-40B4-BE49-F238E27FC236}">
                  <a16:creationId xmlns:a16="http://schemas.microsoft.com/office/drawing/2014/main" id="{2AC7DF5A-8253-42DE-B9EF-DA119D893132}"/>
                </a:ext>
              </a:extLst>
            </p:cNvPr>
            <p:cNvSpPr/>
            <p:nvPr/>
          </p:nvSpPr>
          <p:spPr>
            <a:xfrm>
              <a:off x="1380720" y="2066643"/>
              <a:ext cx="137211" cy="64376"/>
            </a:xfrm>
            <a:custGeom>
              <a:avLst/>
              <a:gdLst/>
              <a:ahLst/>
              <a:cxnLst/>
              <a:rect l="l" t="t" r="r" b="b"/>
              <a:pathLst>
                <a:path w="137211" h="64376">
                  <a:moveTo>
                    <a:pt x="68605" y="0"/>
                  </a:moveTo>
                  <a:cubicBezTo>
                    <a:pt x="102908" y="0"/>
                    <a:pt x="137211" y="16091"/>
                    <a:pt x="137211" y="32195"/>
                  </a:cubicBezTo>
                  <a:cubicBezTo>
                    <a:pt x="137211" y="48286"/>
                    <a:pt x="102908" y="64377"/>
                    <a:pt x="68605" y="64377"/>
                  </a:cubicBezTo>
                  <a:cubicBezTo>
                    <a:pt x="34303" y="64377"/>
                    <a:pt x="0" y="48286"/>
                    <a:pt x="0" y="32195"/>
                  </a:cubicBezTo>
                  <a:cubicBezTo>
                    <a:pt x="0" y="16091"/>
                    <a:pt x="34303" y="0"/>
                    <a:pt x="68605" y="0"/>
                  </a:cubicBezTo>
                  <a:close/>
                </a:path>
              </a:pathLst>
            </a:custGeom>
            <a:grpFill/>
            <a:ln w="12700" cap="sq">
              <a:solidFill>
                <a:srgbClr val="FEFFFE"/>
              </a:solidFill>
            </a:ln>
          </p:spPr>
        </p:sp>
        <p:sp>
          <p:nvSpPr>
            <p:cNvPr id="832" name="Freeform 275">
              <a:extLst>
                <a:ext uri="{FF2B5EF4-FFF2-40B4-BE49-F238E27FC236}">
                  <a16:creationId xmlns:a16="http://schemas.microsoft.com/office/drawing/2014/main" id="{35111940-2F23-416C-95DA-F60BA2F7D324}"/>
                </a:ext>
              </a:extLst>
            </p:cNvPr>
            <p:cNvSpPr/>
            <p:nvPr/>
          </p:nvSpPr>
          <p:spPr>
            <a:xfrm>
              <a:off x="1374751" y="2053810"/>
              <a:ext cx="149149" cy="82728"/>
            </a:xfrm>
            <a:custGeom>
              <a:avLst/>
              <a:gdLst/>
              <a:ahLst/>
              <a:cxnLst/>
              <a:rect l="l" t="t" r="r" b="b"/>
              <a:pathLst>
                <a:path w="149149" h="82728">
                  <a:moveTo>
                    <a:pt x="74574" y="0"/>
                  </a:moveTo>
                  <a:cubicBezTo>
                    <a:pt x="111861" y="0"/>
                    <a:pt x="149149" y="20688"/>
                    <a:pt x="149149" y="41363"/>
                  </a:cubicBezTo>
                  <a:cubicBezTo>
                    <a:pt x="149149" y="62052"/>
                    <a:pt x="111861" y="82727"/>
                    <a:pt x="74574" y="82727"/>
                  </a:cubicBezTo>
                  <a:cubicBezTo>
                    <a:pt x="37287" y="82727"/>
                    <a:pt x="0" y="62052"/>
                    <a:pt x="0" y="41363"/>
                  </a:cubicBezTo>
                  <a:cubicBezTo>
                    <a:pt x="0" y="20688"/>
                    <a:pt x="37287" y="0"/>
                    <a:pt x="74574" y="0"/>
                  </a:cubicBezTo>
                </a:path>
              </a:pathLst>
            </a:custGeom>
            <a:grpFill/>
          </p:spPr>
        </p:sp>
        <p:sp>
          <p:nvSpPr>
            <p:cNvPr id="833" name="Freeform 276">
              <a:extLst>
                <a:ext uri="{FF2B5EF4-FFF2-40B4-BE49-F238E27FC236}">
                  <a16:creationId xmlns:a16="http://schemas.microsoft.com/office/drawing/2014/main" id="{38608E8F-907C-41ED-A4E9-C388DC412E9A}"/>
                </a:ext>
              </a:extLst>
            </p:cNvPr>
            <p:cNvSpPr/>
            <p:nvPr/>
          </p:nvSpPr>
          <p:spPr>
            <a:xfrm>
              <a:off x="1374751" y="2053810"/>
              <a:ext cx="149149" cy="82728"/>
            </a:xfrm>
            <a:custGeom>
              <a:avLst/>
              <a:gdLst/>
              <a:ahLst/>
              <a:cxnLst/>
              <a:rect l="l" t="t" r="r" b="b"/>
              <a:pathLst>
                <a:path w="149149" h="82728">
                  <a:moveTo>
                    <a:pt x="74574" y="0"/>
                  </a:moveTo>
                  <a:cubicBezTo>
                    <a:pt x="111861" y="0"/>
                    <a:pt x="149149" y="20688"/>
                    <a:pt x="149149" y="41363"/>
                  </a:cubicBezTo>
                  <a:cubicBezTo>
                    <a:pt x="149149" y="62052"/>
                    <a:pt x="111861" y="82727"/>
                    <a:pt x="74574" y="82727"/>
                  </a:cubicBezTo>
                  <a:cubicBezTo>
                    <a:pt x="37287" y="82727"/>
                    <a:pt x="0" y="62052"/>
                    <a:pt x="0" y="41363"/>
                  </a:cubicBezTo>
                  <a:cubicBezTo>
                    <a:pt x="0" y="20688"/>
                    <a:pt x="37287" y="0"/>
                    <a:pt x="74574" y="0"/>
                  </a:cubicBezTo>
                  <a:close/>
                </a:path>
              </a:pathLst>
            </a:custGeom>
            <a:grpFill/>
            <a:ln w="12700" cap="sq">
              <a:solidFill>
                <a:srgbClr val="FEFFFE"/>
              </a:solidFill>
            </a:ln>
          </p:spPr>
        </p:sp>
        <p:sp>
          <p:nvSpPr>
            <p:cNvPr id="834" name="Freeform 277">
              <a:extLst>
                <a:ext uri="{FF2B5EF4-FFF2-40B4-BE49-F238E27FC236}">
                  <a16:creationId xmlns:a16="http://schemas.microsoft.com/office/drawing/2014/main" id="{F9F57150-F8BE-4F6A-983D-08A1C0C7B4A4}"/>
                </a:ext>
              </a:extLst>
            </p:cNvPr>
            <p:cNvSpPr/>
            <p:nvPr/>
          </p:nvSpPr>
          <p:spPr>
            <a:xfrm>
              <a:off x="1374891" y="2053665"/>
              <a:ext cx="148869" cy="83020"/>
            </a:xfrm>
            <a:custGeom>
              <a:avLst/>
              <a:gdLst/>
              <a:ahLst/>
              <a:cxnLst/>
              <a:rect l="l" t="t" r="r" b="b"/>
              <a:pathLst>
                <a:path w="148869" h="83020">
                  <a:moveTo>
                    <a:pt x="74434" y="0"/>
                  </a:moveTo>
                  <a:cubicBezTo>
                    <a:pt x="111645" y="0"/>
                    <a:pt x="148869" y="20752"/>
                    <a:pt x="148869" y="41516"/>
                  </a:cubicBezTo>
                  <a:cubicBezTo>
                    <a:pt x="148869" y="62268"/>
                    <a:pt x="111645" y="83020"/>
                    <a:pt x="74434" y="83020"/>
                  </a:cubicBezTo>
                  <a:cubicBezTo>
                    <a:pt x="37223" y="83020"/>
                    <a:pt x="0" y="62268"/>
                    <a:pt x="0" y="41516"/>
                  </a:cubicBezTo>
                  <a:cubicBezTo>
                    <a:pt x="0" y="20752"/>
                    <a:pt x="37223" y="0"/>
                    <a:pt x="74434" y="0"/>
                  </a:cubicBezTo>
                </a:path>
              </a:pathLst>
            </a:custGeom>
            <a:grpFill/>
          </p:spPr>
        </p:sp>
        <p:sp>
          <p:nvSpPr>
            <p:cNvPr id="835" name="Freeform 278">
              <a:extLst>
                <a:ext uri="{FF2B5EF4-FFF2-40B4-BE49-F238E27FC236}">
                  <a16:creationId xmlns:a16="http://schemas.microsoft.com/office/drawing/2014/main" id="{A9CED819-E87B-40BF-9308-B78A4EFEE710}"/>
                </a:ext>
              </a:extLst>
            </p:cNvPr>
            <p:cNvSpPr/>
            <p:nvPr/>
          </p:nvSpPr>
          <p:spPr>
            <a:xfrm>
              <a:off x="1374891" y="2053665"/>
              <a:ext cx="148869" cy="83020"/>
            </a:xfrm>
            <a:custGeom>
              <a:avLst/>
              <a:gdLst/>
              <a:ahLst/>
              <a:cxnLst/>
              <a:rect l="l" t="t" r="r" b="b"/>
              <a:pathLst>
                <a:path w="148869" h="83020">
                  <a:moveTo>
                    <a:pt x="74434" y="0"/>
                  </a:moveTo>
                  <a:cubicBezTo>
                    <a:pt x="111645" y="0"/>
                    <a:pt x="148869" y="20752"/>
                    <a:pt x="148869" y="41516"/>
                  </a:cubicBezTo>
                  <a:cubicBezTo>
                    <a:pt x="148869" y="62268"/>
                    <a:pt x="111645" y="83020"/>
                    <a:pt x="74434" y="83020"/>
                  </a:cubicBezTo>
                  <a:cubicBezTo>
                    <a:pt x="37223" y="83020"/>
                    <a:pt x="0" y="62268"/>
                    <a:pt x="0" y="41516"/>
                  </a:cubicBezTo>
                  <a:cubicBezTo>
                    <a:pt x="0" y="20752"/>
                    <a:pt x="37223" y="0"/>
                    <a:pt x="74434" y="0"/>
                  </a:cubicBezTo>
                  <a:close/>
                </a:path>
              </a:pathLst>
            </a:custGeom>
            <a:grpFill/>
            <a:ln w="12700" cap="sq">
              <a:solidFill>
                <a:srgbClr val="FEFFFE"/>
              </a:solidFill>
            </a:ln>
          </p:spPr>
        </p:sp>
        <p:sp>
          <p:nvSpPr>
            <p:cNvPr id="836" name="Freeform 279">
              <a:extLst>
                <a:ext uri="{FF2B5EF4-FFF2-40B4-BE49-F238E27FC236}">
                  <a16:creationId xmlns:a16="http://schemas.microsoft.com/office/drawing/2014/main" id="{8978098B-A7AB-4A05-BF42-324842018391}"/>
                </a:ext>
              </a:extLst>
            </p:cNvPr>
            <p:cNvSpPr/>
            <p:nvPr/>
          </p:nvSpPr>
          <p:spPr>
            <a:xfrm>
              <a:off x="1380580" y="2151968"/>
              <a:ext cx="137490" cy="64084"/>
            </a:xfrm>
            <a:custGeom>
              <a:avLst/>
              <a:gdLst/>
              <a:ahLst/>
              <a:cxnLst/>
              <a:rect l="l" t="t" r="r" b="b"/>
              <a:pathLst>
                <a:path w="137490" h="64084">
                  <a:moveTo>
                    <a:pt x="68745" y="0"/>
                  </a:moveTo>
                  <a:cubicBezTo>
                    <a:pt x="103124" y="0"/>
                    <a:pt x="137490" y="16027"/>
                    <a:pt x="137490" y="32042"/>
                  </a:cubicBezTo>
                  <a:cubicBezTo>
                    <a:pt x="137490" y="48069"/>
                    <a:pt x="103124" y="64084"/>
                    <a:pt x="68745" y="64084"/>
                  </a:cubicBezTo>
                  <a:cubicBezTo>
                    <a:pt x="34366" y="64084"/>
                    <a:pt x="0" y="48069"/>
                    <a:pt x="0" y="32042"/>
                  </a:cubicBezTo>
                  <a:cubicBezTo>
                    <a:pt x="0" y="16027"/>
                    <a:pt x="34366" y="0"/>
                    <a:pt x="68745" y="0"/>
                  </a:cubicBezTo>
                </a:path>
              </a:pathLst>
            </a:custGeom>
            <a:grpFill/>
          </p:spPr>
        </p:sp>
        <p:sp>
          <p:nvSpPr>
            <p:cNvPr id="837" name="Freeform 280">
              <a:extLst>
                <a:ext uri="{FF2B5EF4-FFF2-40B4-BE49-F238E27FC236}">
                  <a16:creationId xmlns:a16="http://schemas.microsoft.com/office/drawing/2014/main" id="{1D4A92D0-B5F5-44C2-971C-36A5D9EEDF09}"/>
                </a:ext>
              </a:extLst>
            </p:cNvPr>
            <p:cNvSpPr/>
            <p:nvPr/>
          </p:nvSpPr>
          <p:spPr>
            <a:xfrm>
              <a:off x="1380580" y="2151968"/>
              <a:ext cx="137490" cy="64084"/>
            </a:xfrm>
            <a:custGeom>
              <a:avLst/>
              <a:gdLst/>
              <a:ahLst/>
              <a:cxnLst/>
              <a:rect l="l" t="t" r="r" b="b"/>
              <a:pathLst>
                <a:path w="137490" h="64084">
                  <a:moveTo>
                    <a:pt x="68745" y="0"/>
                  </a:moveTo>
                  <a:cubicBezTo>
                    <a:pt x="103124" y="0"/>
                    <a:pt x="137490" y="16027"/>
                    <a:pt x="137490" y="32042"/>
                  </a:cubicBezTo>
                  <a:cubicBezTo>
                    <a:pt x="137490" y="48069"/>
                    <a:pt x="103124" y="64084"/>
                    <a:pt x="68745" y="64084"/>
                  </a:cubicBezTo>
                  <a:cubicBezTo>
                    <a:pt x="34366" y="64084"/>
                    <a:pt x="0" y="48069"/>
                    <a:pt x="0" y="32042"/>
                  </a:cubicBezTo>
                  <a:cubicBezTo>
                    <a:pt x="0" y="16027"/>
                    <a:pt x="34366" y="0"/>
                    <a:pt x="68745" y="0"/>
                  </a:cubicBezTo>
                  <a:close/>
                </a:path>
              </a:pathLst>
            </a:custGeom>
            <a:grpFill/>
            <a:ln w="12700" cap="sq">
              <a:solidFill>
                <a:srgbClr val="FEFFFE"/>
              </a:solidFill>
            </a:ln>
          </p:spPr>
        </p:sp>
        <p:sp>
          <p:nvSpPr>
            <p:cNvPr id="838" name="Freeform 281">
              <a:extLst>
                <a:ext uri="{FF2B5EF4-FFF2-40B4-BE49-F238E27FC236}">
                  <a16:creationId xmlns:a16="http://schemas.microsoft.com/office/drawing/2014/main" id="{A486EF65-9F3A-496F-95DF-890C881D8BEB}"/>
                </a:ext>
              </a:extLst>
            </p:cNvPr>
            <p:cNvSpPr/>
            <p:nvPr/>
          </p:nvSpPr>
          <p:spPr>
            <a:xfrm>
              <a:off x="1380720" y="2151822"/>
              <a:ext cx="137211" cy="64376"/>
            </a:xfrm>
            <a:custGeom>
              <a:avLst/>
              <a:gdLst/>
              <a:ahLst/>
              <a:cxnLst/>
              <a:rect l="l" t="t" r="r" b="b"/>
              <a:pathLst>
                <a:path w="137211" h="64376">
                  <a:moveTo>
                    <a:pt x="68605" y="0"/>
                  </a:moveTo>
                  <a:cubicBezTo>
                    <a:pt x="102908" y="0"/>
                    <a:pt x="137211" y="16091"/>
                    <a:pt x="137211" y="32195"/>
                  </a:cubicBezTo>
                  <a:cubicBezTo>
                    <a:pt x="137211" y="48286"/>
                    <a:pt x="102908" y="64376"/>
                    <a:pt x="68605" y="64376"/>
                  </a:cubicBezTo>
                  <a:cubicBezTo>
                    <a:pt x="34303" y="64376"/>
                    <a:pt x="0" y="48286"/>
                    <a:pt x="0" y="32195"/>
                  </a:cubicBezTo>
                  <a:cubicBezTo>
                    <a:pt x="0" y="16091"/>
                    <a:pt x="34303" y="0"/>
                    <a:pt x="68605" y="0"/>
                  </a:cubicBezTo>
                </a:path>
              </a:pathLst>
            </a:custGeom>
            <a:grpFill/>
          </p:spPr>
        </p:sp>
        <p:sp>
          <p:nvSpPr>
            <p:cNvPr id="839" name="Freeform 282">
              <a:extLst>
                <a:ext uri="{FF2B5EF4-FFF2-40B4-BE49-F238E27FC236}">
                  <a16:creationId xmlns:a16="http://schemas.microsoft.com/office/drawing/2014/main" id="{8EB1A622-84BF-4270-9BF0-0D8218CAC184}"/>
                </a:ext>
              </a:extLst>
            </p:cNvPr>
            <p:cNvSpPr/>
            <p:nvPr/>
          </p:nvSpPr>
          <p:spPr>
            <a:xfrm>
              <a:off x="1380720" y="2151822"/>
              <a:ext cx="137211" cy="64376"/>
            </a:xfrm>
            <a:custGeom>
              <a:avLst/>
              <a:gdLst/>
              <a:ahLst/>
              <a:cxnLst/>
              <a:rect l="l" t="t" r="r" b="b"/>
              <a:pathLst>
                <a:path w="137211" h="64376">
                  <a:moveTo>
                    <a:pt x="68605" y="0"/>
                  </a:moveTo>
                  <a:cubicBezTo>
                    <a:pt x="102908" y="0"/>
                    <a:pt x="137211" y="16091"/>
                    <a:pt x="137211" y="32195"/>
                  </a:cubicBezTo>
                  <a:cubicBezTo>
                    <a:pt x="137211" y="48286"/>
                    <a:pt x="102908" y="64376"/>
                    <a:pt x="68605" y="64376"/>
                  </a:cubicBezTo>
                  <a:cubicBezTo>
                    <a:pt x="34303" y="64376"/>
                    <a:pt x="0" y="48286"/>
                    <a:pt x="0" y="32195"/>
                  </a:cubicBezTo>
                  <a:cubicBezTo>
                    <a:pt x="0" y="16091"/>
                    <a:pt x="34303" y="0"/>
                    <a:pt x="68605" y="0"/>
                  </a:cubicBezTo>
                  <a:close/>
                </a:path>
              </a:pathLst>
            </a:custGeom>
            <a:grpFill/>
            <a:ln w="12700" cap="sq">
              <a:solidFill>
                <a:srgbClr val="FEFFFE"/>
              </a:solidFill>
            </a:ln>
          </p:spPr>
        </p:sp>
        <p:sp>
          <p:nvSpPr>
            <p:cNvPr id="840" name="Freeform 283">
              <a:extLst>
                <a:ext uri="{FF2B5EF4-FFF2-40B4-BE49-F238E27FC236}">
                  <a16:creationId xmlns:a16="http://schemas.microsoft.com/office/drawing/2014/main" id="{36FD7EE2-5499-4CFF-916C-A3359AB51301}"/>
                </a:ext>
              </a:extLst>
            </p:cNvPr>
            <p:cNvSpPr/>
            <p:nvPr/>
          </p:nvSpPr>
          <p:spPr>
            <a:xfrm>
              <a:off x="1380720" y="2125270"/>
              <a:ext cx="137211" cy="64376"/>
            </a:xfrm>
            <a:custGeom>
              <a:avLst/>
              <a:gdLst/>
              <a:ahLst/>
              <a:cxnLst/>
              <a:rect l="l" t="t" r="r" b="b"/>
              <a:pathLst>
                <a:path w="137211" h="64376">
                  <a:moveTo>
                    <a:pt x="68605" y="0"/>
                  </a:moveTo>
                  <a:cubicBezTo>
                    <a:pt x="102908" y="0"/>
                    <a:pt x="137211" y="16091"/>
                    <a:pt x="137211" y="32182"/>
                  </a:cubicBezTo>
                  <a:cubicBezTo>
                    <a:pt x="137211" y="48285"/>
                    <a:pt x="102908" y="64376"/>
                    <a:pt x="68605" y="64376"/>
                  </a:cubicBezTo>
                  <a:cubicBezTo>
                    <a:pt x="34303" y="64376"/>
                    <a:pt x="0" y="48285"/>
                    <a:pt x="0" y="32182"/>
                  </a:cubicBezTo>
                  <a:cubicBezTo>
                    <a:pt x="0" y="16091"/>
                    <a:pt x="34303" y="0"/>
                    <a:pt x="68605" y="0"/>
                  </a:cubicBezTo>
                </a:path>
              </a:pathLst>
            </a:custGeom>
            <a:grpFill/>
          </p:spPr>
        </p:sp>
        <p:sp>
          <p:nvSpPr>
            <p:cNvPr id="841" name="Freeform 284">
              <a:extLst>
                <a:ext uri="{FF2B5EF4-FFF2-40B4-BE49-F238E27FC236}">
                  <a16:creationId xmlns:a16="http://schemas.microsoft.com/office/drawing/2014/main" id="{5EDC9A5F-294E-4720-B9FE-2D02EB4D8AB6}"/>
                </a:ext>
              </a:extLst>
            </p:cNvPr>
            <p:cNvSpPr/>
            <p:nvPr/>
          </p:nvSpPr>
          <p:spPr>
            <a:xfrm>
              <a:off x="1380720" y="2125270"/>
              <a:ext cx="137211" cy="64376"/>
            </a:xfrm>
            <a:custGeom>
              <a:avLst/>
              <a:gdLst/>
              <a:ahLst/>
              <a:cxnLst/>
              <a:rect l="l" t="t" r="r" b="b"/>
              <a:pathLst>
                <a:path w="137211" h="64376">
                  <a:moveTo>
                    <a:pt x="68605" y="0"/>
                  </a:moveTo>
                  <a:cubicBezTo>
                    <a:pt x="102908" y="0"/>
                    <a:pt x="137211" y="16091"/>
                    <a:pt x="137211" y="32182"/>
                  </a:cubicBezTo>
                  <a:cubicBezTo>
                    <a:pt x="137211" y="48285"/>
                    <a:pt x="102908" y="64376"/>
                    <a:pt x="68605" y="64376"/>
                  </a:cubicBezTo>
                  <a:cubicBezTo>
                    <a:pt x="34303" y="64376"/>
                    <a:pt x="0" y="48285"/>
                    <a:pt x="0" y="32182"/>
                  </a:cubicBezTo>
                  <a:cubicBezTo>
                    <a:pt x="0" y="16091"/>
                    <a:pt x="34303" y="0"/>
                    <a:pt x="68605" y="0"/>
                  </a:cubicBezTo>
                  <a:close/>
                </a:path>
              </a:pathLst>
            </a:custGeom>
            <a:grpFill/>
            <a:ln w="12700" cap="sq">
              <a:solidFill>
                <a:srgbClr val="FEFFFE"/>
              </a:solidFill>
            </a:ln>
          </p:spPr>
        </p:sp>
        <p:sp>
          <p:nvSpPr>
            <p:cNvPr id="842" name="Freeform 285">
              <a:extLst>
                <a:ext uri="{FF2B5EF4-FFF2-40B4-BE49-F238E27FC236}">
                  <a16:creationId xmlns:a16="http://schemas.microsoft.com/office/drawing/2014/main" id="{4133CDB9-3081-46B2-825D-33CC84064FBD}"/>
                </a:ext>
              </a:extLst>
            </p:cNvPr>
            <p:cNvSpPr/>
            <p:nvPr/>
          </p:nvSpPr>
          <p:spPr>
            <a:xfrm>
              <a:off x="1380720" y="2098716"/>
              <a:ext cx="137211" cy="64376"/>
            </a:xfrm>
            <a:custGeom>
              <a:avLst/>
              <a:gdLst/>
              <a:ahLst/>
              <a:cxnLst/>
              <a:rect l="l" t="t" r="r" b="b"/>
              <a:pathLst>
                <a:path w="137211" h="64376">
                  <a:moveTo>
                    <a:pt x="68605" y="0"/>
                  </a:moveTo>
                  <a:cubicBezTo>
                    <a:pt x="102908" y="0"/>
                    <a:pt x="137211" y="16091"/>
                    <a:pt x="137211" y="32194"/>
                  </a:cubicBezTo>
                  <a:cubicBezTo>
                    <a:pt x="137211" y="48285"/>
                    <a:pt x="102908" y="64376"/>
                    <a:pt x="68605" y="64376"/>
                  </a:cubicBezTo>
                  <a:cubicBezTo>
                    <a:pt x="34303" y="64376"/>
                    <a:pt x="0" y="48285"/>
                    <a:pt x="0" y="32194"/>
                  </a:cubicBezTo>
                  <a:cubicBezTo>
                    <a:pt x="0" y="16091"/>
                    <a:pt x="34303" y="0"/>
                    <a:pt x="68605" y="0"/>
                  </a:cubicBezTo>
                </a:path>
              </a:pathLst>
            </a:custGeom>
            <a:grpFill/>
          </p:spPr>
        </p:sp>
        <p:sp>
          <p:nvSpPr>
            <p:cNvPr id="843" name="Freeform 286">
              <a:extLst>
                <a:ext uri="{FF2B5EF4-FFF2-40B4-BE49-F238E27FC236}">
                  <a16:creationId xmlns:a16="http://schemas.microsoft.com/office/drawing/2014/main" id="{BFD8901E-6A79-42AA-8636-FB0537379237}"/>
                </a:ext>
              </a:extLst>
            </p:cNvPr>
            <p:cNvSpPr/>
            <p:nvPr/>
          </p:nvSpPr>
          <p:spPr>
            <a:xfrm>
              <a:off x="1380720" y="2098716"/>
              <a:ext cx="137211" cy="64376"/>
            </a:xfrm>
            <a:custGeom>
              <a:avLst/>
              <a:gdLst/>
              <a:ahLst/>
              <a:cxnLst/>
              <a:rect l="l" t="t" r="r" b="b"/>
              <a:pathLst>
                <a:path w="137211" h="64376">
                  <a:moveTo>
                    <a:pt x="68605" y="0"/>
                  </a:moveTo>
                  <a:cubicBezTo>
                    <a:pt x="102908" y="0"/>
                    <a:pt x="137211" y="16091"/>
                    <a:pt x="137211" y="32194"/>
                  </a:cubicBezTo>
                  <a:cubicBezTo>
                    <a:pt x="137211" y="48285"/>
                    <a:pt x="102908" y="64376"/>
                    <a:pt x="68605" y="64376"/>
                  </a:cubicBezTo>
                  <a:cubicBezTo>
                    <a:pt x="34303" y="64376"/>
                    <a:pt x="0" y="48285"/>
                    <a:pt x="0" y="32194"/>
                  </a:cubicBezTo>
                  <a:cubicBezTo>
                    <a:pt x="0" y="16091"/>
                    <a:pt x="34303" y="0"/>
                    <a:pt x="68605" y="0"/>
                  </a:cubicBezTo>
                  <a:close/>
                </a:path>
              </a:pathLst>
            </a:custGeom>
            <a:grpFill/>
            <a:ln w="12700" cap="sq">
              <a:solidFill>
                <a:srgbClr val="FEFFFE"/>
              </a:solidFill>
            </a:ln>
          </p:spPr>
        </p:sp>
        <p:sp>
          <p:nvSpPr>
            <p:cNvPr id="844" name="Freeform 287">
              <a:extLst>
                <a:ext uri="{FF2B5EF4-FFF2-40B4-BE49-F238E27FC236}">
                  <a16:creationId xmlns:a16="http://schemas.microsoft.com/office/drawing/2014/main" id="{B0AC1F30-6003-424A-8C78-CE99D849AA80}"/>
                </a:ext>
              </a:extLst>
            </p:cNvPr>
            <p:cNvSpPr/>
            <p:nvPr/>
          </p:nvSpPr>
          <p:spPr>
            <a:xfrm>
              <a:off x="1380580" y="2066789"/>
              <a:ext cx="137490" cy="64084"/>
            </a:xfrm>
            <a:custGeom>
              <a:avLst/>
              <a:gdLst/>
              <a:ahLst/>
              <a:cxnLst/>
              <a:rect l="l" t="t" r="r" b="b"/>
              <a:pathLst>
                <a:path w="137490" h="64084">
                  <a:moveTo>
                    <a:pt x="68745" y="0"/>
                  </a:moveTo>
                  <a:cubicBezTo>
                    <a:pt x="103124" y="0"/>
                    <a:pt x="137490" y="16027"/>
                    <a:pt x="137490" y="32042"/>
                  </a:cubicBezTo>
                  <a:cubicBezTo>
                    <a:pt x="137490" y="48070"/>
                    <a:pt x="103124" y="64084"/>
                    <a:pt x="68745" y="64084"/>
                  </a:cubicBezTo>
                  <a:cubicBezTo>
                    <a:pt x="34366" y="64084"/>
                    <a:pt x="0" y="48070"/>
                    <a:pt x="0" y="32042"/>
                  </a:cubicBezTo>
                  <a:cubicBezTo>
                    <a:pt x="0" y="16027"/>
                    <a:pt x="34366" y="0"/>
                    <a:pt x="68745" y="0"/>
                  </a:cubicBezTo>
                </a:path>
              </a:pathLst>
            </a:custGeom>
            <a:grpFill/>
          </p:spPr>
        </p:sp>
        <p:sp>
          <p:nvSpPr>
            <p:cNvPr id="845" name="Freeform 288">
              <a:extLst>
                <a:ext uri="{FF2B5EF4-FFF2-40B4-BE49-F238E27FC236}">
                  <a16:creationId xmlns:a16="http://schemas.microsoft.com/office/drawing/2014/main" id="{D6F1C7FF-7BF2-4CDA-B042-A4AC46D64E1F}"/>
                </a:ext>
              </a:extLst>
            </p:cNvPr>
            <p:cNvSpPr/>
            <p:nvPr/>
          </p:nvSpPr>
          <p:spPr>
            <a:xfrm>
              <a:off x="1380580" y="2066789"/>
              <a:ext cx="137490" cy="64084"/>
            </a:xfrm>
            <a:custGeom>
              <a:avLst/>
              <a:gdLst/>
              <a:ahLst/>
              <a:cxnLst/>
              <a:rect l="l" t="t" r="r" b="b"/>
              <a:pathLst>
                <a:path w="137490" h="64084">
                  <a:moveTo>
                    <a:pt x="68745" y="0"/>
                  </a:moveTo>
                  <a:cubicBezTo>
                    <a:pt x="103124" y="0"/>
                    <a:pt x="137490" y="16027"/>
                    <a:pt x="137490" y="32042"/>
                  </a:cubicBezTo>
                  <a:cubicBezTo>
                    <a:pt x="137490" y="48070"/>
                    <a:pt x="103124" y="64084"/>
                    <a:pt x="68745" y="64084"/>
                  </a:cubicBezTo>
                  <a:cubicBezTo>
                    <a:pt x="34366" y="64084"/>
                    <a:pt x="0" y="48070"/>
                    <a:pt x="0" y="32042"/>
                  </a:cubicBezTo>
                  <a:cubicBezTo>
                    <a:pt x="0" y="16027"/>
                    <a:pt x="34366" y="0"/>
                    <a:pt x="68745" y="0"/>
                  </a:cubicBezTo>
                  <a:close/>
                </a:path>
              </a:pathLst>
            </a:custGeom>
            <a:grpFill/>
            <a:ln w="12700" cap="sq">
              <a:solidFill>
                <a:srgbClr val="FEFFFE"/>
              </a:solidFill>
            </a:ln>
          </p:spPr>
        </p:sp>
        <p:sp>
          <p:nvSpPr>
            <p:cNvPr id="846" name="Freeform 289">
              <a:extLst>
                <a:ext uri="{FF2B5EF4-FFF2-40B4-BE49-F238E27FC236}">
                  <a16:creationId xmlns:a16="http://schemas.microsoft.com/office/drawing/2014/main" id="{7D5809C3-2DC0-47A2-98A5-8B36CCBC8485}"/>
                </a:ext>
              </a:extLst>
            </p:cNvPr>
            <p:cNvSpPr/>
            <p:nvPr/>
          </p:nvSpPr>
          <p:spPr>
            <a:xfrm>
              <a:off x="1380720" y="2066643"/>
              <a:ext cx="137211" cy="64376"/>
            </a:xfrm>
            <a:custGeom>
              <a:avLst/>
              <a:gdLst/>
              <a:ahLst/>
              <a:cxnLst/>
              <a:rect l="l" t="t" r="r" b="b"/>
              <a:pathLst>
                <a:path w="137211" h="64376">
                  <a:moveTo>
                    <a:pt x="68605" y="0"/>
                  </a:moveTo>
                  <a:cubicBezTo>
                    <a:pt x="102908" y="0"/>
                    <a:pt x="137211" y="16091"/>
                    <a:pt x="137211" y="32195"/>
                  </a:cubicBezTo>
                  <a:cubicBezTo>
                    <a:pt x="137211" y="48286"/>
                    <a:pt x="102908" y="64377"/>
                    <a:pt x="68605" y="64377"/>
                  </a:cubicBezTo>
                  <a:cubicBezTo>
                    <a:pt x="34303" y="64377"/>
                    <a:pt x="0" y="48286"/>
                    <a:pt x="0" y="32195"/>
                  </a:cubicBezTo>
                  <a:cubicBezTo>
                    <a:pt x="0" y="16091"/>
                    <a:pt x="34303" y="0"/>
                    <a:pt x="68605" y="0"/>
                  </a:cubicBezTo>
                </a:path>
              </a:pathLst>
            </a:custGeom>
            <a:grpFill/>
          </p:spPr>
        </p:sp>
        <p:sp>
          <p:nvSpPr>
            <p:cNvPr id="847" name="Freeform 290">
              <a:extLst>
                <a:ext uri="{FF2B5EF4-FFF2-40B4-BE49-F238E27FC236}">
                  <a16:creationId xmlns:a16="http://schemas.microsoft.com/office/drawing/2014/main" id="{D319ECEC-FFA4-4D3A-A4B0-F7CFA08156B7}"/>
                </a:ext>
              </a:extLst>
            </p:cNvPr>
            <p:cNvSpPr/>
            <p:nvPr/>
          </p:nvSpPr>
          <p:spPr>
            <a:xfrm>
              <a:off x="1380720" y="2066643"/>
              <a:ext cx="137211" cy="64376"/>
            </a:xfrm>
            <a:custGeom>
              <a:avLst/>
              <a:gdLst/>
              <a:ahLst/>
              <a:cxnLst/>
              <a:rect l="l" t="t" r="r" b="b"/>
              <a:pathLst>
                <a:path w="137211" h="64376">
                  <a:moveTo>
                    <a:pt x="68605" y="0"/>
                  </a:moveTo>
                  <a:cubicBezTo>
                    <a:pt x="102908" y="0"/>
                    <a:pt x="137211" y="16091"/>
                    <a:pt x="137211" y="32195"/>
                  </a:cubicBezTo>
                  <a:cubicBezTo>
                    <a:pt x="137211" y="48286"/>
                    <a:pt x="102908" y="64377"/>
                    <a:pt x="68605" y="64377"/>
                  </a:cubicBezTo>
                  <a:cubicBezTo>
                    <a:pt x="34303" y="64377"/>
                    <a:pt x="0" y="48286"/>
                    <a:pt x="0" y="32195"/>
                  </a:cubicBezTo>
                  <a:cubicBezTo>
                    <a:pt x="0" y="16091"/>
                    <a:pt x="34303" y="0"/>
                    <a:pt x="68605" y="0"/>
                  </a:cubicBezTo>
                  <a:close/>
                </a:path>
              </a:pathLst>
            </a:custGeom>
            <a:grpFill/>
            <a:ln w="12700" cap="sq">
              <a:solidFill>
                <a:srgbClr val="FEFFFE"/>
              </a:solidFill>
            </a:ln>
          </p:spPr>
        </p:sp>
        <p:sp>
          <p:nvSpPr>
            <p:cNvPr id="848" name="Freeform 291">
              <a:extLst>
                <a:ext uri="{FF2B5EF4-FFF2-40B4-BE49-F238E27FC236}">
                  <a16:creationId xmlns:a16="http://schemas.microsoft.com/office/drawing/2014/main" id="{A86FA036-1FA8-40E0-B824-B2ED35BB10E7}"/>
                </a:ext>
              </a:extLst>
            </p:cNvPr>
            <p:cNvSpPr/>
            <p:nvPr/>
          </p:nvSpPr>
          <p:spPr>
            <a:xfrm>
              <a:off x="1374751" y="2053810"/>
              <a:ext cx="149149" cy="82728"/>
            </a:xfrm>
            <a:custGeom>
              <a:avLst/>
              <a:gdLst/>
              <a:ahLst/>
              <a:cxnLst/>
              <a:rect l="l" t="t" r="r" b="b"/>
              <a:pathLst>
                <a:path w="149149" h="82728">
                  <a:moveTo>
                    <a:pt x="74574" y="0"/>
                  </a:moveTo>
                  <a:cubicBezTo>
                    <a:pt x="111861" y="0"/>
                    <a:pt x="149149" y="20688"/>
                    <a:pt x="149149" y="41363"/>
                  </a:cubicBezTo>
                  <a:cubicBezTo>
                    <a:pt x="149149" y="62052"/>
                    <a:pt x="111861" y="82727"/>
                    <a:pt x="74574" y="82727"/>
                  </a:cubicBezTo>
                  <a:cubicBezTo>
                    <a:pt x="37287" y="82727"/>
                    <a:pt x="0" y="62052"/>
                    <a:pt x="0" y="41363"/>
                  </a:cubicBezTo>
                  <a:cubicBezTo>
                    <a:pt x="0" y="20688"/>
                    <a:pt x="37287" y="0"/>
                    <a:pt x="74574" y="0"/>
                  </a:cubicBezTo>
                </a:path>
              </a:pathLst>
            </a:custGeom>
            <a:grpFill/>
          </p:spPr>
        </p:sp>
        <p:sp>
          <p:nvSpPr>
            <p:cNvPr id="849" name="Freeform 292">
              <a:extLst>
                <a:ext uri="{FF2B5EF4-FFF2-40B4-BE49-F238E27FC236}">
                  <a16:creationId xmlns:a16="http://schemas.microsoft.com/office/drawing/2014/main" id="{6574F4DE-7D0C-4C23-8156-3665073605DB}"/>
                </a:ext>
              </a:extLst>
            </p:cNvPr>
            <p:cNvSpPr/>
            <p:nvPr/>
          </p:nvSpPr>
          <p:spPr>
            <a:xfrm>
              <a:off x="1374751" y="2053810"/>
              <a:ext cx="149149" cy="82728"/>
            </a:xfrm>
            <a:custGeom>
              <a:avLst/>
              <a:gdLst/>
              <a:ahLst/>
              <a:cxnLst/>
              <a:rect l="l" t="t" r="r" b="b"/>
              <a:pathLst>
                <a:path w="149149" h="82728">
                  <a:moveTo>
                    <a:pt x="74574" y="0"/>
                  </a:moveTo>
                  <a:cubicBezTo>
                    <a:pt x="111861" y="0"/>
                    <a:pt x="149149" y="20688"/>
                    <a:pt x="149149" y="41363"/>
                  </a:cubicBezTo>
                  <a:cubicBezTo>
                    <a:pt x="149149" y="62052"/>
                    <a:pt x="111861" y="82727"/>
                    <a:pt x="74574" y="82727"/>
                  </a:cubicBezTo>
                  <a:cubicBezTo>
                    <a:pt x="37287" y="82727"/>
                    <a:pt x="0" y="62052"/>
                    <a:pt x="0" y="41363"/>
                  </a:cubicBezTo>
                  <a:cubicBezTo>
                    <a:pt x="0" y="20688"/>
                    <a:pt x="37287" y="0"/>
                    <a:pt x="74574" y="0"/>
                  </a:cubicBezTo>
                  <a:close/>
                </a:path>
              </a:pathLst>
            </a:custGeom>
            <a:grpFill/>
            <a:ln w="12700" cap="sq">
              <a:solidFill>
                <a:srgbClr val="FEFFFE"/>
              </a:solidFill>
            </a:ln>
          </p:spPr>
        </p:sp>
      </p:grpSp>
      <p:grpSp>
        <p:nvGrpSpPr>
          <p:cNvPr id="850" name="Group 849">
            <a:extLst>
              <a:ext uri="{FF2B5EF4-FFF2-40B4-BE49-F238E27FC236}">
                <a16:creationId xmlns:a16="http://schemas.microsoft.com/office/drawing/2014/main" id="{14288F48-18A1-43A3-B6EE-57D24F350439}"/>
              </a:ext>
            </a:extLst>
          </p:cNvPr>
          <p:cNvGrpSpPr/>
          <p:nvPr/>
        </p:nvGrpSpPr>
        <p:grpSpPr>
          <a:xfrm>
            <a:off x="8858040" y="2151925"/>
            <a:ext cx="920591" cy="920591"/>
            <a:chOff x="3214893" y="328558"/>
            <a:chExt cx="920591" cy="920591"/>
          </a:xfrm>
        </p:grpSpPr>
        <p:sp>
          <p:nvSpPr>
            <p:cNvPr id="851" name="Oval 850">
              <a:extLst>
                <a:ext uri="{FF2B5EF4-FFF2-40B4-BE49-F238E27FC236}">
                  <a16:creationId xmlns:a16="http://schemas.microsoft.com/office/drawing/2014/main" id="{60A21D36-B135-41F8-8442-5E5022E00898}"/>
                </a:ext>
              </a:extLst>
            </p:cNvPr>
            <p:cNvSpPr/>
            <p:nvPr/>
          </p:nvSpPr>
          <p:spPr>
            <a:xfrm>
              <a:off x="3214893" y="328558"/>
              <a:ext cx="920591" cy="920591"/>
            </a:xfrm>
            <a:prstGeom prst="ellipse">
              <a:avLst/>
            </a:prstGeom>
            <a:solidFill>
              <a:srgbClr val="00529B">
                <a:hueOff val="0"/>
                <a:satOff val="0"/>
                <a:lumOff val="0"/>
                <a:alphaOff val="0"/>
              </a:srgbClr>
            </a:solidFill>
            <a:ln w="25400" cap="flat" cmpd="sng" algn="ctr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prstDash val="solid"/>
            </a:ln>
            <a:effectLst/>
          </p:spPr>
        </p:sp>
        <p:sp>
          <p:nvSpPr>
            <p:cNvPr id="852" name="Oval 4">
              <a:extLst>
                <a:ext uri="{FF2B5EF4-FFF2-40B4-BE49-F238E27FC236}">
                  <a16:creationId xmlns:a16="http://schemas.microsoft.com/office/drawing/2014/main" id="{A5F8012A-604E-4878-A040-1F49333ED407}"/>
                </a:ext>
              </a:extLst>
            </p:cNvPr>
            <p:cNvSpPr/>
            <p:nvPr/>
          </p:nvSpPr>
          <p:spPr>
            <a:xfrm>
              <a:off x="3349710" y="463375"/>
              <a:ext cx="650957" cy="65095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29210" tIns="29210" rIns="29210" bIns="29210" numCol="1" spcCol="1270" anchor="ctr" anchorCtr="0">
              <a:noAutofit/>
            </a:bodyPr>
            <a:lstStyle/>
            <a:p>
              <a:pPr marL="0" marR="0" lvl="0" indent="0" algn="ctr" defTabSz="102235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3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 Unicode MS"/>
                </a:rPr>
                <a:t>18%</a:t>
              </a:r>
            </a:p>
          </p:txBody>
        </p:sp>
      </p:grpSp>
      <p:sp>
        <p:nvSpPr>
          <p:cNvPr id="853" name="TextBox 852">
            <a:extLst>
              <a:ext uri="{FF2B5EF4-FFF2-40B4-BE49-F238E27FC236}">
                <a16:creationId xmlns:a16="http://schemas.microsoft.com/office/drawing/2014/main" id="{51CCE8C9-010A-4229-8A8F-0485B359E5D9}"/>
              </a:ext>
            </a:extLst>
          </p:cNvPr>
          <p:cNvSpPr txBox="1"/>
          <p:nvPr/>
        </p:nvSpPr>
        <p:spPr>
          <a:xfrm>
            <a:off x="10279197" y="2497605"/>
            <a:ext cx="236382" cy="192861"/>
          </a:xfrm>
          <a:prstGeom prst="rect">
            <a:avLst/>
          </a:prstGeom>
        </p:spPr>
        <p:txBody>
          <a:bodyPr lIns="0" tIns="0" rIns="0" bIns="0" anchor="t"/>
          <a:lstStyle/>
          <a:p>
            <a:pPr defTabSz="806773" eaLnBrk="0" hangingPunct="0">
              <a:lnSpc>
                <a:spcPct val="90000"/>
              </a:lnSpc>
            </a:pPr>
            <a:r>
              <a:rPr lang="en-US" sz="2400" b="1" dirty="0">
                <a:solidFill>
                  <a:srgbClr val="00A5E3"/>
                </a:solidFill>
                <a:latin typeface="Arial"/>
                <a:ea typeface="Arial Unicode MS" pitchFamily="34" charset="-128"/>
              </a:rPr>
              <a:t>=</a:t>
            </a:r>
          </a:p>
        </p:txBody>
      </p:sp>
      <p:sp>
        <p:nvSpPr>
          <p:cNvPr id="854" name="TextBox 853">
            <a:extLst>
              <a:ext uri="{FF2B5EF4-FFF2-40B4-BE49-F238E27FC236}">
                <a16:creationId xmlns:a16="http://schemas.microsoft.com/office/drawing/2014/main" id="{575562C6-C971-4919-B6BE-6BF9A24EE933}"/>
              </a:ext>
            </a:extLst>
          </p:cNvPr>
          <p:cNvSpPr txBox="1"/>
          <p:nvPr/>
        </p:nvSpPr>
        <p:spPr>
          <a:xfrm>
            <a:off x="10956043" y="2792633"/>
            <a:ext cx="998239" cy="325704"/>
          </a:xfrm>
          <a:prstGeom prst="rect">
            <a:avLst/>
          </a:prstGeom>
        </p:spPr>
        <p:txBody>
          <a:bodyPr lIns="0" tIns="0" rIns="0" bIns="0" anchor="t"/>
          <a:lstStyle/>
          <a:p>
            <a:pPr defTabSz="806773" eaLnBrk="0" hangingPunct="0">
              <a:lnSpc>
                <a:spcPct val="90000"/>
              </a:lnSpc>
            </a:pPr>
            <a:r>
              <a:rPr lang="en-US" sz="2400" b="1" dirty="0">
                <a:solidFill>
                  <a:srgbClr val="00A5E3"/>
                </a:solidFill>
                <a:latin typeface="Arial"/>
                <a:ea typeface="Arial Unicode MS" pitchFamily="34" charset="-128"/>
              </a:rPr>
              <a:t>$1.8M</a:t>
            </a:r>
          </a:p>
        </p:txBody>
      </p:sp>
      <p:grpSp>
        <p:nvGrpSpPr>
          <p:cNvPr id="855" name="Group 854">
            <a:extLst>
              <a:ext uri="{FF2B5EF4-FFF2-40B4-BE49-F238E27FC236}">
                <a16:creationId xmlns:a16="http://schemas.microsoft.com/office/drawing/2014/main" id="{A80875CC-9D97-4900-9AED-4FEE8F3573DB}"/>
              </a:ext>
            </a:extLst>
          </p:cNvPr>
          <p:cNvGrpSpPr/>
          <p:nvPr/>
        </p:nvGrpSpPr>
        <p:grpSpPr>
          <a:xfrm>
            <a:off x="11029900" y="2276371"/>
            <a:ext cx="703811" cy="305689"/>
            <a:chOff x="1306003" y="1875417"/>
            <a:chExt cx="797653" cy="346448"/>
          </a:xfrm>
          <a:solidFill>
            <a:srgbClr val="00529B"/>
          </a:solidFill>
        </p:grpSpPr>
        <p:sp>
          <p:nvSpPr>
            <p:cNvPr id="856" name="Freeform 299">
              <a:extLst>
                <a:ext uri="{FF2B5EF4-FFF2-40B4-BE49-F238E27FC236}">
                  <a16:creationId xmlns:a16="http://schemas.microsoft.com/office/drawing/2014/main" id="{00D038CD-92B3-40EC-B805-DEA682EA28EE}"/>
                </a:ext>
              </a:extLst>
            </p:cNvPr>
            <p:cNvSpPr/>
            <p:nvPr/>
          </p:nvSpPr>
          <p:spPr>
            <a:xfrm>
              <a:off x="1628993" y="1988496"/>
              <a:ext cx="474663" cy="233363"/>
            </a:xfrm>
            <a:custGeom>
              <a:avLst/>
              <a:gdLst/>
              <a:ahLst/>
              <a:cxnLst/>
              <a:rect l="l" t="t" r="r" b="b"/>
              <a:pathLst>
                <a:path w="474663" h="233363">
                  <a:moveTo>
                    <a:pt x="0" y="156375"/>
                  </a:moveTo>
                  <a:lnTo>
                    <a:pt x="221450" y="233363"/>
                  </a:lnTo>
                  <a:lnTo>
                    <a:pt x="474663" y="39688"/>
                  </a:lnTo>
                  <a:lnTo>
                    <a:pt x="279400" y="0"/>
                  </a:lnTo>
                  <a:close/>
                </a:path>
              </a:pathLst>
            </a:custGeom>
            <a:grpFill/>
          </p:spPr>
        </p:sp>
        <p:sp>
          <p:nvSpPr>
            <p:cNvPr id="857" name="Freeform 300">
              <a:extLst>
                <a:ext uri="{FF2B5EF4-FFF2-40B4-BE49-F238E27FC236}">
                  <a16:creationId xmlns:a16="http://schemas.microsoft.com/office/drawing/2014/main" id="{1B4410B4-FA72-409C-8E03-E8D1791C9AA3}"/>
                </a:ext>
              </a:extLst>
            </p:cNvPr>
            <p:cNvSpPr/>
            <p:nvPr/>
          </p:nvSpPr>
          <p:spPr>
            <a:xfrm>
              <a:off x="1628993" y="1988496"/>
              <a:ext cx="474663" cy="233363"/>
            </a:xfrm>
            <a:custGeom>
              <a:avLst/>
              <a:gdLst/>
              <a:ahLst/>
              <a:cxnLst/>
              <a:rect l="l" t="t" r="r" b="b"/>
              <a:pathLst>
                <a:path w="474663" h="233363">
                  <a:moveTo>
                    <a:pt x="0" y="156375"/>
                  </a:moveTo>
                  <a:lnTo>
                    <a:pt x="221450" y="233363"/>
                  </a:lnTo>
                  <a:lnTo>
                    <a:pt x="474663" y="39688"/>
                  </a:lnTo>
                  <a:lnTo>
                    <a:pt x="279400" y="0"/>
                  </a:lnTo>
                  <a:lnTo>
                    <a:pt x="0" y="156375"/>
                  </a:lnTo>
                  <a:close/>
                </a:path>
              </a:pathLst>
            </a:custGeom>
            <a:grpFill/>
            <a:ln w="12700" cap="sq">
              <a:solidFill>
                <a:srgbClr val="FFFFFF"/>
              </a:solidFill>
            </a:ln>
          </p:spPr>
        </p:sp>
        <p:sp>
          <p:nvSpPr>
            <p:cNvPr id="858" name="Freeform 301">
              <a:extLst>
                <a:ext uri="{FF2B5EF4-FFF2-40B4-BE49-F238E27FC236}">
                  <a16:creationId xmlns:a16="http://schemas.microsoft.com/office/drawing/2014/main" id="{7303AB8B-0C0B-4B2C-9480-96CF34DC1897}"/>
                </a:ext>
              </a:extLst>
            </p:cNvPr>
            <p:cNvSpPr/>
            <p:nvPr/>
          </p:nvSpPr>
          <p:spPr>
            <a:xfrm>
              <a:off x="1628993" y="1960227"/>
              <a:ext cx="474663" cy="233363"/>
            </a:xfrm>
            <a:custGeom>
              <a:avLst/>
              <a:gdLst/>
              <a:ahLst/>
              <a:cxnLst/>
              <a:rect l="l" t="t" r="r" b="b"/>
              <a:pathLst>
                <a:path w="474663" h="233363">
                  <a:moveTo>
                    <a:pt x="0" y="156375"/>
                  </a:moveTo>
                  <a:lnTo>
                    <a:pt x="221450" y="233363"/>
                  </a:lnTo>
                  <a:lnTo>
                    <a:pt x="474663" y="39688"/>
                  </a:lnTo>
                  <a:lnTo>
                    <a:pt x="279400" y="0"/>
                  </a:lnTo>
                  <a:close/>
                </a:path>
              </a:pathLst>
            </a:custGeom>
            <a:grpFill/>
          </p:spPr>
        </p:sp>
        <p:sp>
          <p:nvSpPr>
            <p:cNvPr id="859" name="Freeform 302">
              <a:extLst>
                <a:ext uri="{FF2B5EF4-FFF2-40B4-BE49-F238E27FC236}">
                  <a16:creationId xmlns:a16="http://schemas.microsoft.com/office/drawing/2014/main" id="{32003A27-325F-4C64-AF7F-B8CDC42FBEE5}"/>
                </a:ext>
              </a:extLst>
            </p:cNvPr>
            <p:cNvSpPr/>
            <p:nvPr/>
          </p:nvSpPr>
          <p:spPr>
            <a:xfrm>
              <a:off x="1628993" y="1960227"/>
              <a:ext cx="474663" cy="233363"/>
            </a:xfrm>
            <a:custGeom>
              <a:avLst/>
              <a:gdLst/>
              <a:ahLst/>
              <a:cxnLst/>
              <a:rect l="l" t="t" r="r" b="b"/>
              <a:pathLst>
                <a:path w="474663" h="233363">
                  <a:moveTo>
                    <a:pt x="0" y="156375"/>
                  </a:moveTo>
                  <a:lnTo>
                    <a:pt x="221450" y="233363"/>
                  </a:lnTo>
                  <a:lnTo>
                    <a:pt x="474663" y="39688"/>
                  </a:lnTo>
                  <a:lnTo>
                    <a:pt x="279400" y="0"/>
                  </a:lnTo>
                  <a:lnTo>
                    <a:pt x="0" y="156375"/>
                  </a:lnTo>
                  <a:close/>
                </a:path>
              </a:pathLst>
            </a:custGeom>
            <a:grpFill/>
            <a:ln w="12700" cap="sq">
              <a:solidFill>
                <a:srgbClr val="FFFFFF"/>
              </a:solidFill>
            </a:ln>
          </p:spPr>
        </p:sp>
        <p:sp>
          <p:nvSpPr>
            <p:cNvPr id="860" name="Freeform 303">
              <a:extLst>
                <a:ext uri="{FF2B5EF4-FFF2-40B4-BE49-F238E27FC236}">
                  <a16:creationId xmlns:a16="http://schemas.microsoft.com/office/drawing/2014/main" id="{B89DC843-115E-41C2-BD92-02341BEDD1DC}"/>
                </a:ext>
              </a:extLst>
            </p:cNvPr>
            <p:cNvSpPr/>
            <p:nvPr/>
          </p:nvSpPr>
          <p:spPr>
            <a:xfrm>
              <a:off x="1628993" y="1931956"/>
              <a:ext cx="474663" cy="233363"/>
            </a:xfrm>
            <a:custGeom>
              <a:avLst/>
              <a:gdLst/>
              <a:ahLst/>
              <a:cxnLst/>
              <a:rect l="l" t="t" r="r" b="b"/>
              <a:pathLst>
                <a:path w="474663" h="233363">
                  <a:moveTo>
                    <a:pt x="0" y="156375"/>
                  </a:moveTo>
                  <a:lnTo>
                    <a:pt x="221450" y="233362"/>
                  </a:lnTo>
                  <a:lnTo>
                    <a:pt x="474663" y="39687"/>
                  </a:lnTo>
                  <a:lnTo>
                    <a:pt x="279400" y="0"/>
                  </a:lnTo>
                  <a:close/>
                </a:path>
              </a:pathLst>
            </a:custGeom>
            <a:grpFill/>
          </p:spPr>
        </p:sp>
        <p:sp>
          <p:nvSpPr>
            <p:cNvPr id="861" name="Freeform 304">
              <a:extLst>
                <a:ext uri="{FF2B5EF4-FFF2-40B4-BE49-F238E27FC236}">
                  <a16:creationId xmlns:a16="http://schemas.microsoft.com/office/drawing/2014/main" id="{44DA2F0B-5B5F-452B-8E4A-79B941933DA6}"/>
                </a:ext>
              </a:extLst>
            </p:cNvPr>
            <p:cNvSpPr/>
            <p:nvPr/>
          </p:nvSpPr>
          <p:spPr>
            <a:xfrm>
              <a:off x="1628993" y="1931956"/>
              <a:ext cx="474663" cy="233363"/>
            </a:xfrm>
            <a:custGeom>
              <a:avLst/>
              <a:gdLst/>
              <a:ahLst/>
              <a:cxnLst/>
              <a:rect l="l" t="t" r="r" b="b"/>
              <a:pathLst>
                <a:path w="474663" h="233363">
                  <a:moveTo>
                    <a:pt x="0" y="156375"/>
                  </a:moveTo>
                  <a:lnTo>
                    <a:pt x="221450" y="233362"/>
                  </a:lnTo>
                  <a:lnTo>
                    <a:pt x="474663" y="39687"/>
                  </a:lnTo>
                  <a:lnTo>
                    <a:pt x="279400" y="0"/>
                  </a:lnTo>
                  <a:lnTo>
                    <a:pt x="0" y="156375"/>
                  </a:lnTo>
                  <a:close/>
                </a:path>
              </a:pathLst>
            </a:custGeom>
            <a:grpFill/>
            <a:ln w="12700" cap="sq">
              <a:solidFill>
                <a:srgbClr val="FFFFFF"/>
              </a:solidFill>
            </a:ln>
          </p:spPr>
        </p:sp>
        <p:sp>
          <p:nvSpPr>
            <p:cNvPr id="862" name="Freeform 305">
              <a:extLst>
                <a:ext uri="{FF2B5EF4-FFF2-40B4-BE49-F238E27FC236}">
                  <a16:creationId xmlns:a16="http://schemas.microsoft.com/office/drawing/2014/main" id="{DE7E2DBE-4248-4DAE-9E09-CF0CBA56756B}"/>
                </a:ext>
              </a:extLst>
            </p:cNvPr>
            <p:cNvSpPr/>
            <p:nvPr/>
          </p:nvSpPr>
          <p:spPr>
            <a:xfrm>
              <a:off x="1628993" y="1903686"/>
              <a:ext cx="474663" cy="233363"/>
            </a:xfrm>
            <a:custGeom>
              <a:avLst/>
              <a:gdLst/>
              <a:ahLst/>
              <a:cxnLst/>
              <a:rect l="l" t="t" r="r" b="b"/>
              <a:pathLst>
                <a:path w="474663" h="233363">
                  <a:moveTo>
                    <a:pt x="0" y="156375"/>
                  </a:moveTo>
                  <a:lnTo>
                    <a:pt x="221450" y="233362"/>
                  </a:lnTo>
                  <a:lnTo>
                    <a:pt x="474663" y="39687"/>
                  </a:lnTo>
                  <a:lnTo>
                    <a:pt x="279400" y="0"/>
                  </a:lnTo>
                  <a:close/>
                </a:path>
              </a:pathLst>
            </a:custGeom>
            <a:grpFill/>
          </p:spPr>
        </p:sp>
        <p:sp>
          <p:nvSpPr>
            <p:cNvPr id="863" name="Freeform 306">
              <a:extLst>
                <a:ext uri="{FF2B5EF4-FFF2-40B4-BE49-F238E27FC236}">
                  <a16:creationId xmlns:a16="http://schemas.microsoft.com/office/drawing/2014/main" id="{4A4FEC08-7741-44C5-A52D-E1023FBF214C}"/>
                </a:ext>
              </a:extLst>
            </p:cNvPr>
            <p:cNvSpPr/>
            <p:nvPr/>
          </p:nvSpPr>
          <p:spPr>
            <a:xfrm>
              <a:off x="1628993" y="1903686"/>
              <a:ext cx="474663" cy="233363"/>
            </a:xfrm>
            <a:custGeom>
              <a:avLst/>
              <a:gdLst/>
              <a:ahLst/>
              <a:cxnLst/>
              <a:rect l="l" t="t" r="r" b="b"/>
              <a:pathLst>
                <a:path w="474663" h="233363">
                  <a:moveTo>
                    <a:pt x="0" y="156375"/>
                  </a:moveTo>
                  <a:lnTo>
                    <a:pt x="221450" y="233362"/>
                  </a:lnTo>
                  <a:lnTo>
                    <a:pt x="474663" y="39687"/>
                  </a:lnTo>
                  <a:lnTo>
                    <a:pt x="279400" y="0"/>
                  </a:lnTo>
                  <a:lnTo>
                    <a:pt x="0" y="156375"/>
                  </a:lnTo>
                  <a:close/>
                </a:path>
              </a:pathLst>
            </a:custGeom>
            <a:grpFill/>
            <a:ln w="12700" cap="sq">
              <a:solidFill>
                <a:srgbClr val="FFFFFF"/>
              </a:solidFill>
            </a:ln>
          </p:spPr>
        </p:sp>
        <p:sp>
          <p:nvSpPr>
            <p:cNvPr id="864" name="Freeform 307">
              <a:extLst>
                <a:ext uri="{FF2B5EF4-FFF2-40B4-BE49-F238E27FC236}">
                  <a16:creationId xmlns:a16="http://schemas.microsoft.com/office/drawing/2014/main" id="{E92D701C-F158-4A37-83A5-F0CA8AD4799B}"/>
                </a:ext>
              </a:extLst>
            </p:cNvPr>
            <p:cNvSpPr/>
            <p:nvPr/>
          </p:nvSpPr>
          <p:spPr>
            <a:xfrm>
              <a:off x="1628993" y="1875417"/>
              <a:ext cx="474663" cy="233363"/>
            </a:xfrm>
            <a:custGeom>
              <a:avLst/>
              <a:gdLst/>
              <a:ahLst/>
              <a:cxnLst/>
              <a:rect l="l" t="t" r="r" b="b"/>
              <a:pathLst>
                <a:path w="474663" h="233363">
                  <a:moveTo>
                    <a:pt x="0" y="156375"/>
                  </a:moveTo>
                  <a:lnTo>
                    <a:pt x="221450" y="233362"/>
                  </a:lnTo>
                  <a:lnTo>
                    <a:pt x="474663" y="39687"/>
                  </a:lnTo>
                  <a:lnTo>
                    <a:pt x="279400" y="0"/>
                  </a:lnTo>
                  <a:close/>
                </a:path>
              </a:pathLst>
            </a:custGeom>
            <a:grpFill/>
          </p:spPr>
        </p:sp>
        <p:sp>
          <p:nvSpPr>
            <p:cNvPr id="865" name="Freeform 308">
              <a:extLst>
                <a:ext uri="{FF2B5EF4-FFF2-40B4-BE49-F238E27FC236}">
                  <a16:creationId xmlns:a16="http://schemas.microsoft.com/office/drawing/2014/main" id="{A627A80C-DC46-4FD9-B000-DBD763CA761A}"/>
                </a:ext>
              </a:extLst>
            </p:cNvPr>
            <p:cNvSpPr/>
            <p:nvPr/>
          </p:nvSpPr>
          <p:spPr>
            <a:xfrm>
              <a:off x="1628993" y="1875417"/>
              <a:ext cx="474663" cy="233363"/>
            </a:xfrm>
            <a:custGeom>
              <a:avLst/>
              <a:gdLst/>
              <a:ahLst/>
              <a:cxnLst/>
              <a:rect l="l" t="t" r="r" b="b"/>
              <a:pathLst>
                <a:path w="474663" h="233363">
                  <a:moveTo>
                    <a:pt x="0" y="156375"/>
                  </a:moveTo>
                  <a:lnTo>
                    <a:pt x="221450" y="233362"/>
                  </a:lnTo>
                  <a:lnTo>
                    <a:pt x="474663" y="39687"/>
                  </a:lnTo>
                  <a:lnTo>
                    <a:pt x="279400" y="0"/>
                  </a:lnTo>
                  <a:lnTo>
                    <a:pt x="0" y="156375"/>
                  </a:lnTo>
                  <a:close/>
                </a:path>
              </a:pathLst>
            </a:custGeom>
            <a:grpFill/>
            <a:ln w="12700" cap="sq">
              <a:solidFill>
                <a:srgbClr val="FFFFFF"/>
              </a:solidFill>
            </a:ln>
          </p:spPr>
        </p:sp>
        <p:sp>
          <p:nvSpPr>
            <p:cNvPr id="866" name="Freeform 309">
              <a:extLst>
                <a:ext uri="{FF2B5EF4-FFF2-40B4-BE49-F238E27FC236}">
                  <a16:creationId xmlns:a16="http://schemas.microsoft.com/office/drawing/2014/main" id="{E5A8FFCC-9528-4348-BF23-197457F49A1D}"/>
                </a:ext>
              </a:extLst>
            </p:cNvPr>
            <p:cNvSpPr/>
            <p:nvPr/>
          </p:nvSpPr>
          <p:spPr>
            <a:xfrm>
              <a:off x="1687137" y="1898964"/>
              <a:ext cx="365722" cy="179921"/>
            </a:xfrm>
            <a:custGeom>
              <a:avLst/>
              <a:gdLst/>
              <a:ahLst/>
              <a:cxnLst/>
              <a:rect l="l" t="t" r="r" b="b"/>
              <a:pathLst>
                <a:path w="365722" h="179921">
                  <a:moveTo>
                    <a:pt x="0" y="124625"/>
                  </a:moveTo>
                  <a:lnTo>
                    <a:pt x="156959" y="179921"/>
                  </a:lnTo>
                  <a:lnTo>
                    <a:pt x="365721" y="28842"/>
                  </a:lnTo>
                  <a:lnTo>
                    <a:pt x="221259" y="0"/>
                  </a:lnTo>
                  <a:close/>
                </a:path>
              </a:pathLst>
            </a:custGeom>
            <a:grpFill/>
          </p:spPr>
        </p:sp>
        <p:sp>
          <p:nvSpPr>
            <p:cNvPr id="867" name="Freeform 310">
              <a:extLst>
                <a:ext uri="{FF2B5EF4-FFF2-40B4-BE49-F238E27FC236}">
                  <a16:creationId xmlns:a16="http://schemas.microsoft.com/office/drawing/2014/main" id="{E489263A-6817-453D-9FA3-75AFC88F4638}"/>
                </a:ext>
              </a:extLst>
            </p:cNvPr>
            <p:cNvSpPr/>
            <p:nvPr/>
          </p:nvSpPr>
          <p:spPr>
            <a:xfrm>
              <a:off x="1687137" y="1898964"/>
              <a:ext cx="365722" cy="179921"/>
            </a:xfrm>
            <a:custGeom>
              <a:avLst/>
              <a:gdLst/>
              <a:ahLst/>
              <a:cxnLst/>
              <a:rect l="l" t="t" r="r" b="b"/>
              <a:pathLst>
                <a:path w="365722" h="179921">
                  <a:moveTo>
                    <a:pt x="0" y="124625"/>
                  </a:moveTo>
                  <a:lnTo>
                    <a:pt x="156959" y="179921"/>
                  </a:lnTo>
                  <a:lnTo>
                    <a:pt x="365721" y="28842"/>
                  </a:lnTo>
                  <a:lnTo>
                    <a:pt x="221259" y="0"/>
                  </a:lnTo>
                  <a:lnTo>
                    <a:pt x="0" y="124625"/>
                  </a:lnTo>
                  <a:close/>
                </a:path>
              </a:pathLst>
            </a:custGeom>
            <a:grpFill/>
            <a:ln w="12700" cap="sq">
              <a:solidFill>
                <a:srgbClr val="FFFFFF"/>
              </a:solidFill>
            </a:ln>
          </p:spPr>
        </p:sp>
        <p:sp>
          <p:nvSpPr>
            <p:cNvPr id="868" name="Freeform 311">
              <a:extLst>
                <a:ext uri="{FF2B5EF4-FFF2-40B4-BE49-F238E27FC236}">
                  <a16:creationId xmlns:a16="http://schemas.microsoft.com/office/drawing/2014/main" id="{7B2CD7AF-0DAF-4466-9BBD-6E318A27E1C9}"/>
                </a:ext>
              </a:extLst>
            </p:cNvPr>
            <p:cNvSpPr/>
            <p:nvPr/>
          </p:nvSpPr>
          <p:spPr>
            <a:xfrm>
              <a:off x="1746468" y="1933367"/>
              <a:ext cx="263525" cy="197117"/>
            </a:xfrm>
            <a:custGeom>
              <a:avLst/>
              <a:gdLst/>
              <a:ahLst/>
              <a:cxnLst/>
              <a:rect l="l" t="t" r="r" b="b"/>
              <a:pathLst>
                <a:path w="263525" h="197117">
                  <a:moveTo>
                    <a:pt x="0" y="23812"/>
                  </a:moveTo>
                  <a:lnTo>
                    <a:pt x="230975" y="80429"/>
                  </a:lnTo>
                  <a:lnTo>
                    <a:pt x="230975" y="197117"/>
                  </a:lnTo>
                  <a:lnTo>
                    <a:pt x="263525" y="168643"/>
                  </a:lnTo>
                  <a:lnTo>
                    <a:pt x="263525" y="50533"/>
                  </a:lnTo>
                  <a:lnTo>
                    <a:pt x="45251" y="0"/>
                  </a:lnTo>
                  <a:close/>
                </a:path>
              </a:pathLst>
            </a:custGeom>
            <a:grpFill/>
          </p:spPr>
        </p:sp>
        <p:sp>
          <p:nvSpPr>
            <p:cNvPr id="869" name="Freeform 312">
              <a:extLst>
                <a:ext uri="{FF2B5EF4-FFF2-40B4-BE49-F238E27FC236}">
                  <a16:creationId xmlns:a16="http://schemas.microsoft.com/office/drawing/2014/main" id="{D2D6F489-2FCC-4CC3-BC10-CFF35C2791F5}"/>
                </a:ext>
              </a:extLst>
            </p:cNvPr>
            <p:cNvSpPr/>
            <p:nvPr/>
          </p:nvSpPr>
          <p:spPr>
            <a:xfrm>
              <a:off x="1746468" y="1933367"/>
              <a:ext cx="263525" cy="197117"/>
            </a:xfrm>
            <a:custGeom>
              <a:avLst/>
              <a:gdLst/>
              <a:ahLst/>
              <a:cxnLst/>
              <a:rect l="l" t="t" r="r" b="b"/>
              <a:pathLst>
                <a:path w="263525" h="197117">
                  <a:moveTo>
                    <a:pt x="0" y="23812"/>
                  </a:moveTo>
                  <a:lnTo>
                    <a:pt x="230975" y="80429"/>
                  </a:lnTo>
                  <a:lnTo>
                    <a:pt x="230975" y="197117"/>
                  </a:lnTo>
                  <a:lnTo>
                    <a:pt x="263525" y="168643"/>
                  </a:lnTo>
                  <a:lnTo>
                    <a:pt x="263525" y="50533"/>
                  </a:lnTo>
                  <a:lnTo>
                    <a:pt x="45251" y="0"/>
                  </a:lnTo>
                  <a:lnTo>
                    <a:pt x="0" y="23812"/>
                  </a:lnTo>
                  <a:close/>
                </a:path>
              </a:pathLst>
            </a:custGeom>
            <a:grpFill/>
            <a:ln w="12700" cap="sq">
              <a:solidFill>
                <a:srgbClr val="FFFFFF"/>
              </a:solidFill>
            </a:ln>
          </p:spPr>
        </p:sp>
        <p:sp>
          <p:nvSpPr>
            <p:cNvPr id="870" name="Freeform 313">
              <a:extLst>
                <a:ext uri="{FF2B5EF4-FFF2-40B4-BE49-F238E27FC236}">
                  <a16:creationId xmlns:a16="http://schemas.microsoft.com/office/drawing/2014/main" id="{2D65B81D-A619-4715-A803-4B00ECCA58E1}"/>
                </a:ext>
              </a:extLst>
            </p:cNvPr>
            <p:cNvSpPr/>
            <p:nvPr/>
          </p:nvSpPr>
          <p:spPr>
            <a:xfrm>
              <a:off x="1311833" y="2096536"/>
              <a:ext cx="137490" cy="64084"/>
            </a:xfrm>
            <a:custGeom>
              <a:avLst/>
              <a:gdLst/>
              <a:ahLst/>
              <a:cxnLst/>
              <a:rect l="l" t="t" r="r" b="b"/>
              <a:pathLst>
                <a:path w="137490" h="64084">
                  <a:moveTo>
                    <a:pt x="68745" y="0"/>
                  </a:moveTo>
                  <a:cubicBezTo>
                    <a:pt x="103124" y="0"/>
                    <a:pt x="137490" y="16028"/>
                    <a:pt x="137490" y="32043"/>
                  </a:cubicBezTo>
                  <a:cubicBezTo>
                    <a:pt x="137490" y="48070"/>
                    <a:pt x="103124" y="64084"/>
                    <a:pt x="68745" y="64084"/>
                  </a:cubicBezTo>
                  <a:cubicBezTo>
                    <a:pt x="34366" y="64084"/>
                    <a:pt x="0" y="48070"/>
                    <a:pt x="0" y="32043"/>
                  </a:cubicBezTo>
                  <a:cubicBezTo>
                    <a:pt x="0" y="16028"/>
                    <a:pt x="34366" y="0"/>
                    <a:pt x="68745" y="0"/>
                  </a:cubicBezTo>
                </a:path>
              </a:pathLst>
            </a:custGeom>
            <a:grpFill/>
          </p:spPr>
        </p:sp>
        <p:sp>
          <p:nvSpPr>
            <p:cNvPr id="871" name="Freeform 314">
              <a:extLst>
                <a:ext uri="{FF2B5EF4-FFF2-40B4-BE49-F238E27FC236}">
                  <a16:creationId xmlns:a16="http://schemas.microsoft.com/office/drawing/2014/main" id="{C4CD9014-3FC3-40CC-90AA-472BEFA49BEA}"/>
                </a:ext>
              </a:extLst>
            </p:cNvPr>
            <p:cNvSpPr/>
            <p:nvPr/>
          </p:nvSpPr>
          <p:spPr>
            <a:xfrm>
              <a:off x="1311833" y="2096536"/>
              <a:ext cx="137490" cy="64084"/>
            </a:xfrm>
            <a:custGeom>
              <a:avLst/>
              <a:gdLst/>
              <a:ahLst/>
              <a:cxnLst/>
              <a:rect l="l" t="t" r="r" b="b"/>
              <a:pathLst>
                <a:path w="137490" h="64084">
                  <a:moveTo>
                    <a:pt x="68745" y="0"/>
                  </a:moveTo>
                  <a:cubicBezTo>
                    <a:pt x="103124" y="0"/>
                    <a:pt x="137490" y="16028"/>
                    <a:pt x="137490" y="32043"/>
                  </a:cubicBezTo>
                  <a:cubicBezTo>
                    <a:pt x="137490" y="48070"/>
                    <a:pt x="103124" y="64084"/>
                    <a:pt x="68745" y="64084"/>
                  </a:cubicBezTo>
                  <a:cubicBezTo>
                    <a:pt x="34366" y="64084"/>
                    <a:pt x="0" y="48070"/>
                    <a:pt x="0" y="32043"/>
                  </a:cubicBezTo>
                  <a:cubicBezTo>
                    <a:pt x="0" y="16028"/>
                    <a:pt x="34366" y="0"/>
                    <a:pt x="68745" y="0"/>
                  </a:cubicBezTo>
                  <a:close/>
                </a:path>
              </a:pathLst>
            </a:custGeom>
            <a:grpFill/>
            <a:ln w="12700" cap="sq">
              <a:solidFill>
                <a:srgbClr val="FEFFFE"/>
              </a:solidFill>
            </a:ln>
          </p:spPr>
        </p:sp>
        <p:sp>
          <p:nvSpPr>
            <p:cNvPr id="872" name="Freeform 315">
              <a:extLst>
                <a:ext uri="{FF2B5EF4-FFF2-40B4-BE49-F238E27FC236}">
                  <a16:creationId xmlns:a16="http://schemas.microsoft.com/office/drawing/2014/main" id="{C734AD01-F944-433F-8D77-DC2CBCE1F22C}"/>
                </a:ext>
              </a:extLst>
            </p:cNvPr>
            <p:cNvSpPr/>
            <p:nvPr/>
          </p:nvSpPr>
          <p:spPr>
            <a:xfrm>
              <a:off x="1311972" y="2096391"/>
              <a:ext cx="137211" cy="64376"/>
            </a:xfrm>
            <a:custGeom>
              <a:avLst/>
              <a:gdLst/>
              <a:ahLst/>
              <a:cxnLst/>
              <a:rect l="l" t="t" r="r" b="b"/>
              <a:pathLst>
                <a:path w="137211" h="64376">
                  <a:moveTo>
                    <a:pt x="68606" y="0"/>
                  </a:moveTo>
                  <a:cubicBezTo>
                    <a:pt x="102908" y="0"/>
                    <a:pt x="137211" y="16091"/>
                    <a:pt x="137211" y="32195"/>
                  </a:cubicBezTo>
                  <a:cubicBezTo>
                    <a:pt x="137211" y="48286"/>
                    <a:pt x="102908" y="64377"/>
                    <a:pt x="68606" y="64377"/>
                  </a:cubicBezTo>
                  <a:cubicBezTo>
                    <a:pt x="34303" y="64377"/>
                    <a:pt x="0" y="48286"/>
                    <a:pt x="0" y="32195"/>
                  </a:cubicBezTo>
                  <a:cubicBezTo>
                    <a:pt x="0" y="16091"/>
                    <a:pt x="34303" y="0"/>
                    <a:pt x="68606" y="0"/>
                  </a:cubicBezTo>
                </a:path>
              </a:pathLst>
            </a:custGeom>
            <a:grpFill/>
          </p:spPr>
        </p:sp>
        <p:sp>
          <p:nvSpPr>
            <p:cNvPr id="873" name="Freeform 316">
              <a:extLst>
                <a:ext uri="{FF2B5EF4-FFF2-40B4-BE49-F238E27FC236}">
                  <a16:creationId xmlns:a16="http://schemas.microsoft.com/office/drawing/2014/main" id="{5F7C2E36-CB52-47D2-A972-9ECB3AF3B847}"/>
                </a:ext>
              </a:extLst>
            </p:cNvPr>
            <p:cNvSpPr/>
            <p:nvPr/>
          </p:nvSpPr>
          <p:spPr>
            <a:xfrm>
              <a:off x="1311972" y="2096391"/>
              <a:ext cx="137211" cy="64376"/>
            </a:xfrm>
            <a:custGeom>
              <a:avLst/>
              <a:gdLst/>
              <a:ahLst/>
              <a:cxnLst/>
              <a:rect l="l" t="t" r="r" b="b"/>
              <a:pathLst>
                <a:path w="137211" h="64376">
                  <a:moveTo>
                    <a:pt x="68606" y="0"/>
                  </a:moveTo>
                  <a:cubicBezTo>
                    <a:pt x="102908" y="0"/>
                    <a:pt x="137211" y="16091"/>
                    <a:pt x="137211" y="32195"/>
                  </a:cubicBezTo>
                  <a:cubicBezTo>
                    <a:pt x="137211" y="48286"/>
                    <a:pt x="102908" y="64377"/>
                    <a:pt x="68606" y="64377"/>
                  </a:cubicBezTo>
                  <a:cubicBezTo>
                    <a:pt x="34303" y="64377"/>
                    <a:pt x="0" y="48286"/>
                    <a:pt x="0" y="32195"/>
                  </a:cubicBezTo>
                  <a:cubicBezTo>
                    <a:pt x="0" y="16091"/>
                    <a:pt x="34303" y="0"/>
                    <a:pt x="68606" y="0"/>
                  </a:cubicBezTo>
                  <a:close/>
                </a:path>
              </a:pathLst>
            </a:custGeom>
            <a:grpFill/>
            <a:ln w="12700" cap="sq">
              <a:solidFill>
                <a:srgbClr val="FEFFFE"/>
              </a:solidFill>
            </a:ln>
          </p:spPr>
        </p:sp>
        <p:sp>
          <p:nvSpPr>
            <p:cNvPr id="874" name="Freeform 317">
              <a:extLst>
                <a:ext uri="{FF2B5EF4-FFF2-40B4-BE49-F238E27FC236}">
                  <a16:creationId xmlns:a16="http://schemas.microsoft.com/office/drawing/2014/main" id="{969C8B01-AA11-48D5-829E-0121B4CBC7FF}"/>
                </a:ext>
              </a:extLst>
            </p:cNvPr>
            <p:cNvSpPr/>
            <p:nvPr/>
          </p:nvSpPr>
          <p:spPr>
            <a:xfrm>
              <a:off x="1306003" y="2083560"/>
              <a:ext cx="149149" cy="82728"/>
            </a:xfrm>
            <a:custGeom>
              <a:avLst/>
              <a:gdLst/>
              <a:ahLst/>
              <a:cxnLst/>
              <a:rect l="l" t="t" r="r" b="b"/>
              <a:pathLst>
                <a:path w="149149" h="82728">
                  <a:moveTo>
                    <a:pt x="74575" y="0"/>
                  </a:moveTo>
                  <a:cubicBezTo>
                    <a:pt x="111862" y="0"/>
                    <a:pt x="149149" y="20688"/>
                    <a:pt x="149149" y="41363"/>
                  </a:cubicBezTo>
                  <a:cubicBezTo>
                    <a:pt x="149149" y="62052"/>
                    <a:pt x="111862" y="82728"/>
                    <a:pt x="74575" y="82728"/>
                  </a:cubicBezTo>
                  <a:cubicBezTo>
                    <a:pt x="37287" y="82728"/>
                    <a:pt x="0" y="62052"/>
                    <a:pt x="0" y="41363"/>
                  </a:cubicBezTo>
                  <a:cubicBezTo>
                    <a:pt x="0" y="20688"/>
                    <a:pt x="37287" y="0"/>
                    <a:pt x="74575" y="0"/>
                  </a:cubicBezTo>
                </a:path>
              </a:pathLst>
            </a:custGeom>
            <a:grpFill/>
          </p:spPr>
        </p:sp>
        <p:sp>
          <p:nvSpPr>
            <p:cNvPr id="875" name="Freeform 318">
              <a:extLst>
                <a:ext uri="{FF2B5EF4-FFF2-40B4-BE49-F238E27FC236}">
                  <a16:creationId xmlns:a16="http://schemas.microsoft.com/office/drawing/2014/main" id="{D483B24E-FDA1-4E85-A730-226DF19B1EE9}"/>
                </a:ext>
              </a:extLst>
            </p:cNvPr>
            <p:cNvSpPr/>
            <p:nvPr/>
          </p:nvSpPr>
          <p:spPr>
            <a:xfrm>
              <a:off x="1306003" y="2083560"/>
              <a:ext cx="149149" cy="82728"/>
            </a:xfrm>
            <a:custGeom>
              <a:avLst/>
              <a:gdLst/>
              <a:ahLst/>
              <a:cxnLst/>
              <a:rect l="l" t="t" r="r" b="b"/>
              <a:pathLst>
                <a:path w="149149" h="82728">
                  <a:moveTo>
                    <a:pt x="74575" y="0"/>
                  </a:moveTo>
                  <a:cubicBezTo>
                    <a:pt x="111862" y="0"/>
                    <a:pt x="149149" y="20688"/>
                    <a:pt x="149149" y="41363"/>
                  </a:cubicBezTo>
                  <a:cubicBezTo>
                    <a:pt x="149149" y="62052"/>
                    <a:pt x="111862" y="82728"/>
                    <a:pt x="74575" y="82728"/>
                  </a:cubicBezTo>
                  <a:cubicBezTo>
                    <a:pt x="37287" y="82728"/>
                    <a:pt x="0" y="62052"/>
                    <a:pt x="0" y="41363"/>
                  </a:cubicBezTo>
                  <a:cubicBezTo>
                    <a:pt x="0" y="20688"/>
                    <a:pt x="37287" y="0"/>
                    <a:pt x="74575" y="0"/>
                  </a:cubicBezTo>
                  <a:close/>
                </a:path>
              </a:pathLst>
            </a:custGeom>
            <a:grpFill/>
            <a:ln w="12700" cap="sq">
              <a:solidFill>
                <a:srgbClr val="FEFFFE"/>
              </a:solidFill>
            </a:ln>
          </p:spPr>
        </p:sp>
        <p:sp>
          <p:nvSpPr>
            <p:cNvPr id="876" name="Freeform 319">
              <a:extLst>
                <a:ext uri="{FF2B5EF4-FFF2-40B4-BE49-F238E27FC236}">
                  <a16:creationId xmlns:a16="http://schemas.microsoft.com/office/drawing/2014/main" id="{EF09F8E1-86C1-4A56-8032-EF598E8B8902}"/>
                </a:ext>
              </a:extLst>
            </p:cNvPr>
            <p:cNvSpPr/>
            <p:nvPr/>
          </p:nvSpPr>
          <p:spPr>
            <a:xfrm>
              <a:off x="1306143" y="2083414"/>
              <a:ext cx="148869" cy="83020"/>
            </a:xfrm>
            <a:custGeom>
              <a:avLst/>
              <a:gdLst/>
              <a:ahLst/>
              <a:cxnLst/>
              <a:rect l="l" t="t" r="r" b="b"/>
              <a:pathLst>
                <a:path w="148869" h="83020">
                  <a:moveTo>
                    <a:pt x="74435" y="0"/>
                  </a:moveTo>
                  <a:cubicBezTo>
                    <a:pt x="111646" y="0"/>
                    <a:pt x="148869" y="20751"/>
                    <a:pt x="148869" y="41516"/>
                  </a:cubicBezTo>
                  <a:cubicBezTo>
                    <a:pt x="148869" y="62267"/>
                    <a:pt x="111646" y="83019"/>
                    <a:pt x="74435" y="83019"/>
                  </a:cubicBezTo>
                  <a:cubicBezTo>
                    <a:pt x="37224" y="83019"/>
                    <a:pt x="0" y="62267"/>
                    <a:pt x="0" y="41516"/>
                  </a:cubicBezTo>
                  <a:cubicBezTo>
                    <a:pt x="0" y="20751"/>
                    <a:pt x="37224" y="0"/>
                    <a:pt x="74435" y="0"/>
                  </a:cubicBezTo>
                </a:path>
              </a:pathLst>
            </a:custGeom>
            <a:grpFill/>
          </p:spPr>
        </p:sp>
        <p:sp>
          <p:nvSpPr>
            <p:cNvPr id="877" name="Freeform 320">
              <a:extLst>
                <a:ext uri="{FF2B5EF4-FFF2-40B4-BE49-F238E27FC236}">
                  <a16:creationId xmlns:a16="http://schemas.microsoft.com/office/drawing/2014/main" id="{92F75DCD-26B5-4E83-BB35-D0043A2CE890}"/>
                </a:ext>
              </a:extLst>
            </p:cNvPr>
            <p:cNvSpPr/>
            <p:nvPr/>
          </p:nvSpPr>
          <p:spPr>
            <a:xfrm>
              <a:off x="1306143" y="2083414"/>
              <a:ext cx="148869" cy="83020"/>
            </a:xfrm>
            <a:custGeom>
              <a:avLst/>
              <a:gdLst/>
              <a:ahLst/>
              <a:cxnLst/>
              <a:rect l="l" t="t" r="r" b="b"/>
              <a:pathLst>
                <a:path w="148869" h="83020">
                  <a:moveTo>
                    <a:pt x="74435" y="0"/>
                  </a:moveTo>
                  <a:cubicBezTo>
                    <a:pt x="111646" y="0"/>
                    <a:pt x="148869" y="20751"/>
                    <a:pt x="148869" y="41516"/>
                  </a:cubicBezTo>
                  <a:cubicBezTo>
                    <a:pt x="148869" y="62267"/>
                    <a:pt x="111646" y="83019"/>
                    <a:pt x="74435" y="83019"/>
                  </a:cubicBezTo>
                  <a:cubicBezTo>
                    <a:pt x="37224" y="83019"/>
                    <a:pt x="0" y="62267"/>
                    <a:pt x="0" y="41516"/>
                  </a:cubicBezTo>
                  <a:cubicBezTo>
                    <a:pt x="0" y="20751"/>
                    <a:pt x="37224" y="0"/>
                    <a:pt x="74435" y="0"/>
                  </a:cubicBezTo>
                  <a:close/>
                </a:path>
              </a:pathLst>
            </a:custGeom>
            <a:grpFill/>
            <a:ln w="12700" cap="sq">
              <a:solidFill>
                <a:srgbClr val="FEFFFE"/>
              </a:solidFill>
            </a:ln>
          </p:spPr>
        </p:sp>
        <p:sp>
          <p:nvSpPr>
            <p:cNvPr id="878" name="Freeform 321">
              <a:extLst>
                <a:ext uri="{FF2B5EF4-FFF2-40B4-BE49-F238E27FC236}">
                  <a16:creationId xmlns:a16="http://schemas.microsoft.com/office/drawing/2014/main" id="{DB491EA4-27FE-424A-B41E-CD9FEAA0D40C}"/>
                </a:ext>
              </a:extLst>
            </p:cNvPr>
            <p:cNvSpPr/>
            <p:nvPr/>
          </p:nvSpPr>
          <p:spPr>
            <a:xfrm>
              <a:off x="1311833" y="2075242"/>
              <a:ext cx="137490" cy="64084"/>
            </a:xfrm>
            <a:custGeom>
              <a:avLst/>
              <a:gdLst/>
              <a:ahLst/>
              <a:cxnLst/>
              <a:rect l="l" t="t" r="r" b="b"/>
              <a:pathLst>
                <a:path w="137490" h="64084">
                  <a:moveTo>
                    <a:pt x="68745" y="0"/>
                  </a:moveTo>
                  <a:cubicBezTo>
                    <a:pt x="103124" y="0"/>
                    <a:pt x="137490" y="16028"/>
                    <a:pt x="137490" y="32043"/>
                  </a:cubicBezTo>
                  <a:cubicBezTo>
                    <a:pt x="137490" y="48070"/>
                    <a:pt x="103124" y="64084"/>
                    <a:pt x="68745" y="64084"/>
                  </a:cubicBezTo>
                  <a:cubicBezTo>
                    <a:pt x="34366" y="64084"/>
                    <a:pt x="0" y="48070"/>
                    <a:pt x="0" y="32043"/>
                  </a:cubicBezTo>
                  <a:cubicBezTo>
                    <a:pt x="0" y="16028"/>
                    <a:pt x="34366" y="0"/>
                    <a:pt x="68745" y="0"/>
                  </a:cubicBezTo>
                </a:path>
              </a:pathLst>
            </a:custGeom>
            <a:grpFill/>
          </p:spPr>
        </p:sp>
        <p:sp>
          <p:nvSpPr>
            <p:cNvPr id="879" name="Freeform 322">
              <a:extLst>
                <a:ext uri="{FF2B5EF4-FFF2-40B4-BE49-F238E27FC236}">
                  <a16:creationId xmlns:a16="http://schemas.microsoft.com/office/drawing/2014/main" id="{F0D5A6A4-6966-4124-85FA-7F9824F25533}"/>
                </a:ext>
              </a:extLst>
            </p:cNvPr>
            <p:cNvSpPr/>
            <p:nvPr/>
          </p:nvSpPr>
          <p:spPr>
            <a:xfrm>
              <a:off x="1311833" y="2075242"/>
              <a:ext cx="137490" cy="64084"/>
            </a:xfrm>
            <a:custGeom>
              <a:avLst/>
              <a:gdLst/>
              <a:ahLst/>
              <a:cxnLst/>
              <a:rect l="l" t="t" r="r" b="b"/>
              <a:pathLst>
                <a:path w="137490" h="64084">
                  <a:moveTo>
                    <a:pt x="68745" y="0"/>
                  </a:moveTo>
                  <a:cubicBezTo>
                    <a:pt x="103124" y="0"/>
                    <a:pt x="137490" y="16028"/>
                    <a:pt x="137490" y="32043"/>
                  </a:cubicBezTo>
                  <a:cubicBezTo>
                    <a:pt x="137490" y="48070"/>
                    <a:pt x="103124" y="64084"/>
                    <a:pt x="68745" y="64084"/>
                  </a:cubicBezTo>
                  <a:cubicBezTo>
                    <a:pt x="34366" y="64084"/>
                    <a:pt x="0" y="48070"/>
                    <a:pt x="0" y="32043"/>
                  </a:cubicBezTo>
                  <a:cubicBezTo>
                    <a:pt x="0" y="16028"/>
                    <a:pt x="34366" y="0"/>
                    <a:pt x="68745" y="0"/>
                  </a:cubicBezTo>
                  <a:close/>
                </a:path>
              </a:pathLst>
            </a:custGeom>
            <a:grpFill/>
            <a:ln w="12700" cap="sq">
              <a:solidFill>
                <a:srgbClr val="FEFFFE"/>
              </a:solidFill>
            </a:ln>
          </p:spPr>
        </p:sp>
        <p:sp>
          <p:nvSpPr>
            <p:cNvPr id="880" name="Freeform 323">
              <a:extLst>
                <a:ext uri="{FF2B5EF4-FFF2-40B4-BE49-F238E27FC236}">
                  <a16:creationId xmlns:a16="http://schemas.microsoft.com/office/drawing/2014/main" id="{0721E58E-2E0F-4C04-BA31-09F62EF97D11}"/>
                </a:ext>
              </a:extLst>
            </p:cNvPr>
            <p:cNvSpPr/>
            <p:nvPr/>
          </p:nvSpPr>
          <p:spPr>
            <a:xfrm>
              <a:off x="1311972" y="2075099"/>
              <a:ext cx="137211" cy="64376"/>
            </a:xfrm>
            <a:custGeom>
              <a:avLst/>
              <a:gdLst/>
              <a:ahLst/>
              <a:cxnLst/>
              <a:rect l="l" t="t" r="r" b="b"/>
              <a:pathLst>
                <a:path w="137211" h="64376">
                  <a:moveTo>
                    <a:pt x="68606" y="0"/>
                  </a:moveTo>
                  <a:cubicBezTo>
                    <a:pt x="102908" y="0"/>
                    <a:pt x="137211" y="16090"/>
                    <a:pt x="137211" y="32181"/>
                  </a:cubicBezTo>
                  <a:cubicBezTo>
                    <a:pt x="137211" y="48285"/>
                    <a:pt x="102908" y="64376"/>
                    <a:pt x="68606" y="64376"/>
                  </a:cubicBezTo>
                  <a:cubicBezTo>
                    <a:pt x="34303" y="64376"/>
                    <a:pt x="0" y="48285"/>
                    <a:pt x="0" y="32181"/>
                  </a:cubicBezTo>
                  <a:cubicBezTo>
                    <a:pt x="0" y="16090"/>
                    <a:pt x="34303" y="0"/>
                    <a:pt x="68606" y="0"/>
                  </a:cubicBezTo>
                </a:path>
              </a:pathLst>
            </a:custGeom>
            <a:grpFill/>
          </p:spPr>
        </p:sp>
        <p:sp>
          <p:nvSpPr>
            <p:cNvPr id="881" name="Freeform 324">
              <a:extLst>
                <a:ext uri="{FF2B5EF4-FFF2-40B4-BE49-F238E27FC236}">
                  <a16:creationId xmlns:a16="http://schemas.microsoft.com/office/drawing/2014/main" id="{B20BA9FC-3840-4970-821F-1341FBD27674}"/>
                </a:ext>
              </a:extLst>
            </p:cNvPr>
            <p:cNvSpPr/>
            <p:nvPr/>
          </p:nvSpPr>
          <p:spPr>
            <a:xfrm>
              <a:off x="1311972" y="2075099"/>
              <a:ext cx="137211" cy="64376"/>
            </a:xfrm>
            <a:custGeom>
              <a:avLst/>
              <a:gdLst/>
              <a:ahLst/>
              <a:cxnLst/>
              <a:rect l="l" t="t" r="r" b="b"/>
              <a:pathLst>
                <a:path w="137211" h="64376">
                  <a:moveTo>
                    <a:pt x="68606" y="0"/>
                  </a:moveTo>
                  <a:cubicBezTo>
                    <a:pt x="102908" y="0"/>
                    <a:pt x="137211" y="16090"/>
                    <a:pt x="137211" y="32181"/>
                  </a:cubicBezTo>
                  <a:cubicBezTo>
                    <a:pt x="137211" y="48285"/>
                    <a:pt x="102908" y="64376"/>
                    <a:pt x="68606" y="64376"/>
                  </a:cubicBezTo>
                  <a:cubicBezTo>
                    <a:pt x="34303" y="64376"/>
                    <a:pt x="0" y="48285"/>
                    <a:pt x="0" y="32181"/>
                  </a:cubicBezTo>
                  <a:cubicBezTo>
                    <a:pt x="0" y="16090"/>
                    <a:pt x="34303" y="0"/>
                    <a:pt x="68606" y="0"/>
                  </a:cubicBezTo>
                  <a:close/>
                </a:path>
              </a:pathLst>
            </a:custGeom>
            <a:grpFill/>
            <a:ln w="12700" cap="sq">
              <a:solidFill>
                <a:srgbClr val="FEFFFE"/>
              </a:solidFill>
            </a:ln>
          </p:spPr>
        </p:sp>
        <p:sp>
          <p:nvSpPr>
            <p:cNvPr id="882" name="Freeform 325">
              <a:extLst>
                <a:ext uri="{FF2B5EF4-FFF2-40B4-BE49-F238E27FC236}">
                  <a16:creationId xmlns:a16="http://schemas.microsoft.com/office/drawing/2014/main" id="{7CB78D32-850E-452D-8B06-C616188C5F17}"/>
                </a:ext>
              </a:extLst>
            </p:cNvPr>
            <p:cNvSpPr/>
            <p:nvPr/>
          </p:nvSpPr>
          <p:spPr>
            <a:xfrm>
              <a:off x="1306003" y="2062265"/>
              <a:ext cx="149149" cy="82728"/>
            </a:xfrm>
            <a:custGeom>
              <a:avLst/>
              <a:gdLst/>
              <a:ahLst/>
              <a:cxnLst/>
              <a:rect l="l" t="t" r="r" b="b"/>
              <a:pathLst>
                <a:path w="149149" h="82728">
                  <a:moveTo>
                    <a:pt x="74575" y="0"/>
                  </a:moveTo>
                  <a:cubicBezTo>
                    <a:pt x="111862" y="0"/>
                    <a:pt x="149149" y="20688"/>
                    <a:pt x="149149" y="41364"/>
                  </a:cubicBezTo>
                  <a:cubicBezTo>
                    <a:pt x="149149" y="62052"/>
                    <a:pt x="111862" y="82728"/>
                    <a:pt x="74575" y="82728"/>
                  </a:cubicBezTo>
                  <a:cubicBezTo>
                    <a:pt x="37287" y="82728"/>
                    <a:pt x="0" y="62052"/>
                    <a:pt x="0" y="41364"/>
                  </a:cubicBezTo>
                  <a:cubicBezTo>
                    <a:pt x="0" y="20688"/>
                    <a:pt x="37287" y="0"/>
                    <a:pt x="74575" y="0"/>
                  </a:cubicBezTo>
                </a:path>
              </a:pathLst>
            </a:custGeom>
            <a:grpFill/>
          </p:spPr>
        </p:sp>
        <p:sp>
          <p:nvSpPr>
            <p:cNvPr id="883" name="Freeform 326">
              <a:extLst>
                <a:ext uri="{FF2B5EF4-FFF2-40B4-BE49-F238E27FC236}">
                  <a16:creationId xmlns:a16="http://schemas.microsoft.com/office/drawing/2014/main" id="{07FE71D5-BC2F-44F6-8F94-C7C8FF74DF6C}"/>
                </a:ext>
              </a:extLst>
            </p:cNvPr>
            <p:cNvSpPr/>
            <p:nvPr/>
          </p:nvSpPr>
          <p:spPr>
            <a:xfrm>
              <a:off x="1306003" y="2062265"/>
              <a:ext cx="149149" cy="82728"/>
            </a:xfrm>
            <a:custGeom>
              <a:avLst/>
              <a:gdLst/>
              <a:ahLst/>
              <a:cxnLst/>
              <a:rect l="l" t="t" r="r" b="b"/>
              <a:pathLst>
                <a:path w="149149" h="82728">
                  <a:moveTo>
                    <a:pt x="74575" y="0"/>
                  </a:moveTo>
                  <a:cubicBezTo>
                    <a:pt x="111862" y="0"/>
                    <a:pt x="149149" y="20688"/>
                    <a:pt x="149149" y="41364"/>
                  </a:cubicBezTo>
                  <a:cubicBezTo>
                    <a:pt x="149149" y="62052"/>
                    <a:pt x="111862" y="82728"/>
                    <a:pt x="74575" y="82728"/>
                  </a:cubicBezTo>
                  <a:cubicBezTo>
                    <a:pt x="37287" y="82728"/>
                    <a:pt x="0" y="62052"/>
                    <a:pt x="0" y="41364"/>
                  </a:cubicBezTo>
                  <a:cubicBezTo>
                    <a:pt x="0" y="20688"/>
                    <a:pt x="37287" y="0"/>
                    <a:pt x="74575" y="0"/>
                  </a:cubicBezTo>
                  <a:close/>
                </a:path>
              </a:pathLst>
            </a:custGeom>
            <a:grpFill/>
            <a:ln w="12700" cap="sq">
              <a:solidFill>
                <a:srgbClr val="FEFFFE"/>
              </a:solidFill>
            </a:ln>
          </p:spPr>
        </p:sp>
        <p:sp>
          <p:nvSpPr>
            <p:cNvPr id="884" name="Freeform 327">
              <a:extLst>
                <a:ext uri="{FF2B5EF4-FFF2-40B4-BE49-F238E27FC236}">
                  <a16:creationId xmlns:a16="http://schemas.microsoft.com/office/drawing/2014/main" id="{F35D864E-D950-45DB-A2BA-601EF9097676}"/>
                </a:ext>
              </a:extLst>
            </p:cNvPr>
            <p:cNvSpPr/>
            <p:nvPr/>
          </p:nvSpPr>
          <p:spPr>
            <a:xfrm>
              <a:off x="1306143" y="2062119"/>
              <a:ext cx="148869" cy="83020"/>
            </a:xfrm>
            <a:custGeom>
              <a:avLst/>
              <a:gdLst/>
              <a:ahLst/>
              <a:cxnLst/>
              <a:rect l="l" t="t" r="r" b="b"/>
              <a:pathLst>
                <a:path w="148869" h="83020">
                  <a:moveTo>
                    <a:pt x="74435" y="0"/>
                  </a:moveTo>
                  <a:cubicBezTo>
                    <a:pt x="111646" y="0"/>
                    <a:pt x="148869" y="20752"/>
                    <a:pt x="148869" y="41517"/>
                  </a:cubicBezTo>
                  <a:cubicBezTo>
                    <a:pt x="148869" y="62268"/>
                    <a:pt x="111646" y="83020"/>
                    <a:pt x="74435" y="83020"/>
                  </a:cubicBezTo>
                  <a:cubicBezTo>
                    <a:pt x="37224" y="83020"/>
                    <a:pt x="0" y="62268"/>
                    <a:pt x="0" y="41517"/>
                  </a:cubicBezTo>
                  <a:cubicBezTo>
                    <a:pt x="0" y="20752"/>
                    <a:pt x="37224" y="0"/>
                    <a:pt x="74435" y="0"/>
                  </a:cubicBezTo>
                </a:path>
              </a:pathLst>
            </a:custGeom>
            <a:grpFill/>
          </p:spPr>
        </p:sp>
        <p:sp>
          <p:nvSpPr>
            <p:cNvPr id="885" name="Freeform 328">
              <a:extLst>
                <a:ext uri="{FF2B5EF4-FFF2-40B4-BE49-F238E27FC236}">
                  <a16:creationId xmlns:a16="http://schemas.microsoft.com/office/drawing/2014/main" id="{8718B95F-91EE-4839-BA4F-EAD7B52570CE}"/>
                </a:ext>
              </a:extLst>
            </p:cNvPr>
            <p:cNvSpPr/>
            <p:nvPr/>
          </p:nvSpPr>
          <p:spPr>
            <a:xfrm>
              <a:off x="1306143" y="2062119"/>
              <a:ext cx="148869" cy="83020"/>
            </a:xfrm>
            <a:custGeom>
              <a:avLst/>
              <a:gdLst/>
              <a:ahLst/>
              <a:cxnLst/>
              <a:rect l="l" t="t" r="r" b="b"/>
              <a:pathLst>
                <a:path w="148869" h="83020">
                  <a:moveTo>
                    <a:pt x="74435" y="0"/>
                  </a:moveTo>
                  <a:cubicBezTo>
                    <a:pt x="111646" y="0"/>
                    <a:pt x="148869" y="20752"/>
                    <a:pt x="148869" y="41517"/>
                  </a:cubicBezTo>
                  <a:cubicBezTo>
                    <a:pt x="148869" y="62268"/>
                    <a:pt x="111646" y="83020"/>
                    <a:pt x="74435" y="83020"/>
                  </a:cubicBezTo>
                  <a:cubicBezTo>
                    <a:pt x="37224" y="83020"/>
                    <a:pt x="0" y="62268"/>
                    <a:pt x="0" y="41517"/>
                  </a:cubicBezTo>
                  <a:cubicBezTo>
                    <a:pt x="0" y="20752"/>
                    <a:pt x="37224" y="0"/>
                    <a:pt x="74435" y="0"/>
                  </a:cubicBezTo>
                  <a:close/>
                </a:path>
              </a:pathLst>
            </a:custGeom>
            <a:grpFill/>
            <a:ln w="12700" cap="sq">
              <a:solidFill>
                <a:srgbClr val="FEFFFE"/>
              </a:solidFill>
            </a:ln>
          </p:spPr>
        </p:sp>
        <p:sp>
          <p:nvSpPr>
            <p:cNvPr id="886" name="Freeform 329">
              <a:extLst>
                <a:ext uri="{FF2B5EF4-FFF2-40B4-BE49-F238E27FC236}">
                  <a16:creationId xmlns:a16="http://schemas.microsoft.com/office/drawing/2014/main" id="{A7EFF57F-B97A-446F-8733-BECB54FDB986}"/>
                </a:ext>
              </a:extLst>
            </p:cNvPr>
            <p:cNvSpPr/>
            <p:nvPr/>
          </p:nvSpPr>
          <p:spPr>
            <a:xfrm>
              <a:off x="1311833" y="2053947"/>
              <a:ext cx="137490" cy="64084"/>
            </a:xfrm>
            <a:custGeom>
              <a:avLst/>
              <a:gdLst/>
              <a:ahLst/>
              <a:cxnLst/>
              <a:rect l="l" t="t" r="r" b="b"/>
              <a:pathLst>
                <a:path w="137490" h="64084">
                  <a:moveTo>
                    <a:pt x="68745" y="0"/>
                  </a:moveTo>
                  <a:cubicBezTo>
                    <a:pt x="103124" y="0"/>
                    <a:pt x="137490" y="16027"/>
                    <a:pt x="137490" y="32042"/>
                  </a:cubicBezTo>
                  <a:cubicBezTo>
                    <a:pt x="137490" y="48069"/>
                    <a:pt x="103124" y="64084"/>
                    <a:pt x="68745" y="64084"/>
                  </a:cubicBezTo>
                  <a:cubicBezTo>
                    <a:pt x="34366" y="64084"/>
                    <a:pt x="0" y="48069"/>
                    <a:pt x="0" y="32042"/>
                  </a:cubicBezTo>
                  <a:cubicBezTo>
                    <a:pt x="0" y="16027"/>
                    <a:pt x="34366" y="0"/>
                    <a:pt x="68745" y="0"/>
                  </a:cubicBezTo>
                </a:path>
              </a:pathLst>
            </a:custGeom>
            <a:grpFill/>
          </p:spPr>
        </p:sp>
        <p:sp>
          <p:nvSpPr>
            <p:cNvPr id="887" name="Freeform 330">
              <a:extLst>
                <a:ext uri="{FF2B5EF4-FFF2-40B4-BE49-F238E27FC236}">
                  <a16:creationId xmlns:a16="http://schemas.microsoft.com/office/drawing/2014/main" id="{DAEA4CEE-B7FC-4496-8336-ADAA60000DAE}"/>
                </a:ext>
              </a:extLst>
            </p:cNvPr>
            <p:cNvSpPr/>
            <p:nvPr/>
          </p:nvSpPr>
          <p:spPr>
            <a:xfrm>
              <a:off x="1311833" y="2053947"/>
              <a:ext cx="137490" cy="64084"/>
            </a:xfrm>
            <a:custGeom>
              <a:avLst/>
              <a:gdLst/>
              <a:ahLst/>
              <a:cxnLst/>
              <a:rect l="l" t="t" r="r" b="b"/>
              <a:pathLst>
                <a:path w="137490" h="64084">
                  <a:moveTo>
                    <a:pt x="68745" y="0"/>
                  </a:moveTo>
                  <a:cubicBezTo>
                    <a:pt x="103124" y="0"/>
                    <a:pt x="137490" y="16027"/>
                    <a:pt x="137490" y="32042"/>
                  </a:cubicBezTo>
                  <a:cubicBezTo>
                    <a:pt x="137490" y="48069"/>
                    <a:pt x="103124" y="64084"/>
                    <a:pt x="68745" y="64084"/>
                  </a:cubicBezTo>
                  <a:cubicBezTo>
                    <a:pt x="34366" y="64084"/>
                    <a:pt x="0" y="48069"/>
                    <a:pt x="0" y="32042"/>
                  </a:cubicBezTo>
                  <a:cubicBezTo>
                    <a:pt x="0" y="16027"/>
                    <a:pt x="34366" y="0"/>
                    <a:pt x="68745" y="0"/>
                  </a:cubicBezTo>
                  <a:close/>
                </a:path>
              </a:pathLst>
            </a:custGeom>
            <a:grpFill/>
            <a:ln w="12700" cap="sq">
              <a:solidFill>
                <a:srgbClr val="FEFFFE"/>
              </a:solidFill>
            </a:ln>
          </p:spPr>
        </p:sp>
        <p:sp>
          <p:nvSpPr>
            <p:cNvPr id="888" name="Freeform 331">
              <a:extLst>
                <a:ext uri="{FF2B5EF4-FFF2-40B4-BE49-F238E27FC236}">
                  <a16:creationId xmlns:a16="http://schemas.microsoft.com/office/drawing/2014/main" id="{2EB03BFC-7A27-4304-A6E2-FEEE7835D396}"/>
                </a:ext>
              </a:extLst>
            </p:cNvPr>
            <p:cNvSpPr/>
            <p:nvPr/>
          </p:nvSpPr>
          <p:spPr>
            <a:xfrm>
              <a:off x="1311972" y="2053802"/>
              <a:ext cx="137211" cy="64376"/>
            </a:xfrm>
            <a:custGeom>
              <a:avLst/>
              <a:gdLst/>
              <a:ahLst/>
              <a:cxnLst/>
              <a:rect l="l" t="t" r="r" b="b"/>
              <a:pathLst>
                <a:path w="137211" h="64376">
                  <a:moveTo>
                    <a:pt x="68606" y="0"/>
                  </a:moveTo>
                  <a:cubicBezTo>
                    <a:pt x="102908" y="0"/>
                    <a:pt x="137211" y="16091"/>
                    <a:pt x="137211" y="32195"/>
                  </a:cubicBezTo>
                  <a:cubicBezTo>
                    <a:pt x="137211" y="48286"/>
                    <a:pt x="102908" y="64376"/>
                    <a:pt x="68606" y="64376"/>
                  </a:cubicBezTo>
                  <a:cubicBezTo>
                    <a:pt x="34303" y="64376"/>
                    <a:pt x="0" y="48286"/>
                    <a:pt x="0" y="32195"/>
                  </a:cubicBezTo>
                  <a:cubicBezTo>
                    <a:pt x="0" y="16091"/>
                    <a:pt x="34303" y="0"/>
                    <a:pt x="68606" y="0"/>
                  </a:cubicBezTo>
                </a:path>
              </a:pathLst>
            </a:custGeom>
            <a:grpFill/>
          </p:spPr>
        </p:sp>
        <p:sp>
          <p:nvSpPr>
            <p:cNvPr id="889" name="Freeform 332">
              <a:extLst>
                <a:ext uri="{FF2B5EF4-FFF2-40B4-BE49-F238E27FC236}">
                  <a16:creationId xmlns:a16="http://schemas.microsoft.com/office/drawing/2014/main" id="{E5F0EEC8-7A04-420C-BEBA-A179A4ED9FCA}"/>
                </a:ext>
              </a:extLst>
            </p:cNvPr>
            <p:cNvSpPr/>
            <p:nvPr/>
          </p:nvSpPr>
          <p:spPr>
            <a:xfrm>
              <a:off x="1311972" y="2053802"/>
              <a:ext cx="137211" cy="64376"/>
            </a:xfrm>
            <a:custGeom>
              <a:avLst/>
              <a:gdLst/>
              <a:ahLst/>
              <a:cxnLst/>
              <a:rect l="l" t="t" r="r" b="b"/>
              <a:pathLst>
                <a:path w="137211" h="64376">
                  <a:moveTo>
                    <a:pt x="68606" y="0"/>
                  </a:moveTo>
                  <a:cubicBezTo>
                    <a:pt x="102908" y="0"/>
                    <a:pt x="137211" y="16091"/>
                    <a:pt x="137211" y="32195"/>
                  </a:cubicBezTo>
                  <a:cubicBezTo>
                    <a:pt x="137211" y="48286"/>
                    <a:pt x="102908" y="64376"/>
                    <a:pt x="68606" y="64376"/>
                  </a:cubicBezTo>
                  <a:cubicBezTo>
                    <a:pt x="34303" y="64376"/>
                    <a:pt x="0" y="48286"/>
                    <a:pt x="0" y="32195"/>
                  </a:cubicBezTo>
                  <a:cubicBezTo>
                    <a:pt x="0" y="16091"/>
                    <a:pt x="34303" y="0"/>
                    <a:pt x="68606" y="0"/>
                  </a:cubicBezTo>
                  <a:close/>
                </a:path>
              </a:pathLst>
            </a:custGeom>
            <a:grpFill/>
            <a:ln w="12700" cap="sq">
              <a:solidFill>
                <a:srgbClr val="FEFFFE"/>
              </a:solidFill>
            </a:ln>
          </p:spPr>
        </p:sp>
        <p:sp>
          <p:nvSpPr>
            <p:cNvPr id="890" name="Freeform 333">
              <a:extLst>
                <a:ext uri="{FF2B5EF4-FFF2-40B4-BE49-F238E27FC236}">
                  <a16:creationId xmlns:a16="http://schemas.microsoft.com/office/drawing/2014/main" id="{AB196048-401C-42A3-AAF8-474B59ADE07F}"/>
                </a:ext>
              </a:extLst>
            </p:cNvPr>
            <p:cNvSpPr/>
            <p:nvPr/>
          </p:nvSpPr>
          <p:spPr>
            <a:xfrm>
              <a:off x="1306003" y="2040971"/>
              <a:ext cx="149149" cy="82728"/>
            </a:xfrm>
            <a:custGeom>
              <a:avLst/>
              <a:gdLst/>
              <a:ahLst/>
              <a:cxnLst/>
              <a:rect l="l" t="t" r="r" b="b"/>
              <a:pathLst>
                <a:path w="149149" h="82728">
                  <a:moveTo>
                    <a:pt x="74575" y="0"/>
                  </a:moveTo>
                  <a:cubicBezTo>
                    <a:pt x="111862" y="0"/>
                    <a:pt x="149149" y="20688"/>
                    <a:pt x="149149" y="41364"/>
                  </a:cubicBezTo>
                  <a:cubicBezTo>
                    <a:pt x="149149" y="62052"/>
                    <a:pt x="111862" y="82728"/>
                    <a:pt x="74575" y="82728"/>
                  </a:cubicBezTo>
                  <a:cubicBezTo>
                    <a:pt x="37287" y="82728"/>
                    <a:pt x="0" y="62052"/>
                    <a:pt x="0" y="41364"/>
                  </a:cubicBezTo>
                  <a:cubicBezTo>
                    <a:pt x="0" y="20688"/>
                    <a:pt x="37287" y="0"/>
                    <a:pt x="74575" y="0"/>
                  </a:cubicBezTo>
                </a:path>
              </a:pathLst>
            </a:custGeom>
            <a:grpFill/>
          </p:spPr>
        </p:sp>
        <p:sp>
          <p:nvSpPr>
            <p:cNvPr id="891" name="Freeform 334">
              <a:extLst>
                <a:ext uri="{FF2B5EF4-FFF2-40B4-BE49-F238E27FC236}">
                  <a16:creationId xmlns:a16="http://schemas.microsoft.com/office/drawing/2014/main" id="{B379C3A9-935E-4E15-B5BE-9247387BB3AB}"/>
                </a:ext>
              </a:extLst>
            </p:cNvPr>
            <p:cNvSpPr/>
            <p:nvPr/>
          </p:nvSpPr>
          <p:spPr>
            <a:xfrm>
              <a:off x="1306003" y="2040971"/>
              <a:ext cx="149149" cy="82728"/>
            </a:xfrm>
            <a:custGeom>
              <a:avLst/>
              <a:gdLst/>
              <a:ahLst/>
              <a:cxnLst/>
              <a:rect l="l" t="t" r="r" b="b"/>
              <a:pathLst>
                <a:path w="149149" h="82728">
                  <a:moveTo>
                    <a:pt x="74575" y="0"/>
                  </a:moveTo>
                  <a:cubicBezTo>
                    <a:pt x="111862" y="0"/>
                    <a:pt x="149149" y="20688"/>
                    <a:pt x="149149" y="41364"/>
                  </a:cubicBezTo>
                  <a:cubicBezTo>
                    <a:pt x="149149" y="62052"/>
                    <a:pt x="111862" y="82728"/>
                    <a:pt x="74575" y="82728"/>
                  </a:cubicBezTo>
                  <a:cubicBezTo>
                    <a:pt x="37287" y="82728"/>
                    <a:pt x="0" y="62052"/>
                    <a:pt x="0" y="41364"/>
                  </a:cubicBezTo>
                  <a:cubicBezTo>
                    <a:pt x="0" y="20688"/>
                    <a:pt x="37287" y="0"/>
                    <a:pt x="74575" y="0"/>
                  </a:cubicBezTo>
                  <a:close/>
                </a:path>
              </a:pathLst>
            </a:custGeom>
            <a:grpFill/>
            <a:ln w="12700" cap="sq">
              <a:solidFill>
                <a:srgbClr val="FEFFFE"/>
              </a:solidFill>
            </a:ln>
          </p:spPr>
        </p:sp>
        <p:sp>
          <p:nvSpPr>
            <p:cNvPr id="892" name="Freeform 335">
              <a:extLst>
                <a:ext uri="{FF2B5EF4-FFF2-40B4-BE49-F238E27FC236}">
                  <a16:creationId xmlns:a16="http://schemas.microsoft.com/office/drawing/2014/main" id="{BC35FFD4-75C1-414F-8611-BC0D940CAE43}"/>
                </a:ext>
              </a:extLst>
            </p:cNvPr>
            <p:cNvSpPr/>
            <p:nvPr/>
          </p:nvSpPr>
          <p:spPr>
            <a:xfrm>
              <a:off x="1306143" y="2040825"/>
              <a:ext cx="148869" cy="83020"/>
            </a:xfrm>
            <a:custGeom>
              <a:avLst/>
              <a:gdLst/>
              <a:ahLst/>
              <a:cxnLst/>
              <a:rect l="l" t="t" r="r" b="b"/>
              <a:pathLst>
                <a:path w="148869" h="83020">
                  <a:moveTo>
                    <a:pt x="74435" y="0"/>
                  </a:moveTo>
                  <a:cubicBezTo>
                    <a:pt x="111646" y="0"/>
                    <a:pt x="148869" y="20752"/>
                    <a:pt x="148869" y="41517"/>
                  </a:cubicBezTo>
                  <a:cubicBezTo>
                    <a:pt x="148869" y="62268"/>
                    <a:pt x="111646" y="83020"/>
                    <a:pt x="74435" y="83020"/>
                  </a:cubicBezTo>
                  <a:cubicBezTo>
                    <a:pt x="37224" y="83020"/>
                    <a:pt x="0" y="62268"/>
                    <a:pt x="0" y="41517"/>
                  </a:cubicBezTo>
                  <a:cubicBezTo>
                    <a:pt x="0" y="20752"/>
                    <a:pt x="37224" y="0"/>
                    <a:pt x="74435" y="0"/>
                  </a:cubicBezTo>
                </a:path>
              </a:pathLst>
            </a:custGeom>
            <a:grpFill/>
          </p:spPr>
        </p:sp>
        <p:sp>
          <p:nvSpPr>
            <p:cNvPr id="893" name="Freeform 336">
              <a:extLst>
                <a:ext uri="{FF2B5EF4-FFF2-40B4-BE49-F238E27FC236}">
                  <a16:creationId xmlns:a16="http://schemas.microsoft.com/office/drawing/2014/main" id="{01D171F0-D217-47F3-913F-76B4C32AC6DE}"/>
                </a:ext>
              </a:extLst>
            </p:cNvPr>
            <p:cNvSpPr/>
            <p:nvPr/>
          </p:nvSpPr>
          <p:spPr>
            <a:xfrm>
              <a:off x="1306143" y="2040825"/>
              <a:ext cx="148869" cy="83020"/>
            </a:xfrm>
            <a:custGeom>
              <a:avLst/>
              <a:gdLst/>
              <a:ahLst/>
              <a:cxnLst/>
              <a:rect l="l" t="t" r="r" b="b"/>
              <a:pathLst>
                <a:path w="148869" h="83020">
                  <a:moveTo>
                    <a:pt x="74435" y="0"/>
                  </a:moveTo>
                  <a:cubicBezTo>
                    <a:pt x="111646" y="0"/>
                    <a:pt x="148869" y="20752"/>
                    <a:pt x="148869" y="41517"/>
                  </a:cubicBezTo>
                  <a:cubicBezTo>
                    <a:pt x="148869" y="62268"/>
                    <a:pt x="111646" y="83020"/>
                    <a:pt x="74435" y="83020"/>
                  </a:cubicBezTo>
                  <a:cubicBezTo>
                    <a:pt x="37224" y="83020"/>
                    <a:pt x="0" y="62268"/>
                    <a:pt x="0" y="41517"/>
                  </a:cubicBezTo>
                  <a:cubicBezTo>
                    <a:pt x="0" y="20752"/>
                    <a:pt x="37224" y="0"/>
                    <a:pt x="74435" y="0"/>
                  </a:cubicBezTo>
                  <a:close/>
                </a:path>
              </a:pathLst>
            </a:custGeom>
            <a:grpFill/>
            <a:ln w="12700" cap="sq">
              <a:solidFill>
                <a:srgbClr val="FEFFFE"/>
              </a:solidFill>
            </a:ln>
          </p:spPr>
        </p:sp>
        <p:sp>
          <p:nvSpPr>
            <p:cNvPr id="894" name="Freeform 337">
              <a:extLst>
                <a:ext uri="{FF2B5EF4-FFF2-40B4-BE49-F238E27FC236}">
                  <a16:creationId xmlns:a16="http://schemas.microsoft.com/office/drawing/2014/main" id="{C9E70DE4-CB24-43E2-94EC-E87BB1068045}"/>
                </a:ext>
              </a:extLst>
            </p:cNvPr>
            <p:cNvSpPr/>
            <p:nvPr/>
          </p:nvSpPr>
          <p:spPr>
            <a:xfrm>
              <a:off x="1311833" y="2032654"/>
              <a:ext cx="137490" cy="64084"/>
            </a:xfrm>
            <a:custGeom>
              <a:avLst/>
              <a:gdLst/>
              <a:ahLst/>
              <a:cxnLst/>
              <a:rect l="l" t="t" r="r" b="b"/>
              <a:pathLst>
                <a:path w="137490" h="64084">
                  <a:moveTo>
                    <a:pt x="68745" y="0"/>
                  </a:moveTo>
                  <a:cubicBezTo>
                    <a:pt x="103124" y="0"/>
                    <a:pt x="137490" y="16028"/>
                    <a:pt x="137490" y="32042"/>
                  </a:cubicBezTo>
                  <a:cubicBezTo>
                    <a:pt x="137490" y="48070"/>
                    <a:pt x="103124" y="64084"/>
                    <a:pt x="68745" y="64084"/>
                  </a:cubicBezTo>
                  <a:cubicBezTo>
                    <a:pt x="34366" y="64084"/>
                    <a:pt x="0" y="48070"/>
                    <a:pt x="0" y="32042"/>
                  </a:cubicBezTo>
                  <a:cubicBezTo>
                    <a:pt x="0" y="16028"/>
                    <a:pt x="34366" y="0"/>
                    <a:pt x="68745" y="0"/>
                  </a:cubicBezTo>
                </a:path>
              </a:pathLst>
            </a:custGeom>
            <a:grpFill/>
          </p:spPr>
        </p:sp>
        <p:sp>
          <p:nvSpPr>
            <p:cNvPr id="895" name="Freeform 338">
              <a:extLst>
                <a:ext uri="{FF2B5EF4-FFF2-40B4-BE49-F238E27FC236}">
                  <a16:creationId xmlns:a16="http://schemas.microsoft.com/office/drawing/2014/main" id="{B0DAF4A5-F336-4EFA-9AA8-F4DA83B01723}"/>
                </a:ext>
              </a:extLst>
            </p:cNvPr>
            <p:cNvSpPr/>
            <p:nvPr/>
          </p:nvSpPr>
          <p:spPr>
            <a:xfrm>
              <a:off x="1311833" y="2032654"/>
              <a:ext cx="137490" cy="64084"/>
            </a:xfrm>
            <a:custGeom>
              <a:avLst/>
              <a:gdLst/>
              <a:ahLst/>
              <a:cxnLst/>
              <a:rect l="l" t="t" r="r" b="b"/>
              <a:pathLst>
                <a:path w="137490" h="64084">
                  <a:moveTo>
                    <a:pt x="68745" y="0"/>
                  </a:moveTo>
                  <a:cubicBezTo>
                    <a:pt x="103124" y="0"/>
                    <a:pt x="137490" y="16028"/>
                    <a:pt x="137490" y="32042"/>
                  </a:cubicBezTo>
                  <a:cubicBezTo>
                    <a:pt x="137490" y="48070"/>
                    <a:pt x="103124" y="64084"/>
                    <a:pt x="68745" y="64084"/>
                  </a:cubicBezTo>
                  <a:cubicBezTo>
                    <a:pt x="34366" y="64084"/>
                    <a:pt x="0" y="48070"/>
                    <a:pt x="0" y="32042"/>
                  </a:cubicBezTo>
                  <a:cubicBezTo>
                    <a:pt x="0" y="16028"/>
                    <a:pt x="34366" y="0"/>
                    <a:pt x="68745" y="0"/>
                  </a:cubicBezTo>
                  <a:close/>
                </a:path>
              </a:pathLst>
            </a:custGeom>
            <a:grpFill/>
            <a:ln w="12700" cap="sq">
              <a:solidFill>
                <a:srgbClr val="FEFFFE"/>
              </a:solidFill>
            </a:ln>
          </p:spPr>
        </p:sp>
        <p:sp>
          <p:nvSpPr>
            <p:cNvPr id="896" name="Freeform 339">
              <a:extLst>
                <a:ext uri="{FF2B5EF4-FFF2-40B4-BE49-F238E27FC236}">
                  <a16:creationId xmlns:a16="http://schemas.microsoft.com/office/drawing/2014/main" id="{4C1B4A25-0831-4A19-BFBE-CC0AD6C12473}"/>
                </a:ext>
              </a:extLst>
            </p:cNvPr>
            <p:cNvSpPr/>
            <p:nvPr/>
          </p:nvSpPr>
          <p:spPr>
            <a:xfrm>
              <a:off x="1311972" y="2032507"/>
              <a:ext cx="137211" cy="64376"/>
            </a:xfrm>
            <a:custGeom>
              <a:avLst/>
              <a:gdLst/>
              <a:ahLst/>
              <a:cxnLst/>
              <a:rect l="l" t="t" r="r" b="b"/>
              <a:pathLst>
                <a:path w="137211" h="64376">
                  <a:moveTo>
                    <a:pt x="68606" y="0"/>
                  </a:moveTo>
                  <a:cubicBezTo>
                    <a:pt x="102908" y="0"/>
                    <a:pt x="137211" y="16090"/>
                    <a:pt x="137211" y="32194"/>
                  </a:cubicBezTo>
                  <a:cubicBezTo>
                    <a:pt x="137211" y="48285"/>
                    <a:pt x="102908" y="64376"/>
                    <a:pt x="68606" y="64376"/>
                  </a:cubicBezTo>
                  <a:cubicBezTo>
                    <a:pt x="34303" y="64376"/>
                    <a:pt x="0" y="48285"/>
                    <a:pt x="0" y="32194"/>
                  </a:cubicBezTo>
                  <a:cubicBezTo>
                    <a:pt x="0" y="16090"/>
                    <a:pt x="34303" y="0"/>
                    <a:pt x="68606" y="0"/>
                  </a:cubicBezTo>
                </a:path>
              </a:pathLst>
            </a:custGeom>
            <a:grpFill/>
          </p:spPr>
        </p:sp>
        <p:sp>
          <p:nvSpPr>
            <p:cNvPr id="897" name="Freeform 340">
              <a:extLst>
                <a:ext uri="{FF2B5EF4-FFF2-40B4-BE49-F238E27FC236}">
                  <a16:creationId xmlns:a16="http://schemas.microsoft.com/office/drawing/2014/main" id="{3FFDD427-F33E-4587-862D-02D116F194F4}"/>
                </a:ext>
              </a:extLst>
            </p:cNvPr>
            <p:cNvSpPr/>
            <p:nvPr/>
          </p:nvSpPr>
          <p:spPr>
            <a:xfrm>
              <a:off x="1311972" y="2032507"/>
              <a:ext cx="137211" cy="64376"/>
            </a:xfrm>
            <a:custGeom>
              <a:avLst/>
              <a:gdLst/>
              <a:ahLst/>
              <a:cxnLst/>
              <a:rect l="l" t="t" r="r" b="b"/>
              <a:pathLst>
                <a:path w="137211" h="64376">
                  <a:moveTo>
                    <a:pt x="68606" y="0"/>
                  </a:moveTo>
                  <a:cubicBezTo>
                    <a:pt x="102908" y="0"/>
                    <a:pt x="137211" y="16090"/>
                    <a:pt x="137211" y="32194"/>
                  </a:cubicBezTo>
                  <a:cubicBezTo>
                    <a:pt x="137211" y="48285"/>
                    <a:pt x="102908" y="64376"/>
                    <a:pt x="68606" y="64376"/>
                  </a:cubicBezTo>
                  <a:cubicBezTo>
                    <a:pt x="34303" y="64376"/>
                    <a:pt x="0" y="48285"/>
                    <a:pt x="0" y="32194"/>
                  </a:cubicBezTo>
                  <a:cubicBezTo>
                    <a:pt x="0" y="16090"/>
                    <a:pt x="34303" y="0"/>
                    <a:pt x="68606" y="0"/>
                  </a:cubicBezTo>
                  <a:close/>
                </a:path>
              </a:pathLst>
            </a:custGeom>
            <a:grpFill/>
            <a:ln w="12700" cap="sq">
              <a:solidFill>
                <a:srgbClr val="FEFFFE"/>
              </a:solidFill>
            </a:ln>
          </p:spPr>
        </p:sp>
        <p:sp>
          <p:nvSpPr>
            <p:cNvPr id="898" name="Freeform 341">
              <a:extLst>
                <a:ext uri="{FF2B5EF4-FFF2-40B4-BE49-F238E27FC236}">
                  <a16:creationId xmlns:a16="http://schemas.microsoft.com/office/drawing/2014/main" id="{6A499371-C6D5-4C8B-9598-0CE8155A19D4}"/>
                </a:ext>
              </a:extLst>
            </p:cNvPr>
            <p:cNvSpPr/>
            <p:nvPr/>
          </p:nvSpPr>
          <p:spPr>
            <a:xfrm>
              <a:off x="1306003" y="2019675"/>
              <a:ext cx="149149" cy="82728"/>
            </a:xfrm>
            <a:custGeom>
              <a:avLst/>
              <a:gdLst/>
              <a:ahLst/>
              <a:cxnLst/>
              <a:rect l="l" t="t" r="r" b="b"/>
              <a:pathLst>
                <a:path w="149149" h="82728">
                  <a:moveTo>
                    <a:pt x="74575" y="0"/>
                  </a:moveTo>
                  <a:cubicBezTo>
                    <a:pt x="111862" y="0"/>
                    <a:pt x="149149" y="20688"/>
                    <a:pt x="149149" y="41364"/>
                  </a:cubicBezTo>
                  <a:cubicBezTo>
                    <a:pt x="149149" y="62052"/>
                    <a:pt x="111862" y="82728"/>
                    <a:pt x="74575" y="82728"/>
                  </a:cubicBezTo>
                  <a:cubicBezTo>
                    <a:pt x="37287" y="82728"/>
                    <a:pt x="0" y="62052"/>
                    <a:pt x="0" y="41364"/>
                  </a:cubicBezTo>
                  <a:cubicBezTo>
                    <a:pt x="0" y="20688"/>
                    <a:pt x="37287" y="0"/>
                    <a:pt x="74575" y="0"/>
                  </a:cubicBezTo>
                </a:path>
              </a:pathLst>
            </a:custGeom>
            <a:grpFill/>
          </p:spPr>
        </p:sp>
        <p:sp>
          <p:nvSpPr>
            <p:cNvPr id="899" name="Freeform 342">
              <a:extLst>
                <a:ext uri="{FF2B5EF4-FFF2-40B4-BE49-F238E27FC236}">
                  <a16:creationId xmlns:a16="http://schemas.microsoft.com/office/drawing/2014/main" id="{869ECE1A-03BF-44D6-8375-43E071EEEA4E}"/>
                </a:ext>
              </a:extLst>
            </p:cNvPr>
            <p:cNvSpPr/>
            <p:nvPr/>
          </p:nvSpPr>
          <p:spPr>
            <a:xfrm>
              <a:off x="1306003" y="2019675"/>
              <a:ext cx="149149" cy="82728"/>
            </a:xfrm>
            <a:custGeom>
              <a:avLst/>
              <a:gdLst/>
              <a:ahLst/>
              <a:cxnLst/>
              <a:rect l="l" t="t" r="r" b="b"/>
              <a:pathLst>
                <a:path w="149149" h="82728">
                  <a:moveTo>
                    <a:pt x="74575" y="0"/>
                  </a:moveTo>
                  <a:cubicBezTo>
                    <a:pt x="111862" y="0"/>
                    <a:pt x="149149" y="20688"/>
                    <a:pt x="149149" y="41364"/>
                  </a:cubicBezTo>
                  <a:cubicBezTo>
                    <a:pt x="149149" y="62052"/>
                    <a:pt x="111862" y="82728"/>
                    <a:pt x="74575" y="82728"/>
                  </a:cubicBezTo>
                  <a:cubicBezTo>
                    <a:pt x="37287" y="82728"/>
                    <a:pt x="0" y="62052"/>
                    <a:pt x="0" y="41364"/>
                  </a:cubicBezTo>
                  <a:cubicBezTo>
                    <a:pt x="0" y="20688"/>
                    <a:pt x="37287" y="0"/>
                    <a:pt x="74575" y="0"/>
                  </a:cubicBezTo>
                  <a:close/>
                </a:path>
              </a:pathLst>
            </a:custGeom>
            <a:grpFill/>
            <a:ln w="12700" cap="sq">
              <a:solidFill>
                <a:srgbClr val="FEFFFE"/>
              </a:solidFill>
            </a:ln>
          </p:spPr>
        </p:sp>
        <p:sp>
          <p:nvSpPr>
            <p:cNvPr id="900" name="Freeform 343">
              <a:extLst>
                <a:ext uri="{FF2B5EF4-FFF2-40B4-BE49-F238E27FC236}">
                  <a16:creationId xmlns:a16="http://schemas.microsoft.com/office/drawing/2014/main" id="{91070EA5-4C1D-4E53-93EC-A15003505592}"/>
                </a:ext>
              </a:extLst>
            </p:cNvPr>
            <p:cNvSpPr/>
            <p:nvPr/>
          </p:nvSpPr>
          <p:spPr>
            <a:xfrm>
              <a:off x="1306143" y="2019531"/>
              <a:ext cx="148869" cy="83020"/>
            </a:xfrm>
            <a:custGeom>
              <a:avLst/>
              <a:gdLst/>
              <a:ahLst/>
              <a:cxnLst/>
              <a:rect l="l" t="t" r="r" b="b"/>
              <a:pathLst>
                <a:path w="148869" h="83020">
                  <a:moveTo>
                    <a:pt x="74435" y="0"/>
                  </a:moveTo>
                  <a:cubicBezTo>
                    <a:pt x="111646" y="0"/>
                    <a:pt x="148869" y="20752"/>
                    <a:pt x="148869" y="41516"/>
                  </a:cubicBezTo>
                  <a:cubicBezTo>
                    <a:pt x="148869" y="62268"/>
                    <a:pt x="111646" y="83020"/>
                    <a:pt x="74435" y="83020"/>
                  </a:cubicBezTo>
                  <a:cubicBezTo>
                    <a:pt x="37224" y="83020"/>
                    <a:pt x="0" y="62268"/>
                    <a:pt x="0" y="41516"/>
                  </a:cubicBezTo>
                  <a:cubicBezTo>
                    <a:pt x="0" y="20752"/>
                    <a:pt x="37224" y="0"/>
                    <a:pt x="74435" y="0"/>
                  </a:cubicBezTo>
                </a:path>
              </a:pathLst>
            </a:custGeom>
            <a:grpFill/>
          </p:spPr>
        </p:sp>
        <p:sp>
          <p:nvSpPr>
            <p:cNvPr id="901" name="Freeform 344">
              <a:extLst>
                <a:ext uri="{FF2B5EF4-FFF2-40B4-BE49-F238E27FC236}">
                  <a16:creationId xmlns:a16="http://schemas.microsoft.com/office/drawing/2014/main" id="{7186605D-AD10-432C-90C8-996498F85488}"/>
                </a:ext>
              </a:extLst>
            </p:cNvPr>
            <p:cNvSpPr/>
            <p:nvPr/>
          </p:nvSpPr>
          <p:spPr>
            <a:xfrm>
              <a:off x="1306143" y="2019531"/>
              <a:ext cx="148869" cy="83020"/>
            </a:xfrm>
            <a:custGeom>
              <a:avLst/>
              <a:gdLst/>
              <a:ahLst/>
              <a:cxnLst/>
              <a:rect l="l" t="t" r="r" b="b"/>
              <a:pathLst>
                <a:path w="148869" h="83020">
                  <a:moveTo>
                    <a:pt x="74435" y="0"/>
                  </a:moveTo>
                  <a:cubicBezTo>
                    <a:pt x="111646" y="0"/>
                    <a:pt x="148869" y="20752"/>
                    <a:pt x="148869" y="41516"/>
                  </a:cubicBezTo>
                  <a:cubicBezTo>
                    <a:pt x="148869" y="62268"/>
                    <a:pt x="111646" y="83020"/>
                    <a:pt x="74435" y="83020"/>
                  </a:cubicBezTo>
                  <a:cubicBezTo>
                    <a:pt x="37224" y="83020"/>
                    <a:pt x="0" y="62268"/>
                    <a:pt x="0" y="41516"/>
                  </a:cubicBezTo>
                  <a:cubicBezTo>
                    <a:pt x="0" y="20752"/>
                    <a:pt x="37224" y="0"/>
                    <a:pt x="74435" y="0"/>
                  </a:cubicBezTo>
                  <a:close/>
                </a:path>
              </a:pathLst>
            </a:custGeom>
            <a:grpFill/>
            <a:ln w="12700" cap="sq">
              <a:solidFill>
                <a:srgbClr val="FEFFFE"/>
              </a:solidFill>
            </a:ln>
          </p:spPr>
        </p:sp>
        <p:sp>
          <p:nvSpPr>
            <p:cNvPr id="902" name="Freeform 345">
              <a:extLst>
                <a:ext uri="{FF2B5EF4-FFF2-40B4-BE49-F238E27FC236}">
                  <a16:creationId xmlns:a16="http://schemas.microsoft.com/office/drawing/2014/main" id="{8500C9CA-8009-4FF9-B2E8-A20D8AFB9A0B}"/>
                </a:ext>
              </a:extLst>
            </p:cNvPr>
            <p:cNvSpPr/>
            <p:nvPr/>
          </p:nvSpPr>
          <p:spPr>
            <a:xfrm>
              <a:off x="1311833" y="2011360"/>
              <a:ext cx="137490" cy="64084"/>
            </a:xfrm>
            <a:custGeom>
              <a:avLst/>
              <a:gdLst/>
              <a:ahLst/>
              <a:cxnLst/>
              <a:rect l="l" t="t" r="r" b="b"/>
              <a:pathLst>
                <a:path w="137490" h="64084">
                  <a:moveTo>
                    <a:pt x="68745" y="0"/>
                  </a:moveTo>
                  <a:cubicBezTo>
                    <a:pt x="103124" y="0"/>
                    <a:pt x="137490" y="16014"/>
                    <a:pt x="137490" y="32042"/>
                  </a:cubicBezTo>
                  <a:cubicBezTo>
                    <a:pt x="137490" y="48069"/>
                    <a:pt x="103124" y="64084"/>
                    <a:pt x="68745" y="64084"/>
                  </a:cubicBezTo>
                  <a:cubicBezTo>
                    <a:pt x="34366" y="64084"/>
                    <a:pt x="0" y="48069"/>
                    <a:pt x="0" y="32042"/>
                  </a:cubicBezTo>
                  <a:cubicBezTo>
                    <a:pt x="0" y="16014"/>
                    <a:pt x="34366" y="0"/>
                    <a:pt x="68745" y="0"/>
                  </a:cubicBezTo>
                </a:path>
              </a:pathLst>
            </a:custGeom>
            <a:grpFill/>
          </p:spPr>
        </p:sp>
        <p:sp>
          <p:nvSpPr>
            <p:cNvPr id="903" name="Freeform 346">
              <a:extLst>
                <a:ext uri="{FF2B5EF4-FFF2-40B4-BE49-F238E27FC236}">
                  <a16:creationId xmlns:a16="http://schemas.microsoft.com/office/drawing/2014/main" id="{038EE8EE-6D51-4D15-ABD0-E9F6125BDF3E}"/>
                </a:ext>
              </a:extLst>
            </p:cNvPr>
            <p:cNvSpPr/>
            <p:nvPr/>
          </p:nvSpPr>
          <p:spPr>
            <a:xfrm>
              <a:off x="1311833" y="2011360"/>
              <a:ext cx="137490" cy="64084"/>
            </a:xfrm>
            <a:custGeom>
              <a:avLst/>
              <a:gdLst/>
              <a:ahLst/>
              <a:cxnLst/>
              <a:rect l="l" t="t" r="r" b="b"/>
              <a:pathLst>
                <a:path w="137490" h="64084">
                  <a:moveTo>
                    <a:pt x="68745" y="0"/>
                  </a:moveTo>
                  <a:cubicBezTo>
                    <a:pt x="103124" y="0"/>
                    <a:pt x="137490" y="16014"/>
                    <a:pt x="137490" y="32042"/>
                  </a:cubicBezTo>
                  <a:cubicBezTo>
                    <a:pt x="137490" y="48069"/>
                    <a:pt x="103124" y="64084"/>
                    <a:pt x="68745" y="64084"/>
                  </a:cubicBezTo>
                  <a:cubicBezTo>
                    <a:pt x="34366" y="64084"/>
                    <a:pt x="0" y="48069"/>
                    <a:pt x="0" y="32042"/>
                  </a:cubicBezTo>
                  <a:cubicBezTo>
                    <a:pt x="0" y="16014"/>
                    <a:pt x="34366" y="0"/>
                    <a:pt x="68745" y="0"/>
                  </a:cubicBezTo>
                  <a:close/>
                </a:path>
              </a:pathLst>
            </a:custGeom>
            <a:grpFill/>
            <a:ln w="12700" cap="sq">
              <a:solidFill>
                <a:srgbClr val="FEFFFE"/>
              </a:solidFill>
            </a:ln>
          </p:spPr>
        </p:sp>
        <p:sp>
          <p:nvSpPr>
            <p:cNvPr id="904" name="Freeform 347">
              <a:extLst>
                <a:ext uri="{FF2B5EF4-FFF2-40B4-BE49-F238E27FC236}">
                  <a16:creationId xmlns:a16="http://schemas.microsoft.com/office/drawing/2014/main" id="{72E512EC-DF61-4171-97B5-96DB4ADED241}"/>
                </a:ext>
              </a:extLst>
            </p:cNvPr>
            <p:cNvSpPr/>
            <p:nvPr/>
          </p:nvSpPr>
          <p:spPr>
            <a:xfrm>
              <a:off x="1311972" y="2011214"/>
              <a:ext cx="137211" cy="64376"/>
            </a:xfrm>
            <a:custGeom>
              <a:avLst/>
              <a:gdLst/>
              <a:ahLst/>
              <a:cxnLst/>
              <a:rect l="l" t="t" r="r" b="b"/>
              <a:pathLst>
                <a:path w="137211" h="64376">
                  <a:moveTo>
                    <a:pt x="68606" y="0"/>
                  </a:moveTo>
                  <a:cubicBezTo>
                    <a:pt x="102908" y="0"/>
                    <a:pt x="137211" y="16091"/>
                    <a:pt x="137211" y="32195"/>
                  </a:cubicBezTo>
                  <a:cubicBezTo>
                    <a:pt x="137211" y="48285"/>
                    <a:pt x="102908" y="64376"/>
                    <a:pt x="68606" y="64376"/>
                  </a:cubicBezTo>
                  <a:cubicBezTo>
                    <a:pt x="34303" y="64376"/>
                    <a:pt x="0" y="48285"/>
                    <a:pt x="0" y="32195"/>
                  </a:cubicBezTo>
                  <a:cubicBezTo>
                    <a:pt x="0" y="16091"/>
                    <a:pt x="34303" y="0"/>
                    <a:pt x="68606" y="0"/>
                  </a:cubicBezTo>
                </a:path>
              </a:pathLst>
            </a:custGeom>
            <a:grpFill/>
          </p:spPr>
        </p:sp>
        <p:sp>
          <p:nvSpPr>
            <p:cNvPr id="905" name="Freeform 348">
              <a:extLst>
                <a:ext uri="{FF2B5EF4-FFF2-40B4-BE49-F238E27FC236}">
                  <a16:creationId xmlns:a16="http://schemas.microsoft.com/office/drawing/2014/main" id="{4A90FF26-079E-43FD-9980-B961C8905218}"/>
                </a:ext>
              </a:extLst>
            </p:cNvPr>
            <p:cNvSpPr/>
            <p:nvPr/>
          </p:nvSpPr>
          <p:spPr>
            <a:xfrm>
              <a:off x="1311972" y="2011214"/>
              <a:ext cx="137211" cy="64376"/>
            </a:xfrm>
            <a:custGeom>
              <a:avLst/>
              <a:gdLst/>
              <a:ahLst/>
              <a:cxnLst/>
              <a:rect l="l" t="t" r="r" b="b"/>
              <a:pathLst>
                <a:path w="137211" h="64376">
                  <a:moveTo>
                    <a:pt x="68606" y="0"/>
                  </a:moveTo>
                  <a:cubicBezTo>
                    <a:pt x="102908" y="0"/>
                    <a:pt x="137211" y="16091"/>
                    <a:pt x="137211" y="32195"/>
                  </a:cubicBezTo>
                  <a:cubicBezTo>
                    <a:pt x="137211" y="48285"/>
                    <a:pt x="102908" y="64376"/>
                    <a:pt x="68606" y="64376"/>
                  </a:cubicBezTo>
                  <a:cubicBezTo>
                    <a:pt x="34303" y="64376"/>
                    <a:pt x="0" y="48285"/>
                    <a:pt x="0" y="32195"/>
                  </a:cubicBezTo>
                  <a:cubicBezTo>
                    <a:pt x="0" y="16091"/>
                    <a:pt x="34303" y="0"/>
                    <a:pt x="68606" y="0"/>
                  </a:cubicBezTo>
                  <a:close/>
                </a:path>
              </a:pathLst>
            </a:custGeom>
            <a:grpFill/>
            <a:ln w="12700" cap="sq">
              <a:solidFill>
                <a:srgbClr val="FEFFFE"/>
              </a:solidFill>
            </a:ln>
          </p:spPr>
        </p:sp>
        <p:sp>
          <p:nvSpPr>
            <p:cNvPr id="906" name="Freeform 349">
              <a:extLst>
                <a:ext uri="{FF2B5EF4-FFF2-40B4-BE49-F238E27FC236}">
                  <a16:creationId xmlns:a16="http://schemas.microsoft.com/office/drawing/2014/main" id="{2DB1E2EE-44FA-4FBE-8E34-B4AAB7FFC7AA}"/>
                </a:ext>
              </a:extLst>
            </p:cNvPr>
            <p:cNvSpPr/>
            <p:nvPr/>
          </p:nvSpPr>
          <p:spPr>
            <a:xfrm>
              <a:off x="1306003" y="1998381"/>
              <a:ext cx="149149" cy="82728"/>
            </a:xfrm>
            <a:custGeom>
              <a:avLst/>
              <a:gdLst/>
              <a:ahLst/>
              <a:cxnLst/>
              <a:rect l="l" t="t" r="r" b="b"/>
              <a:pathLst>
                <a:path w="149149" h="82728">
                  <a:moveTo>
                    <a:pt x="74575" y="0"/>
                  </a:moveTo>
                  <a:cubicBezTo>
                    <a:pt x="111862" y="0"/>
                    <a:pt x="149149" y="20688"/>
                    <a:pt x="149149" y="41363"/>
                  </a:cubicBezTo>
                  <a:cubicBezTo>
                    <a:pt x="149149" y="62052"/>
                    <a:pt x="111862" y="82728"/>
                    <a:pt x="74575" y="82728"/>
                  </a:cubicBezTo>
                  <a:cubicBezTo>
                    <a:pt x="37287" y="82728"/>
                    <a:pt x="0" y="62052"/>
                    <a:pt x="0" y="41363"/>
                  </a:cubicBezTo>
                  <a:cubicBezTo>
                    <a:pt x="0" y="20688"/>
                    <a:pt x="37287" y="0"/>
                    <a:pt x="74575" y="0"/>
                  </a:cubicBezTo>
                </a:path>
              </a:pathLst>
            </a:custGeom>
            <a:grpFill/>
          </p:spPr>
        </p:sp>
        <p:sp>
          <p:nvSpPr>
            <p:cNvPr id="907" name="Freeform 350">
              <a:extLst>
                <a:ext uri="{FF2B5EF4-FFF2-40B4-BE49-F238E27FC236}">
                  <a16:creationId xmlns:a16="http://schemas.microsoft.com/office/drawing/2014/main" id="{A91DD6BB-6B75-4A3A-86EE-A9059EC7FD75}"/>
                </a:ext>
              </a:extLst>
            </p:cNvPr>
            <p:cNvSpPr/>
            <p:nvPr/>
          </p:nvSpPr>
          <p:spPr>
            <a:xfrm>
              <a:off x="1306003" y="1998381"/>
              <a:ext cx="149149" cy="82728"/>
            </a:xfrm>
            <a:custGeom>
              <a:avLst/>
              <a:gdLst/>
              <a:ahLst/>
              <a:cxnLst/>
              <a:rect l="l" t="t" r="r" b="b"/>
              <a:pathLst>
                <a:path w="149149" h="82728">
                  <a:moveTo>
                    <a:pt x="74575" y="0"/>
                  </a:moveTo>
                  <a:cubicBezTo>
                    <a:pt x="111862" y="0"/>
                    <a:pt x="149149" y="20688"/>
                    <a:pt x="149149" y="41363"/>
                  </a:cubicBezTo>
                  <a:cubicBezTo>
                    <a:pt x="149149" y="62052"/>
                    <a:pt x="111862" y="82728"/>
                    <a:pt x="74575" y="82728"/>
                  </a:cubicBezTo>
                  <a:cubicBezTo>
                    <a:pt x="37287" y="82728"/>
                    <a:pt x="0" y="62052"/>
                    <a:pt x="0" y="41363"/>
                  </a:cubicBezTo>
                  <a:cubicBezTo>
                    <a:pt x="0" y="20688"/>
                    <a:pt x="37287" y="0"/>
                    <a:pt x="74575" y="0"/>
                  </a:cubicBezTo>
                  <a:close/>
                </a:path>
              </a:pathLst>
            </a:custGeom>
            <a:grpFill/>
            <a:ln w="12700" cap="sq">
              <a:solidFill>
                <a:srgbClr val="FEFFFE"/>
              </a:solidFill>
            </a:ln>
          </p:spPr>
        </p:sp>
        <p:sp>
          <p:nvSpPr>
            <p:cNvPr id="908" name="Freeform 351">
              <a:extLst>
                <a:ext uri="{FF2B5EF4-FFF2-40B4-BE49-F238E27FC236}">
                  <a16:creationId xmlns:a16="http://schemas.microsoft.com/office/drawing/2014/main" id="{D35503DE-6E59-4673-926B-2B52E24C9DFC}"/>
                </a:ext>
              </a:extLst>
            </p:cNvPr>
            <p:cNvSpPr/>
            <p:nvPr/>
          </p:nvSpPr>
          <p:spPr>
            <a:xfrm>
              <a:off x="1306143" y="1998236"/>
              <a:ext cx="148869" cy="83020"/>
            </a:xfrm>
            <a:custGeom>
              <a:avLst/>
              <a:gdLst/>
              <a:ahLst/>
              <a:cxnLst/>
              <a:rect l="l" t="t" r="r" b="b"/>
              <a:pathLst>
                <a:path w="148869" h="83020">
                  <a:moveTo>
                    <a:pt x="74435" y="0"/>
                  </a:moveTo>
                  <a:cubicBezTo>
                    <a:pt x="111646" y="0"/>
                    <a:pt x="148869" y="20752"/>
                    <a:pt x="148869" y="41516"/>
                  </a:cubicBezTo>
                  <a:cubicBezTo>
                    <a:pt x="148869" y="62268"/>
                    <a:pt x="111646" y="83020"/>
                    <a:pt x="74435" y="83020"/>
                  </a:cubicBezTo>
                  <a:cubicBezTo>
                    <a:pt x="37224" y="83020"/>
                    <a:pt x="0" y="62268"/>
                    <a:pt x="0" y="41516"/>
                  </a:cubicBezTo>
                  <a:cubicBezTo>
                    <a:pt x="0" y="20752"/>
                    <a:pt x="37224" y="0"/>
                    <a:pt x="74435" y="0"/>
                  </a:cubicBezTo>
                </a:path>
              </a:pathLst>
            </a:custGeom>
            <a:grpFill/>
          </p:spPr>
        </p:sp>
        <p:sp>
          <p:nvSpPr>
            <p:cNvPr id="909" name="Freeform 352">
              <a:extLst>
                <a:ext uri="{FF2B5EF4-FFF2-40B4-BE49-F238E27FC236}">
                  <a16:creationId xmlns:a16="http://schemas.microsoft.com/office/drawing/2014/main" id="{A86F57DF-4119-4BAB-90E5-9638FEBF03FE}"/>
                </a:ext>
              </a:extLst>
            </p:cNvPr>
            <p:cNvSpPr/>
            <p:nvPr/>
          </p:nvSpPr>
          <p:spPr>
            <a:xfrm>
              <a:off x="1306143" y="1998236"/>
              <a:ext cx="148869" cy="83020"/>
            </a:xfrm>
            <a:custGeom>
              <a:avLst/>
              <a:gdLst/>
              <a:ahLst/>
              <a:cxnLst/>
              <a:rect l="l" t="t" r="r" b="b"/>
              <a:pathLst>
                <a:path w="148869" h="83020">
                  <a:moveTo>
                    <a:pt x="74435" y="0"/>
                  </a:moveTo>
                  <a:cubicBezTo>
                    <a:pt x="111646" y="0"/>
                    <a:pt x="148869" y="20752"/>
                    <a:pt x="148869" y="41516"/>
                  </a:cubicBezTo>
                  <a:cubicBezTo>
                    <a:pt x="148869" y="62268"/>
                    <a:pt x="111646" y="83020"/>
                    <a:pt x="74435" y="83020"/>
                  </a:cubicBezTo>
                  <a:cubicBezTo>
                    <a:pt x="37224" y="83020"/>
                    <a:pt x="0" y="62268"/>
                    <a:pt x="0" y="41516"/>
                  </a:cubicBezTo>
                  <a:cubicBezTo>
                    <a:pt x="0" y="20752"/>
                    <a:pt x="37224" y="0"/>
                    <a:pt x="74435" y="0"/>
                  </a:cubicBezTo>
                  <a:close/>
                </a:path>
              </a:pathLst>
            </a:custGeom>
            <a:grpFill/>
            <a:ln w="12700" cap="sq">
              <a:solidFill>
                <a:srgbClr val="FEFFFE"/>
              </a:solidFill>
            </a:ln>
          </p:spPr>
        </p:sp>
        <p:sp>
          <p:nvSpPr>
            <p:cNvPr id="910" name="Freeform 353">
              <a:extLst>
                <a:ext uri="{FF2B5EF4-FFF2-40B4-BE49-F238E27FC236}">
                  <a16:creationId xmlns:a16="http://schemas.microsoft.com/office/drawing/2014/main" id="{22177632-E1ED-4871-A0B4-B244929D6B06}"/>
                </a:ext>
              </a:extLst>
            </p:cNvPr>
            <p:cNvSpPr/>
            <p:nvPr/>
          </p:nvSpPr>
          <p:spPr>
            <a:xfrm>
              <a:off x="1311833" y="2096536"/>
              <a:ext cx="137490" cy="64084"/>
            </a:xfrm>
            <a:custGeom>
              <a:avLst/>
              <a:gdLst/>
              <a:ahLst/>
              <a:cxnLst/>
              <a:rect l="l" t="t" r="r" b="b"/>
              <a:pathLst>
                <a:path w="137490" h="64084">
                  <a:moveTo>
                    <a:pt x="68745" y="0"/>
                  </a:moveTo>
                  <a:cubicBezTo>
                    <a:pt x="103124" y="0"/>
                    <a:pt x="137490" y="16028"/>
                    <a:pt x="137490" y="32043"/>
                  </a:cubicBezTo>
                  <a:cubicBezTo>
                    <a:pt x="137490" y="48070"/>
                    <a:pt x="103124" y="64084"/>
                    <a:pt x="68745" y="64084"/>
                  </a:cubicBezTo>
                  <a:cubicBezTo>
                    <a:pt x="34366" y="64084"/>
                    <a:pt x="0" y="48070"/>
                    <a:pt x="0" y="32043"/>
                  </a:cubicBezTo>
                  <a:cubicBezTo>
                    <a:pt x="0" y="16028"/>
                    <a:pt x="34366" y="0"/>
                    <a:pt x="68745" y="0"/>
                  </a:cubicBezTo>
                </a:path>
              </a:pathLst>
            </a:custGeom>
            <a:grpFill/>
          </p:spPr>
        </p:sp>
        <p:sp>
          <p:nvSpPr>
            <p:cNvPr id="911" name="Freeform 354">
              <a:extLst>
                <a:ext uri="{FF2B5EF4-FFF2-40B4-BE49-F238E27FC236}">
                  <a16:creationId xmlns:a16="http://schemas.microsoft.com/office/drawing/2014/main" id="{53B48CF1-2FED-492D-8A1B-7819B721297C}"/>
                </a:ext>
              </a:extLst>
            </p:cNvPr>
            <p:cNvSpPr/>
            <p:nvPr/>
          </p:nvSpPr>
          <p:spPr>
            <a:xfrm>
              <a:off x="1311833" y="2096536"/>
              <a:ext cx="137490" cy="64084"/>
            </a:xfrm>
            <a:custGeom>
              <a:avLst/>
              <a:gdLst/>
              <a:ahLst/>
              <a:cxnLst/>
              <a:rect l="l" t="t" r="r" b="b"/>
              <a:pathLst>
                <a:path w="137490" h="64084">
                  <a:moveTo>
                    <a:pt x="68745" y="0"/>
                  </a:moveTo>
                  <a:cubicBezTo>
                    <a:pt x="103124" y="0"/>
                    <a:pt x="137490" y="16028"/>
                    <a:pt x="137490" y="32043"/>
                  </a:cubicBezTo>
                  <a:cubicBezTo>
                    <a:pt x="137490" y="48070"/>
                    <a:pt x="103124" y="64084"/>
                    <a:pt x="68745" y="64084"/>
                  </a:cubicBezTo>
                  <a:cubicBezTo>
                    <a:pt x="34366" y="64084"/>
                    <a:pt x="0" y="48070"/>
                    <a:pt x="0" y="32043"/>
                  </a:cubicBezTo>
                  <a:cubicBezTo>
                    <a:pt x="0" y="16028"/>
                    <a:pt x="34366" y="0"/>
                    <a:pt x="68745" y="0"/>
                  </a:cubicBezTo>
                  <a:close/>
                </a:path>
              </a:pathLst>
            </a:custGeom>
            <a:grpFill/>
            <a:ln w="12700" cap="sq">
              <a:solidFill>
                <a:srgbClr val="FEFFFE"/>
              </a:solidFill>
            </a:ln>
          </p:spPr>
        </p:sp>
        <p:sp>
          <p:nvSpPr>
            <p:cNvPr id="912" name="Freeform 355">
              <a:extLst>
                <a:ext uri="{FF2B5EF4-FFF2-40B4-BE49-F238E27FC236}">
                  <a16:creationId xmlns:a16="http://schemas.microsoft.com/office/drawing/2014/main" id="{EBF6E5C3-07B1-4460-B51C-7350D3DBA960}"/>
                </a:ext>
              </a:extLst>
            </p:cNvPr>
            <p:cNvSpPr/>
            <p:nvPr/>
          </p:nvSpPr>
          <p:spPr>
            <a:xfrm>
              <a:off x="1311972" y="2096391"/>
              <a:ext cx="137211" cy="64376"/>
            </a:xfrm>
            <a:custGeom>
              <a:avLst/>
              <a:gdLst/>
              <a:ahLst/>
              <a:cxnLst/>
              <a:rect l="l" t="t" r="r" b="b"/>
              <a:pathLst>
                <a:path w="137211" h="64376">
                  <a:moveTo>
                    <a:pt x="68606" y="0"/>
                  </a:moveTo>
                  <a:cubicBezTo>
                    <a:pt x="102908" y="0"/>
                    <a:pt x="137211" y="16091"/>
                    <a:pt x="137211" y="32195"/>
                  </a:cubicBezTo>
                  <a:cubicBezTo>
                    <a:pt x="137211" y="48286"/>
                    <a:pt x="102908" y="64377"/>
                    <a:pt x="68606" y="64377"/>
                  </a:cubicBezTo>
                  <a:cubicBezTo>
                    <a:pt x="34303" y="64377"/>
                    <a:pt x="0" y="48286"/>
                    <a:pt x="0" y="32195"/>
                  </a:cubicBezTo>
                  <a:cubicBezTo>
                    <a:pt x="0" y="16091"/>
                    <a:pt x="34303" y="0"/>
                    <a:pt x="68606" y="0"/>
                  </a:cubicBezTo>
                </a:path>
              </a:pathLst>
            </a:custGeom>
            <a:grpFill/>
          </p:spPr>
        </p:sp>
        <p:sp>
          <p:nvSpPr>
            <p:cNvPr id="913" name="Freeform 356">
              <a:extLst>
                <a:ext uri="{FF2B5EF4-FFF2-40B4-BE49-F238E27FC236}">
                  <a16:creationId xmlns:a16="http://schemas.microsoft.com/office/drawing/2014/main" id="{D4A483E8-C316-48A7-8487-322DA031393E}"/>
                </a:ext>
              </a:extLst>
            </p:cNvPr>
            <p:cNvSpPr/>
            <p:nvPr/>
          </p:nvSpPr>
          <p:spPr>
            <a:xfrm>
              <a:off x="1311972" y="2096391"/>
              <a:ext cx="137211" cy="64376"/>
            </a:xfrm>
            <a:custGeom>
              <a:avLst/>
              <a:gdLst/>
              <a:ahLst/>
              <a:cxnLst/>
              <a:rect l="l" t="t" r="r" b="b"/>
              <a:pathLst>
                <a:path w="137211" h="64376">
                  <a:moveTo>
                    <a:pt x="68606" y="0"/>
                  </a:moveTo>
                  <a:cubicBezTo>
                    <a:pt x="102908" y="0"/>
                    <a:pt x="137211" y="16091"/>
                    <a:pt x="137211" y="32195"/>
                  </a:cubicBezTo>
                  <a:cubicBezTo>
                    <a:pt x="137211" y="48286"/>
                    <a:pt x="102908" y="64377"/>
                    <a:pt x="68606" y="64377"/>
                  </a:cubicBezTo>
                  <a:cubicBezTo>
                    <a:pt x="34303" y="64377"/>
                    <a:pt x="0" y="48286"/>
                    <a:pt x="0" y="32195"/>
                  </a:cubicBezTo>
                  <a:cubicBezTo>
                    <a:pt x="0" y="16091"/>
                    <a:pt x="34303" y="0"/>
                    <a:pt x="68606" y="0"/>
                  </a:cubicBezTo>
                  <a:close/>
                </a:path>
              </a:pathLst>
            </a:custGeom>
            <a:grpFill/>
            <a:ln w="12700" cap="sq">
              <a:solidFill>
                <a:srgbClr val="FEFFFE"/>
              </a:solidFill>
            </a:ln>
          </p:spPr>
        </p:sp>
        <p:sp>
          <p:nvSpPr>
            <p:cNvPr id="914" name="Freeform 357">
              <a:extLst>
                <a:ext uri="{FF2B5EF4-FFF2-40B4-BE49-F238E27FC236}">
                  <a16:creationId xmlns:a16="http://schemas.microsoft.com/office/drawing/2014/main" id="{3EA86945-DA99-4B41-9C2D-BB164B8C37FF}"/>
                </a:ext>
              </a:extLst>
            </p:cNvPr>
            <p:cNvSpPr/>
            <p:nvPr/>
          </p:nvSpPr>
          <p:spPr>
            <a:xfrm>
              <a:off x="1311972" y="2069838"/>
              <a:ext cx="137211" cy="64376"/>
            </a:xfrm>
            <a:custGeom>
              <a:avLst/>
              <a:gdLst/>
              <a:ahLst/>
              <a:cxnLst/>
              <a:rect l="l" t="t" r="r" b="b"/>
              <a:pathLst>
                <a:path w="137211" h="64376">
                  <a:moveTo>
                    <a:pt x="68606" y="0"/>
                  </a:moveTo>
                  <a:cubicBezTo>
                    <a:pt x="102908" y="0"/>
                    <a:pt x="137211" y="16091"/>
                    <a:pt x="137211" y="32195"/>
                  </a:cubicBezTo>
                  <a:cubicBezTo>
                    <a:pt x="137211" y="48286"/>
                    <a:pt x="102908" y="64377"/>
                    <a:pt x="68606" y="64377"/>
                  </a:cubicBezTo>
                  <a:cubicBezTo>
                    <a:pt x="34303" y="64377"/>
                    <a:pt x="0" y="48286"/>
                    <a:pt x="0" y="32195"/>
                  </a:cubicBezTo>
                  <a:cubicBezTo>
                    <a:pt x="0" y="16091"/>
                    <a:pt x="34303" y="0"/>
                    <a:pt x="68606" y="0"/>
                  </a:cubicBezTo>
                </a:path>
              </a:pathLst>
            </a:custGeom>
            <a:grpFill/>
          </p:spPr>
        </p:sp>
        <p:sp>
          <p:nvSpPr>
            <p:cNvPr id="915" name="Freeform 358">
              <a:extLst>
                <a:ext uri="{FF2B5EF4-FFF2-40B4-BE49-F238E27FC236}">
                  <a16:creationId xmlns:a16="http://schemas.microsoft.com/office/drawing/2014/main" id="{A2808952-AFD2-4620-B907-FE4D0D678DDE}"/>
                </a:ext>
              </a:extLst>
            </p:cNvPr>
            <p:cNvSpPr/>
            <p:nvPr/>
          </p:nvSpPr>
          <p:spPr>
            <a:xfrm>
              <a:off x="1311972" y="2069838"/>
              <a:ext cx="137211" cy="64376"/>
            </a:xfrm>
            <a:custGeom>
              <a:avLst/>
              <a:gdLst/>
              <a:ahLst/>
              <a:cxnLst/>
              <a:rect l="l" t="t" r="r" b="b"/>
              <a:pathLst>
                <a:path w="137211" h="64376">
                  <a:moveTo>
                    <a:pt x="68606" y="0"/>
                  </a:moveTo>
                  <a:cubicBezTo>
                    <a:pt x="102908" y="0"/>
                    <a:pt x="137211" y="16091"/>
                    <a:pt x="137211" y="32195"/>
                  </a:cubicBezTo>
                  <a:cubicBezTo>
                    <a:pt x="137211" y="48286"/>
                    <a:pt x="102908" y="64377"/>
                    <a:pt x="68606" y="64377"/>
                  </a:cubicBezTo>
                  <a:cubicBezTo>
                    <a:pt x="34303" y="64377"/>
                    <a:pt x="0" y="48286"/>
                    <a:pt x="0" y="32195"/>
                  </a:cubicBezTo>
                  <a:cubicBezTo>
                    <a:pt x="0" y="16091"/>
                    <a:pt x="34303" y="0"/>
                    <a:pt x="68606" y="0"/>
                  </a:cubicBezTo>
                  <a:close/>
                </a:path>
              </a:pathLst>
            </a:custGeom>
            <a:grpFill/>
            <a:ln w="12700" cap="sq">
              <a:solidFill>
                <a:srgbClr val="FEFFFE"/>
              </a:solidFill>
            </a:ln>
          </p:spPr>
        </p:sp>
        <p:sp>
          <p:nvSpPr>
            <p:cNvPr id="916" name="Freeform 359">
              <a:extLst>
                <a:ext uri="{FF2B5EF4-FFF2-40B4-BE49-F238E27FC236}">
                  <a16:creationId xmlns:a16="http://schemas.microsoft.com/office/drawing/2014/main" id="{74C115B7-2D00-4998-B943-B86C0B4F490A}"/>
                </a:ext>
              </a:extLst>
            </p:cNvPr>
            <p:cNvSpPr/>
            <p:nvPr/>
          </p:nvSpPr>
          <p:spPr>
            <a:xfrm>
              <a:off x="1311972" y="2043285"/>
              <a:ext cx="137211" cy="64376"/>
            </a:xfrm>
            <a:custGeom>
              <a:avLst/>
              <a:gdLst/>
              <a:ahLst/>
              <a:cxnLst/>
              <a:rect l="l" t="t" r="r" b="b"/>
              <a:pathLst>
                <a:path w="137211" h="64376">
                  <a:moveTo>
                    <a:pt x="68606" y="0"/>
                  </a:moveTo>
                  <a:cubicBezTo>
                    <a:pt x="102908" y="0"/>
                    <a:pt x="137211" y="16091"/>
                    <a:pt x="137211" y="32195"/>
                  </a:cubicBezTo>
                  <a:cubicBezTo>
                    <a:pt x="137211" y="48286"/>
                    <a:pt x="102908" y="64377"/>
                    <a:pt x="68606" y="64377"/>
                  </a:cubicBezTo>
                  <a:cubicBezTo>
                    <a:pt x="34303" y="64377"/>
                    <a:pt x="0" y="48286"/>
                    <a:pt x="0" y="32195"/>
                  </a:cubicBezTo>
                  <a:cubicBezTo>
                    <a:pt x="0" y="16091"/>
                    <a:pt x="34303" y="0"/>
                    <a:pt x="68606" y="0"/>
                  </a:cubicBezTo>
                </a:path>
              </a:pathLst>
            </a:custGeom>
            <a:grpFill/>
          </p:spPr>
        </p:sp>
        <p:sp>
          <p:nvSpPr>
            <p:cNvPr id="917" name="Freeform 360">
              <a:extLst>
                <a:ext uri="{FF2B5EF4-FFF2-40B4-BE49-F238E27FC236}">
                  <a16:creationId xmlns:a16="http://schemas.microsoft.com/office/drawing/2014/main" id="{9763CD91-4403-48AB-970D-BD1011C7639B}"/>
                </a:ext>
              </a:extLst>
            </p:cNvPr>
            <p:cNvSpPr/>
            <p:nvPr/>
          </p:nvSpPr>
          <p:spPr>
            <a:xfrm>
              <a:off x="1311972" y="2043285"/>
              <a:ext cx="137211" cy="64376"/>
            </a:xfrm>
            <a:custGeom>
              <a:avLst/>
              <a:gdLst/>
              <a:ahLst/>
              <a:cxnLst/>
              <a:rect l="l" t="t" r="r" b="b"/>
              <a:pathLst>
                <a:path w="137211" h="64376">
                  <a:moveTo>
                    <a:pt x="68606" y="0"/>
                  </a:moveTo>
                  <a:cubicBezTo>
                    <a:pt x="102908" y="0"/>
                    <a:pt x="137211" y="16091"/>
                    <a:pt x="137211" y="32195"/>
                  </a:cubicBezTo>
                  <a:cubicBezTo>
                    <a:pt x="137211" y="48286"/>
                    <a:pt x="102908" y="64377"/>
                    <a:pt x="68606" y="64377"/>
                  </a:cubicBezTo>
                  <a:cubicBezTo>
                    <a:pt x="34303" y="64377"/>
                    <a:pt x="0" y="48286"/>
                    <a:pt x="0" y="32195"/>
                  </a:cubicBezTo>
                  <a:cubicBezTo>
                    <a:pt x="0" y="16091"/>
                    <a:pt x="34303" y="0"/>
                    <a:pt x="68606" y="0"/>
                  </a:cubicBezTo>
                  <a:close/>
                </a:path>
              </a:pathLst>
            </a:custGeom>
            <a:grpFill/>
            <a:ln w="12700" cap="sq">
              <a:solidFill>
                <a:srgbClr val="FEFFFE"/>
              </a:solidFill>
            </a:ln>
          </p:spPr>
        </p:sp>
        <p:sp>
          <p:nvSpPr>
            <p:cNvPr id="918" name="Freeform 361">
              <a:extLst>
                <a:ext uri="{FF2B5EF4-FFF2-40B4-BE49-F238E27FC236}">
                  <a16:creationId xmlns:a16="http://schemas.microsoft.com/office/drawing/2014/main" id="{13755E64-0E23-4500-B18C-0D157A253529}"/>
                </a:ext>
              </a:extLst>
            </p:cNvPr>
            <p:cNvSpPr/>
            <p:nvPr/>
          </p:nvSpPr>
          <p:spPr>
            <a:xfrm>
              <a:off x="1311833" y="2011360"/>
              <a:ext cx="137490" cy="64084"/>
            </a:xfrm>
            <a:custGeom>
              <a:avLst/>
              <a:gdLst/>
              <a:ahLst/>
              <a:cxnLst/>
              <a:rect l="l" t="t" r="r" b="b"/>
              <a:pathLst>
                <a:path w="137490" h="64084">
                  <a:moveTo>
                    <a:pt x="68745" y="0"/>
                  </a:moveTo>
                  <a:cubicBezTo>
                    <a:pt x="103124" y="0"/>
                    <a:pt x="137490" y="16014"/>
                    <a:pt x="137490" y="32042"/>
                  </a:cubicBezTo>
                  <a:cubicBezTo>
                    <a:pt x="137490" y="48069"/>
                    <a:pt x="103124" y="64084"/>
                    <a:pt x="68745" y="64084"/>
                  </a:cubicBezTo>
                  <a:cubicBezTo>
                    <a:pt x="34366" y="64084"/>
                    <a:pt x="0" y="48069"/>
                    <a:pt x="0" y="32042"/>
                  </a:cubicBezTo>
                  <a:cubicBezTo>
                    <a:pt x="0" y="16014"/>
                    <a:pt x="34366" y="0"/>
                    <a:pt x="68745" y="0"/>
                  </a:cubicBezTo>
                </a:path>
              </a:pathLst>
            </a:custGeom>
            <a:grpFill/>
          </p:spPr>
        </p:sp>
        <p:sp>
          <p:nvSpPr>
            <p:cNvPr id="919" name="Freeform 362">
              <a:extLst>
                <a:ext uri="{FF2B5EF4-FFF2-40B4-BE49-F238E27FC236}">
                  <a16:creationId xmlns:a16="http://schemas.microsoft.com/office/drawing/2014/main" id="{E659C600-6146-4292-9FBC-BEFC7298F36E}"/>
                </a:ext>
              </a:extLst>
            </p:cNvPr>
            <p:cNvSpPr/>
            <p:nvPr/>
          </p:nvSpPr>
          <p:spPr>
            <a:xfrm>
              <a:off x="1311833" y="2011360"/>
              <a:ext cx="137490" cy="64084"/>
            </a:xfrm>
            <a:custGeom>
              <a:avLst/>
              <a:gdLst/>
              <a:ahLst/>
              <a:cxnLst/>
              <a:rect l="l" t="t" r="r" b="b"/>
              <a:pathLst>
                <a:path w="137490" h="64084">
                  <a:moveTo>
                    <a:pt x="68745" y="0"/>
                  </a:moveTo>
                  <a:cubicBezTo>
                    <a:pt x="103124" y="0"/>
                    <a:pt x="137490" y="16014"/>
                    <a:pt x="137490" y="32042"/>
                  </a:cubicBezTo>
                  <a:cubicBezTo>
                    <a:pt x="137490" y="48069"/>
                    <a:pt x="103124" y="64084"/>
                    <a:pt x="68745" y="64084"/>
                  </a:cubicBezTo>
                  <a:cubicBezTo>
                    <a:pt x="34366" y="64084"/>
                    <a:pt x="0" y="48069"/>
                    <a:pt x="0" y="32042"/>
                  </a:cubicBezTo>
                  <a:cubicBezTo>
                    <a:pt x="0" y="16014"/>
                    <a:pt x="34366" y="0"/>
                    <a:pt x="68745" y="0"/>
                  </a:cubicBezTo>
                  <a:close/>
                </a:path>
              </a:pathLst>
            </a:custGeom>
            <a:grpFill/>
            <a:ln w="12700" cap="sq">
              <a:solidFill>
                <a:srgbClr val="FEFFFE"/>
              </a:solidFill>
            </a:ln>
          </p:spPr>
        </p:sp>
        <p:sp>
          <p:nvSpPr>
            <p:cNvPr id="920" name="Freeform 363">
              <a:extLst>
                <a:ext uri="{FF2B5EF4-FFF2-40B4-BE49-F238E27FC236}">
                  <a16:creationId xmlns:a16="http://schemas.microsoft.com/office/drawing/2014/main" id="{1F6B07F1-F67D-47A9-82EA-87C26944135F}"/>
                </a:ext>
              </a:extLst>
            </p:cNvPr>
            <p:cNvSpPr/>
            <p:nvPr/>
          </p:nvSpPr>
          <p:spPr>
            <a:xfrm>
              <a:off x="1312117" y="2016456"/>
              <a:ext cx="137211" cy="64376"/>
            </a:xfrm>
            <a:custGeom>
              <a:avLst/>
              <a:gdLst/>
              <a:ahLst/>
              <a:cxnLst/>
              <a:rect l="l" t="t" r="r" b="b"/>
              <a:pathLst>
                <a:path w="137211" h="64376">
                  <a:moveTo>
                    <a:pt x="68605" y="0"/>
                  </a:moveTo>
                  <a:cubicBezTo>
                    <a:pt x="102908" y="0"/>
                    <a:pt x="137211" y="16091"/>
                    <a:pt x="137211" y="32195"/>
                  </a:cubicBezTo>
                  <a:cubicBezTo>
                    <a:pt x="137211" y="48286"/>
                    <a:pt x="102908" y="64377"/>
                    <a:pt x="68605" y="64377"/>
                  </a:cubicBezTo>
                  <a:cubicBezTo>
                    <a:pt x="34303" y="64377"/>
                    <a:pt x="0" y="48286"/>
                    <a:pt x="0" y="32195"/>
                  </a:cubicBezTo>
                  <a:cubicBezTo>
                    <a:pt x="0" y="16091"/>
                    <a:pt x="34303" y="0"/>
                    <a:pt x="68605" y="0"/>
                  </a:cubicBezTo>
                </a:path>
              </a:pathLst>
            </a:custGeom>
            <a:grpFill/>
          </p:spPr>
        </p:sp>
        <p:sp>
          <p:nvSpPr>
            <p:cNvPr id="921" name="Freeform 364">
              <a:extLst>
                <a:ext uri="{FF2B5EF4-FFF2-40B4-BE49-F238E27FC236}">
                  <a16:creationId xmlns:a16="http://schemas.microsoft.com/office/drawing/2014/main" id="{4A9A5E4F-5423-4570-A2A6-83A3F36EF6BD}"/>
                </a:ext>
              </a:extLst>
            </p:cNvPr>
            <p:cNvSpPr/>
            <p:nvPr/>
          </p:nvSpPr>
          <p:spPr>
            <a:xfrm>
              <a:off x="1312117" y="2016456"/>
              <a:ext cx="137211" cy="64376"/>
            </a:xfrm>
            <a:custGeom>
              <a:avLst/>
              <a:gdLst/>
              <a:ahLst/>
              <a:cxnLst/>
              <a:rect l="l" t="t" r="r" b="b"/>
              <a:pathLst>
                <a:path w="137211" h="64376">
                  <a:moveTo>
                    <a:pt x="68605" y="0"/>
                  </a:moveTo>
                  <a:cubicBezTo>
                    <a:pt x="102908" y="0"/>
                    <a:pt x="137211" y="16091"/>
                    <a:pt x="137211" y="32195"/>
                  </a:cubicBezTo>
                  <a:cubicBezTo>
                    <a:pt x="137211" y="48286"/>
                    <a:pt x="102908" y="64377"/>
                    <a:pt x="68605" y="64377"/>
                  </a:cubicBezTo>
                  <a:cubicBezTo>
                    <a:pt x="34303" y="64377"/>
                    <a:pt x="0" y="48286"/>
                    <a:pt x="0" y="32195"/>
                  </a:cubicBezTo>
                  <a:cubicBezTo>
                    <a:pt x="0" y="16091"/>
                    <a:pt x="34303" y="0"/>
                    <a:pt x="68605" y="0"/>
                  </a:cubicBezTo>
                  <a:close/>
                </a:path>
              </a:pathLst>
            </a:custGeom>
            <a:grpFill/>
            <a:ln w="12700" cap="sq">
              <a:solidFill>
                <a:srgbClr val="FEFFFE"/>
              </a:solidFill>
            </a:ln>
          </p:spPr>
        </p:sp>
        <p:sp>
          <p:nvSpPr>
            <p:cNvPr id="922" name="Freeform 365">
              <a:extLst>
                <a:ext uri="{FF2B5EF4-FFF2-40B4-BE49-F238E27FC236}">
                  <a16:creationId xmlns:a16="http://schemas.microsoft.com/office/drawing/2014/main" id="{22022232-99DD-4D8B-AE05-5024767C6222}"/>
                </a:ext>
              </a:extLst>
            </p:cNvPr>
            <p:cNvSpPr/>
            <p:nvPr/>
          </p:nvSpPr>
          <p:spPr>
            <a:xfrm>
              <a:off x="1311979" y="1984555"/>
              <a:ext cx="137490" cy="64084"/>
            </a:xfrm>
            <a:custGeom>
              <a:avLst/>
              <a:gdLst/>
              <a:ahLst/>
              <a:cxnLst/>
              <a:rect l="l" t="t" r="r" b="b"/>
              <a:pathLst>
                <a:path w="137490" h="64084">
                  <a:moveTo>
                    <a:pt x="68745" y="0"/>
                  </a:moveTo>
                  <a:cubicBezTo>
                    <a:pt x="103124" y="0"/>
                    <a:pt x="137490" y="16028"/>
                    <a:pt x="137490" y="32042"/>
                  </a:cubicBezTo>
                  <a:cubicBezTo>
                    <a:pt x="137490" y="48070"/>
                    <a:pt x="103124" y="64084"/>
                    <a:pt x="68745" y="64084"/>
                  </a:cubicBezTo>
                  <a:cubicBezTo>
                    <a:pt x="34366" y="64084"/>
                    <a:pt x="0" y="48070"/>
                    <a:pt x="0" y="32042"/>
                  </a:cubicBezTo>
                  <a:cubicBezTo>
                    <a:pt x="0" y="16028"/>
                    <a:pt x="34366" y="0"/>
                    <a:pt x="68745" y="0"/>
                  </a:cubicBezTo>
                </a:path>
              </a:pathLst>
            </a:custGeom>
            <a:grpFill/>
          </p:spPr>
        </p:sp>
        <p:sp>
          <p:nvSpPr>
            <p:cNvPr id="923" name="Freeform 366">
              <a:extLst>
                <a:ext uri="{FF2B5EF4-FFF2-40B4-BE49-F238E27FC236}">
                  <a16:creationId xmlns:a16="http://schemas.microsoft.com/office/drawing/2014/main" id="{15A00912-9174-49BF-875A-C49FEECED41B}"/>
                </a:ext>
              </a:extLst>
            </p:cNvPr>
            <p:cNvSpPr/>
            <p:nvPr/>
          </p:nvSpPr>
          <p:spPr>
            <a:xfrm>
              <a:off x="1311979" y="1984555"/>
              <a:ext cx="137490" cy="64084"/>
            </a:xfrm>
            <a:custGeom>
              <a:avLst/>
              <a:gdLst/>
              <a:ahLst/>
              <a:cxnLst/>
              <a:rect l="l" t="t" r="r" b="b"/>
              <a:pathLst>
                <a:path w="137490" h="64084">
                  <a:moveTo>
                    <a:pt x="68745" y="0"/>
                  </a:moveTo>
                  <a:cubicBezTo>
                    <a:pt x="103124" y="0"/>
                    <a:pt x="137490" y="16028"/>
                    <a:pt x="137490" y="32042"/>
                  </a:cubicBezTo>
                  <a:cubicBezTo>
                    <a:pt x="137490" y="48070"/>
                    <a:pt x="103124" y="64084"/>
                    <a:pt x="68745" y="64084"/>
                  </a:cubicBezTo>
                  <a:cubicBezTo>
                    <a:pt x="34366" y="64084"/>
                    <a:pt x="0" y="48070"/>
                    <a:pt x="0" y="32042"/>
                  </a:cubicBezTo>
                  <a:cubicBezTo>
                    <a:pt x="0" y="16028"/>
                    <a:pt x="34366" y="0"/>
                    <a:pt x="68745" y="0"/>
                  </a:cubicBezTo>
                  <a:close/>
                </a:path>
              </a:pathLst>
            </a:custGeom>
            <a:grpFill/>
            <a:ln w="12700" cap="sq">
              <a:solidFill>
                <a:srgbClr val="FEFFFE"/>
              </a:solidFill>
            </a:ln>
          </p:spPr>
        </p:sp>
        <p:sp>
          <p:nvSpPr>
            <p:cNvPr id="924" name="Freeform 367">
              <a:extLst>
                <a:ext uri="{FF2B5EF4-FFF2-40B4-BE49-F238E27FC236}">
                  <a16:creationId xmlns:a16="http://schemas.microsoft.com/office/drawing/2014/main" id="{5AEA2A12-0934-40F3-8767-BF21D3821DE5}"/>
                </a:ext>
              </a:extLst>
            </p:cNvPr>
            <p:cNvSpPr/>
            <p:nvPr/>
          </p:nvSpPr>
          <p:spPr>
            <a:xfrm>
              <a:off x="1312118" y="1984409"/>
              <a:ext cx="137211" cy="64376"/>
            </a:xfrm>
            <a:custGeom>
              <a:avLst/>
              <a:gdLst/>
              <a:ahLst/>
              <a:cxnLst/>
              <a:rect l="l" t="t" r="r" b="b"/>
              <a:pathLst>
                <a:path w="137211" h="64376">
                  <a:moveTo>
                    <a:pt x="68606" y="0"/>
                  </a:moveTo>
                  <a:cubicBezTo>
                    <a:pt x="102908" y="0"/>
                    <a:pt x="137211" y="16091"/>
                    <a:pt x="137211" y="32195"/>
                  </a:cubicBezTo>
                  <a:cubicBezTo>
                    <a:pt x="137211" y="48286"/>
                    <a:pt x="102908" y="64376"/>
                    <a:pt x="68606" y="64376"/>
                  </a:cubicBezTo>
                  <a:cubicBezTo>
                    <a:pt x="34303" y="64376"/>
                    <a:pt x="0" y="48286"/>
                    <a:pt x="0" y="32195"/>
                  </a:cubicBezTo>
                  <a:cubicBezTo>
                    <a:pt x="0" y="16091"/>
                    <a:pt x="34303" y="0"/>
                    <a:pt x="68606" y="0"/>
                  </a:cubicBezTo>
                </a:path>
              </a:pathLst>
            </a:custGeom>
            <a:grpFill/>
          </p:spPr>
        </p:sp>
        <p:sp>
          <p:nvSpPr>
            <p:cNvPr id="925" name="Freeform 368">
              <a:extLst>
                <a:ext uri="{FF2B5EF4-FFF2-40B4-BE49-F238E27FC236}">
                  <a16:creationId xmlns:a16="http://schemas.microsoft.com/office/drawing/2014/main" id="{2F0D58A8-6872-4318-8C02-262892062A7F}"/>
                </a:ext>
              </a:extLst>
            </p:cNvPr>
            <p:cNvSpPr/>
            <p:nvPr/>
          </p:nvSpPr>
          <p:spPr>
            <a:xfrm>
              <a:off x="1312118" y="1984409"/>
              <a:ext cx="137211" cy="64376"/>
            </a:xfrm>
            <a:custGeom>
              <a:avLst/>
              <a:gdLst/>
              <a:ahLst/>
              <a:cxnLst/>
              <a:rect l="l" t="t" r="r" b="b"/>
              <a:pathLst>
                <a:path w="137211" h="64376">
                  <a:moveTo>
                    <a:pt x="68606" y="0"/>
                  </a:moveTo>
                  <a:cubicBezTo>
                    <a:pt x="102908" y="0"/>
                    <a:pt x="137211" y="16091"/>
                    <a:pt x="137211" y="32195"/>
                  </a:cubicBezTo>
                  <a:cubicBezTo>
                    <a:pt x="137211" y="48286"/>
                    <a:pt x="102908" y="64376"/>
                    <a:pt x="68606" y="64376"/>
                  </a:cubicBezTo>
                  <a:cubicBezTo>
                    <a:pt x="34303" y="64376"/>
                    <a:pt x="0" y="48286"/>
                    <a:pt x="0" y="32195"/>
                  </a:cubicBezTo>
                  <a:cubicBezTo>
                    <a:pt x="0" y="16091"/>
                    <a:pt x="34303" y="0"/>
                    <a:pt x="68606" y="0"/>
                  </a:cubicBezTo>
                  <a:close/>
                </a:path>
              </a:pathLst>
            </a:custGeom>
            <a:grpFill/>
            <a:ln w="12700" cap="sq">
              <a:solidFill>
                <a:srgbClr val="FEFFFE"/>
              </a:solidFill>
            </a:ln>
          </p:spPr>
        </p:sp>
        <p:sp>
          <p:nvSpPr>
            <p:cNvPr id="926" name="Freeform 369">
              <a:extLst>
                <a:ext uri="{FF2B5EF4-FFF2-40B4-BE49-F238E27FC236}">
                  <a16:creationId xmlns:a16="http://schemas.microsoft.com/office/drawing/2014/main" id="{E4B6C354-F0E0-4AF8-8FC0-87AEE35047F0}"/>
                </a:ext>
              </a:extLst>
            </p:cNvPr>
            <p:cNvSpPr/>
            <p:nvPr/>
          </p:nvSpPr>
          <p:spPr>
            <a:xfrm>
              <a:off x="1311979" y="1963259"/>
              <a:ext cx="137490" cy="64084"/>
            </a:xfrm>
            <a:custGeom>
              <a:avLst/>
              <a:gdLst/>
              <a:ahLst/>
              <a:cxnLst/>
              <a:rect l="l" t="t" r="r" b="b"/>
              <a:pathLst>
                <a:path w="137490" h="64084">
                  <a:moveTo>
                    <a:pt x="68745" y="0"/>
                  </a:moveTo>
                  <a:cubicBezTo>
                    <a:pt x="103124" y="0"/>
                    <a:pt x="137490" y="16027"/>
                    <a:pt x="137490" y="32042"/>
                  </a:cubicBezTo>
                  <a:cubicBezTo>
                    <a:pt x="137490" y="48069"/>
                    <a:pt x="103124" y="64084"/>
                    <a:pt x="68745" y="64084"/>
                  </a:cubicBezTo>
                  <a:cubicBezTo>
                    <a:pt x="34366" y="64084"/>
                    <a:pt x="0" y="48069"/>
                    <a:pt x="0" y="32042"/>
                  </a:cubicBezTo>
                  <a:cubicBezTo>
                    <a:pt x="0" y="16027"/>
                    <a:pt x="34366" y="0"/>
                    <a:pt x="68745" y="0"/>
                  </a:cubicBezTo>
                </a:path>
              </a:pathLst>
            </a:custGeom>
            <a:grpFill/>
          </p:spPr>
        </p:sp>
        <p:sp>
          <p:nvSpPr>
            <p:cNvPr id="927" name="Freeform 370">
              <a:extLst>
                <a:ext uri="{FF2B5EF4-FFF2-40B4-BE49-F238E27FC236}">
                  <a16:creationId xmlns:a16="http://schemas.microsoft.com/office/drawing/2014/main" id="{7F9B5A94-7D76-4658-8A33-A3E255A34072}"/>
                </a:ext>
              </a:extLst>
            </p:cNvPr>
            <p:cNvSpPr/>
            <p:nvPr/>
          </p:nvSpPr>
          <p:spPr>
            <a:xfrm>
              <a:off x="1311979" y="1963259"/>
              <a:ext cx="137490" cy="64084"/>
            </a:xfrm>
            <a:custGeom>
              <a:avLst/>
              <a:gdLst/>
              <a:ahLst/>
              <a:cxnLst/>
              <a:rect l="l" t="t" r="r" b="b"/>
              <a:pathLst>
                <a:path w="137490" h="64084">
                  <a:moveTo>
                    <a:pt x="68745" y="0"/>
                  </a:moveTo>
                  <a:cubicBezTo>
                    <a:pt x="103124" y="0"/>
                    <a:pt x="137490" y="16027"/>
                    <a:pt x="137490" y="32042"/>
                  </a:cubicBezTo>
                  <a:cubicBezTo>
                    <a:pt x="137490" y="48069"/>
                    <a:pt x="103124" y="64084"/>
                    <a:pt x="68745" y="64084"/>
                  </a:cubicBezTo>
                  <a:cubicBezTo>
                    <a:pt x="34366" y="64084"/>
                    <a:pt x="0" y="48069"/>
                    <a:pt x="0" y="32042"/>
                  </a:cubicBezTo>
                  <a:cubicBezTo>
                    <a:pt x="0" y="16027"/>
                    <a:pt x="34366" y="0"/>
                    <a:pt x="68745" y="0"/>
                  </a:cubicBezTo>
                  <a:close/>
                </a:path>
              </a:pathLst>
            </a:custGeom>
            <a:grpFill/>
            <a:ln w="12700" cap="sq">
              <a:solidFill>
                <a:srgbClr val="FEFFFE"/>
              </a:solidFill>
            </a:ln>
          </p:spPr>
        </p:sp>
        <p:sp>
          <p:nvSpPr>
            <p:cNvPr id="928" name="Freeform 371">
              <a:extLst>
                <a:ext uri="{FF2B5EF4-FFF2-40B4-BE49-F238E27FC236}">
                  <a16:creationId xmlns:a16="http://schemas.microsoft.com/office/drawing/2014/main" id="{8D57BE5D-5869-48DE-ABBC-38FF8C32AEA0}"/>
                </a:ext>
              </a:extLst>
            </p:cNvPr>
            <p:cNvSpPr/>
            <p:nvPr/>
          </p:nvSpPr>
          <p:spPr>
            <a:xfrm>
              <a:off x="1312118" y="1963115"/>
              <a:ext cx="137211" cy="64376"/>
            </a:xfrm>
            <a:custGeom>
              <a:avLst/>
              <a:gdLst/>
              <a:ahLst/>
              <a:cxnLst/>
              <a:rect l="l" t="t" r="r" b="b"/>
              <a:pathLst>
                <a:path w="137211" h="64376">
                  <a:moveTo>
                    <a:pt x="68606" y="0"/>
                  </a:moveTo>
                  <a:cubicBezTo>
                    <a:pt x="102908" y="0"/>
                    <a:pt x="137211" y="16091"/>
                    <a:pt x="137211" y="32182"/>
                  </a:cubicBezTo>
                  <a:cubicBezTo>
                    <a:pt x="137211" y="48285"/>
                    <a:pt x="102908" y="64376"/>
                    <a:pt x="68606" y="64376"/>
                  </a:cubicBezTo>
                  <a:cubicBezTo>
                    <a:pt x="34303" y="64376"/>
                    <a:pt x="0" y="48285"/>
                    <a:pt x="0" y="32182"/>
                  </a:cubicBezTo>
                  <a:cubicBezTo>
                    <a:pt x="0" y="16091"/>
                    <a:pt x="34303" y="0"/>
                    <a:pt x="68606" y="0"/>
                  </a:cubicBezTo>
                </a:path>
              </a:pathLst>
            </a:custGeom>
            <a:grpFill/>
          </p:spPr>
        </p:sp>
        <p:sp>
          <p:nvSpPr>
            <p:cNvPr id="929" name="Freeform 372">
              <a:extLst>
                <a:ext uri="{FF2B5EF4-FFF2-40B4-BE49-F238E27FC236}">
                  <a16:creationId xmlns:a16="http://schemas.microsoft.com/office/drawing/2014/main" id="{7F0B1BCB-0654-4F42-9238-690E7D7B1C9A}"/>
                </a:ext>
              </a:extLst>
            </p:cNvPr>
            <p:cNvSpPr/>
            <p:nvPr/>
          </p:nvSpPr>
          <p:spPr>
            <a:xfrm>
              <a:off x="1312118" y="1963115"/>
              <a:ext cx="137211" cy="64376"/>
            </a:xfrm>
            <a:custGeom>
              <a:avLst/>
              <a:gdLst/>
              <a:ahLst/>
              <a:cxnLst/>
              <a:rect l="l" t="t" r="r" b="b"/>
              <a:pathLst>
                <a:path w="137211" h="64376">
                  <a:moveTo>
                    <a:pt x="68606" y="0"/>
                  </a:moveTo>
                  <a:cubicBezTo>
                    <a:pt x="102908" y="0"/>
                    <a:pt x="137211" y="16091"/>
                    <a:pt x="137211" y="32182"/>
                  </a:cubicBezTo>
                  <a:cubicBezTo>
                    <a:pt x="137211" y="48285"/>
                    <a:pt x="102908" y="64376"/>
                    <a:pt x="68606" y="64376"/>
                  </a:cubicBezTo>
                  <a:cubicBezTo>
                    <a:pt x="34303" y="64376"/>
                    <a:pt x="0" y="48285"/>
                    <a:pt x="0" y="32182"/>
                  </a:cubicBezTo>
                  <a:cubicBezTo>
                    <a:pt x="0" y="16091"/>
                    <a:pt x="34303" y="0"/>
                    <a:pt x="68606" y="0"/>
                  </a:cubicBezTo>
                  <a:close/>
                </a:path>
              </a:pathLst>
            </a:custGeom>
            <a:grpFill/>
            <a:ln w="12700" cap="sq">
              <a:solidFill>
                <a:srgbClr val="FEFFFE"/>
              </a:solidFill>
            </a:ln>
          </p:spPr>
        </p:sp>
        <p:sp>
          <p:nvSpPr>
            <p:cNvPr id="930" name="Freeform 373">
              <a:extLst>
                <a:ext uri="{FF2B5EF4-FFF2-40B4-BE49-F238E27FC236}">
                  <a16:creationId xmlns:a16="http://schemas.microsoft.com/office/drawing/2014/main" id="{C9CFE2D4-5F71-440B-971F-CBA813DA2752}"/>
                </a:ext>
              </a:extLst>
            </p:cNvPr>
            <p:cNvSpPr/>
            <p:nvPr/>
          </p:nvSpPr>
          <p:spPr>
            <a:xfrm>
              <a:off x="1306149" y="1950282"/>
              <a:ext cx="149149" cy="82728"/>
            </a:xfrm>
            <a:custGeom>
              <a:avLst/>
              <a:gdLst/>
              <a:ahLst/>
              <a:cxnLst/>
              <a:rect l="l" t="t" r="r" b="b"/>
              <a:pathLst>
                <a:path w="149149" h="82728">
                  <a:moveTo>
                    <a:pt x="74575" y="0"/>
                  </a:moveTo>
                  <a:cubicBezTo>
                    <a:pt x="111862" y="0"/>
                    <a:pt x="149149" y="20688"/>
                    <a:pt x="149149" y="41363"/>
                  </a:cubicBezTo>
                  <a:cubicBezTo>
                    <a:pt x="149149" y="62052"/>
                    <a:pt x="111862" y="82728"/>
                    <a:pt x="74575" y="82728"/>
                  </a:cubicBezTo>
                  <a:cubicBezTo>
                    <a:pt x="37288" y="82728"/>
                    <a:pt x="0" y="62052"/>
                    <a:pt x="0" y="41363"/>
                  </a:cubicBezTo>
                  <a:cubicBezTo>
                    <a:pt x="0" y="20688"/>
                    <a:pt x="37288" y="0"/>
                    <a:pt x="74575" y="0"/>
                  </a:cubicBezTo>
                </a:path>
              </a:pathLst>
            </a:custGeom>
            <a:grpFill/>
          </p:spPr>
        </p:sp>
        <p:sp>
          <p:nvSpPr>
            <p:cNvPr id="931" name="Freeform 374">
              <a:extLst>
                <a:ext uri="{FF2B5EF4-FFF2-40B4-BE49-F238E27FC236}">
                  <a16:creationId xmlns:a16="http://schemas.microsoft.com/office/drawing/2014/main" id="{5879DFDB-9F16-4623-8B94-F2DC7E786907}"/>
                </a:ext>
              </a:extLst>
            </p:cNvPr>
            <p:cNvSpPr/>
            <p:nvPr/>
          </p:nvSpPr>
          <p:spPr>
            <a:xfrm>
              <a:off x="1306149" y="1950282"/>
              <a:ext cx="149149" cy="82728"/>
            </a:xfrm>
            <a:custGeom>
              <a:avLst/>
              <a:gdLst/>
              <a:ahLst/>
              <a:cxnLst/>
              <a:rect l="l" t="t" r="r" b="b"/>
              <a:pathLst>
                <a:path w="149149" h="82728">
                  <a:moveTo>
                    <a:pt x="74575" y="0"/>
                  </a:moveTo>
                  <a:cubicBezTo>
                    <a:pt x="111862" y="0"/>
                    <a:pt x="149149" y="20688"/>
                    <a:pt x="149149" y="41363"/>
                  </a:cubicBezTo>
                  <a:cubicBezTo>
                    <a:pt x="149149" y="62052"/>
                    <a:pt x="111862" y="82728"/>
                    <a:pt x="74575" y="82728"/>
                  </a:cubicBezTo>
                  <a:cubicBezTo>
                    <a:pt x="37288" y="82728"/>
                    <a:pt x="0" y="62052"/>
                    <a:pt x="0" y="41363"/>
                  </a:cubicBezTo>
                  <a:cubicBezTo>
                    <a:pt x="0" y="20688"/>
                    <a:pt x="37288" y="0"/>
                    <a:pt x="74575" y="0"/>
                  </a:cubicBezTo>
                  <a:close/>
                </a:path>
              </a:pathLst>
            </a:custGeom>
            <a:grpFill/>
            <a:ln w="12700" cap="sq">
              <a:solidFill>
                <a:srgbClr val="FEFFFE"/>
              </a:solidFill>
            </a:ln>
          </p:spPr>
        </p:sp>
        <p:sp>
          <p:nvSpPr>
            <p:cNvPr id="932" name="Freeform 375">
              <a:extLst>
                <a:ext uri="{FF2B5EF4-FFF2-40B4-BE49-F238E27FC236}">
                  <a16:creationId xmlns:a16="http://schemas.microsoft.com/office/drawing/2014/main" id="{530B79ED-94A9-4226-A020-F029146E22B8}"/>
                </a:ext>
              </a:extLst>
            </p:cNvPr>
            <p:cNvSpPr/>
            <p:nvPr/>
          </p:nvSpPr>
          <p:spPr>
            <a:xfrm>
              <a:off x="1306289" y="1950136"/>
              <a:ext cx="148869" cy="83020"/>
            </a:xfrm>
            <a:custGeom>
              <a:avLst/>
              <a:gdLst/>
              <a:ahLst/>
              <a:cxnLst/>
              <a:rect l="l" t="t" r="r" b="b"/>
              <a:pathLst>
                <a:path w="148869" h="83020">
                  <a:moveTo>
                    <a:pt x="74435" y="0"/>
                  </a:moveTo>
                  <a:cubicBezTo>
                    <a:pt x="111646" y="0"/>
                    <a:pt x="148869" y="20751"/>
                    <a:pt x="148869" y="41516"/>
                  </a:cubicBezTo>
                  <a:cubicBezTo>
                    <a:pt x="148869" y="62268"/>
                    <a:pt x="111646" y="83019"/>
                    <a:pt x="74435" y="83019"/>
                  </a:cubicBezTo>
                  <a:cubicBezTo>
                    <a:pt x="37224" y="83019"/>
                    <a:pt x="0" y="62268"/>
                    <a:pt x="0" y="41516"/>
                  </a:cubicBezTo>
                  <a:cubicBezTo>
                    <a:pt x="0" y="20751"/>
                    <a:pt x="37224" y="0"/>
                    <a:pt x="74435" y="0"/>
                  </a:cubicBezTo>
                </a:path>
              </a:pathLst>
            </a:custGeom>
            <a:grpFill/>
          </p:spPr>
        </p:sp>
        <p:sp>
          <p:nvSpPr>
            <p:cNvPr id="933" name="Freeform 376">
              <a:extLst>
                <a:ext uri="{FF2B5EF4-FFF2-40B4-BE49-F238E27FC236}">
                  <a16:creationId xmlns:a16="http://schemas.microsoft.com/office/drawing/2014/main" id="{03FFFB75-2E0C-4FCC-BD7A-96C2AEAB401F}"/>
                </a:ext>
              </a:extLst>
            </p:cNvPr>
            <p:cNvSpPr/>
            <p:nvPr/>
          </p:nvSpPr>
          <p:spPr>
            <a:xfrm>
              <a:off x="1306289" y="1950136"/>
              <a:ext cx="148869" cy="83020"/>
            </a:xfrm>
            <a:custGeom>
              <a:avLst/>
              <a:gdLst/>
              <a:ahLst/>
              <a:cxnLst/>
              <a:rect l="l" t="t" r="r" b="b"/>
              <a:pathLst>
                <a:path w="148869" h="83020">
                  <a:moveTo>
                    <a:pt x="74435" y="0"/>
                  </a:moveTo>
                  <a:cubicBezTo>
                    <a:pt x="111646" y="0"/>
                    <a:pt x="148869" y="20751"/>
                    <a:pt x="148869" y="41516"/>
                  </a:cubicBezTo>
                  <a:cubicBezTo>
                    <a:pt x="148869" y="62268"/>
                    <a:pt x="111646" y="83019"/>
                    <a:pt x="74435" y="83019"/>
                  </a:cubicBezTo>
                  <a:cubicBezTo>
                    <a:pt x="37224" y="83019"/>
                    <a:pt x="0" y="62268"/>
                    <a:pt x="0" y="41516"/>
                  </a:cubicBezTo>
                  <a:cubicBezTo>
                    <a:pt x="0" y="20751"/>
                    <a:pt x="37224" y="0"/>
                    <a:pt x="74435" y="0"/>
                  </a:cubicBezTo>
                  <a:close/>
                </a:path>
              </a:pathLst>
            </a:custGeom>
            <a:grpFill/>
            <a:ln w="12700" cap="sq">
              <a:solidFill>
                <a:srgbClr val="FEFFFE"/>
              </a:solidFill>
            </a:ln>
          </p:spPr>
        </p:sp>
        <p:sp>
          <p:nvSpPr>
            <p:cNvPr id="934" name="Freeform 377">
              <a:extLst>
                <a:ext uri="{FF2B5EF4-FFF2-40B4-BE49-F238E27FC236}">
                  <a16:creationId xmlns:a16="http://schemas.microsoft.com/office/drawing/2014/main" id="{3803C8B0-D5DC-4A6C-844E-5630F2AC06D3}"/>
                </a:ext>
              </a:extLst>
            </p:cNvPr>
            <p:cNvSpPr/>
            <p:nvPr/>
          </p:nvSpPr>
          <p:spPr>
            <a:xfrm>
              <a:off x="1311979" y="1941965"/>
              <a:ext cx="137490" cy="64084"/>
            </a:xfrm>
            <a:custGeom>
              <a:avLst/>
              <a:gdLst/>
              <a:ahLst/>
              <a:cxnLst/>
              <a:rect l="l" t="t" r="r" b="b"/>
              <a:pathLst>
                <a:path w="137490" h="64084">
                  <a:moveTo>
                    <a:pt x="68745" y="0"/>
                  </a:moveTo>
                  <a:cubicBezTo>
                    <a:pt x="103124" y="0"/>
                    <a:pt x="137490" y="16027"/>
                    <a:pt x="137490" y="32042"/>
                  </a:cubicBezTo>
                  <a:cubicBezTo>
                    <a:pt x="137490" y="48069"/>
                    <a:pt x="103124" y="64084"/>
                    <a:pt x="68745" y="64084"/>
                  </a:cubicBezTo>
                  <a:cubicBezTo>
                    <a:pt x="34366" y="64084"/>
                    <a:pt x="0" y="48069"/>
                    <a:pt x="0" y="32042"/>
                  </a:cubicBezTo>
                  <a:cubicBezTo>
                    <a:pt x="0" y="16027"/>
                    <a:pt x="34366" y="0"/>
                    <a:pt x="68745" y="0"/>
                  </a:cubicBezTo>
                </a:path>
              </a:pathLst>
            </a:custGeom>
            <a:grpFill/>
          </p:spPr>
        </p:sp>
        <p:sp>
          <p:nvSpPr>
            <p:cNvPr id="935" name="Freeform 378">
              <a:extLst>
                <a:ext uri="{FF2B5EF4-FFF2-40B4-BE49-F238E27FC236}">
                  <a16:creationId xmlns:a16="http://schemas.microsoft.com/office/drawing/2014/main" id="{F48C69EC-4377-4BE0-8201-3F07B65F7F93}"/>
                </a:ext>
              </a:extLst>
            </p:cNvPr>
            <p:cNvSpPr/>
            <p:nvPr/>
          </p:nvSpPr>
          <p:spPr>
            <a:xfrm>
              <a:off x="1311979" y="1941965"/>
              <a:ext cx="137490" cy="64084"/>
            </a:xfrm>
            <a:custGeom>
              <a:avLst/>
              <a:gdLst/>
              <a:ahLst/>
              <a:cxnLst/>
              <a:rect l="l" t="t" r="r" b="b"/>
              <a:pathLst>
                <a:path w="137490" h="64084">
                  <a:moveTo>
                    <a:pt x="68745" y="0"/>
                  </a:moveTo>
                  <a:cubicBezTo>
                    <a:pt x="103124" y="0"/>
                    <a:pt x="137490" y="16027"/>
                    <a:pt x="137490" y="32042"/>
                  </a:cubicBezTo>
                  <a:cubicBezTo>
                    <a:pt x="137490" y="48069"/>
                    <a:pt x="103124" y="64084"/>
                    <a:pt x="68745" y="64084"/>
                  </a:cubicBezTo>
                  <a:cubicBezTo>
                    <a:pt x="34366" y="64084"/>
                    <a:pt x="0" y="48069"/>
                    <a:pt x="0" y="32042"/>
                  </a:cubicBezTo>
                  <a:cubicBezTo>
                    <a:pt x="0" y="16027"/>
                    <a:pt x="34366" y="0"/>
                    <a:pt x="68745" y="0"/>
                  </a:cubicBezTo>
                  <a:close/>
                </a:path>
              </a:pathLst>
            </a:custGeom>
            <a:grpFill/>
            <a:ln w="12700" cap="sq">
              <a:solidFill>
                <a:srgbClr val="FEFFFE"/>
              </a:solidFill>
            </a:ln>
          </p:spPr>
        </p:sp>
        <p:sp>
          <p:nvSpPr>
            <p:cNvPr id="936" name="Freeform 379">
              <a:extLst>
                <a:ext uri="{FF2B5EF4-FFF2-40B4-BE49-F238E27FC236}">
                  <a16:creationId xmlns:a16="http://schemas.microsoft.com/office/drawing/2014/main" id="{BEFEACD4-669A-4CFE-BD8B-5A47D8803F8E}"/>
                </a:ext>
              </a:extLst>
            </p:cNvPr>
            <p:cNvSpPr/>
            <p:nvPr/>
          </p:nvSpPr>
          <p:spPr>
            <a:xfrm>
              <a:off x="1312118" y="1941819"/>
              <a:ext cx="137211" cy="64376"/>
            </a:xfrm>
            <a:custGeom>
              <a:avLst/>
              <a:gdLst/>
              <a:ahLst/>
              <a:cxnLst/>
              <a:rect l="l" t="t" r="r" b="b"/>
              <a:pathLst>
                <a:path w="137211" h="64376">
                  <a:moveTo>
                    <a:pt x="68606" y="0"/>
                  </a:moveTo>
                  <a:cubicBezTo>
                    <a:pt x="102908" y="0"/>
                    <a:pt x="137211" y="16091"/>
                    <a:pt x="137211" y="32194"/>
                  </a:cubicBezTo>
                  <a:cubicBezTo>
                    <a:pt x="137211" y="48285"/>
                    <a:pt x="102908" y="64376"/>
                    <a:pt x="68606" y="64376"/>
                  </a:cubicBezTo>
                  <a:cubicBezTo>
                    <a:pt x="34303" y="64376"/>
                    <a:pt x="0" y="48285"/>
                    <a:pt x="0" y="32194"/>
                  </a:cubicBezTo>
                  <a:cubicBezTo>
                    <a:pt x="0" y="16091"/>
                    <a:pt x="34303" y="0"/>
                    <a:pt x="68606" y="0"/>
                  </a:cubicBezTo>
                </a:path>
              </a:pathLst>
            </a:custGeom>
            <a:grpFill/>
          </p:spPr>
        </p:sp>
        <p:sp>
          <p:nvSpPr>
            <p:cNvPr id="937" name="Freeform 380">
              <a:extLst>
                <a:ext uri="{FF2B5EF4-FFF2-40B4-BE49-F238E27FC236}">
                  <a16:creationId xmlns:a16="http://schemas.microsoft.com/office/drawing/2014/main" id="{9BF68A93-04EB-44D7-BCC5-76D12F2ACA4B}"/>
                </a:ext>
              </a:extLst>
            </p:cNvPr>
            <p:cNvSpPr/>
            <p:nvPr/>
          </p:nvSpPr>
          <p:spPr>
            <a:xfrm>
              <a:off x="1312118" y="1941819"/>
              <a:ext cx="137211" cy="64376"/>
            </a:xfrm>
            <a:custGeom>
              <a:avLst/>
              <a:gdLst/>
              <a:ahLst/>
              <a:cxnLst/>
              <a:rect l="l" t="t" r="r" b="b"/>
              <a:pathLst>
                <a:path w="137211" h="64376">
                  <a:moveTo>
                    <a:pt x="68606" y="0"/>
                  </a:moveTo>
                  <a:cubicBezTo>
                    <a:pt x="102908" y="0"/>
                    <a:pt x="137211" y="16091"/>
                    <a:pt x="137211" y="32194"/>
                  </a:cubicBezTo>
                  <a:cubicBezTo>
                    <a:pt x="137211" y="48285"/>
                    <a:pt x="102908" y="64376"/>
                    <a:pt x="68606" y="64376"/>
                  </a:cubicBezTo>
                  <a:cubicBezTo>
                    <a:pt x="34303" y="64376"/>
                    <a:pt x="0" y="48285"/>
                    <a:pt x="0" y="32194"/>
                  </a:cubicBezTo>
                  <a:cubicBezTo>
                    <a:pt x="0" y="16091"/>
                    <a:pt x="34303" y="0"/>
                    <a:pt x="68606" y="0"/>
                  </a:cubicBezTo>
                  <a:close/>
                </a:path>
              </a:pathLst>
            </a:custGeom>
            <a:grpFill/>
            <a:ln w="12700" cap="sq">
              <a:solidFill>
                <a:srgbClr val="FEFFFE"/>
              </a:solidFill>
            </a:ln>
          </p:spPr>
        </p:sp>
        <p:sp>
          <p:nvSpPr>
            <p:cNvPr id="938" name="Freeform 381">
              <a:extLst>
                <a:ext uri="{FF2B5EF4-FFF2-40B4-BE49-F238E27FC236}">
                  <a16:creationId xmlns:a16="http://schemas.microsoft.com/office/drawing/2014/main" id="{FF02E71B-A919-4EAC-A8D9-007769FCFC5E}"/>
                </a:ext>
              </a:extLst>
            </p:cNvPr>
            <p:cNvSpPr/>
            <p:nvPr/>
          </p:nvSpPr>
          <p:spPr>
            <a:xfrm>
              <a:off x="1306149" y="1928989"/>
              <a:ext cx="149149" cy="82728"/>
            </a:xfrm>
            <a:custGeom>
              <a:avLst/>
              <a:gdLst/>
              <a:ahLst/>
              <a:cxnLst/>
              <a:rect l="l" t="t" r="r" b="b"/>
              <a:pathLst>
                <a:path w="149149" h="82728">
                  <a:moveTo>
                    <a:pt x="74575" y="0"/>
                  </a:moveTo>
                  <a:cubicBezTo>
                    <a:pt x="111862" y="0"/>
                    <a:pt x="149149" y="20675"/>
                    <a:pt x="149149" y="41364"/>
                  </a:cubicBezTo>
                  <a:cubicBezTo>
                    <a:pt x="149149" y="62052"/>
                    <a:pt x="111862" y="82728"/>
                    <a:pt x="74575" y="82728"/>
                  </a:cubicBezTo>
                  <a:cubicBezTo>
                    <a:pt x="37288" y="82728"/>
                    <a:pt x="0" y="62052"/>
                    <a:pt x="0" y="41364"/>
                  </a:cubicBezTo>
                  <a:cubicBezTo>
                    <a:pt x="0" y="20675"/>
                    <a:pt x="37288" y="0"/>
                    <a:pt x="74575" y="0"/>
                  </a:cubicBezTo>
                </a:path>
              </a:pathLst>
            </a:custGeom>
            <a:grpFill/>
          </p:spPr>
        </p:sp>
        <p:sp>
          <p:nvSpPr>
            <p:cNvPr id="939" name="Freeform 382">
              <a:extLst>
                <a:ext uri="{FF2B5EF4-FFF2-40B4-BE49-F238E27FC236}">
                  <a16:creationId xmlns:a16="http://schemas.microsoft.com/office/drawing/2014/main" id="{D244C5E8-C185-4164-8C88-C4D592EA50C7}"/>
                </a:ext>
              </a:extLst>
            </p:cNvPr>
            <p:cNvSpPr/>
            <p:nvPr/>
          </p:nvSpPr>
          <p:spPr>
            <a:xfrm>
              <a:off x="1306149" y="1928989"/>
              <a:ext cx="149149" cy="82728"/>
            </a:xfrm>
            <a:custGeom>
              <a:avLst/>
              <a:gdLst/>
              <a:ahLst/>
              <a:cxnLst/>
              <a:rect l="l" t="t" r="r" b="b"/>
              <a:pathLst>
                <a:path w="149149" h="82728">
                  <a:moveTo>
                    <a:pt x="74575" y="0"/>
                  </a:moveTo>
                  <a:cubicBezTo>
                    <a:pt x="111862" y="0"/>
                    <a:pt x="149149" y="20675"/>
                    <a:pt x="149149" y="41364"/>
                  </a:cubicBezTo>
                  <a:cubicBezTo>
                    <a:pt x="149149" y="62052"/>
                    <a:pt x="111862" y="82728"/>
                    <a:pt x="74575" y="82728"/>
                  </a:cubicBezTo>
                  <a:cubicBezTo>
                    <a:pt x="37288" y="82728"/>
                    <a:pt x="0" y="62052"/>
                    <a:pt x="0" y="41364"/>
                  </a:cubicBezTo>
                  <a:cubicBezTo>
                    <a:pt x="0" y="20675"/>
                    <a:pt x="37288" y="0"/>
                    <a:pt x="74575" y="0"/>
                  </a:cubicBezTo>
                  <a:close/>
                </a:path>
              </a:pathLst>
            </a:custGeom>
            <a:grpFill/>
            <a:ln w="12700" cap="sq">
              <a:solidFill>
                <a:srgbClr val="FEFFFE"/>
              </a:solidFill>
            </a:ln>
          </p:spPr>
        </p:sp>
        <p:sp>
          <p:nvSpPr>
            <p:cNvPr id="940" name="Freeform 383">
              <a:extLst>
                <a:ext uri="{FF2B5EF4-FFF2-40B4-BE49-F238E27FC236}">
                  <a16:creationId xmlns:a16="http://schemas.microsoft.com/office/drawing/2014/main" id="{AAAA47D9-E374-47EB-9B41-8CB45B8E9E5E}"/>
                </a:ext>
              </a:extLst>
            </p:cNvPr>
            <p:cNvSpPr/>
            <p:nvPr/>
          </p:nvSpPr>
          <p:spPr>
            <a:xfrm>
              <a:off x="1306289" y="1928842"/>
              <a:ext cx="148869" cy="83020"/>
            </a:xfrm>
            <a:custGeom>
              <a:avLst/>
              <a:gdLst/>
              <a:ahLst/>
              <a:cxnLst/>
              <a:rect l="l" t="t" r="r" b="b"/>
              <a:pathLst>
                <a:path w="148869" h="83020">
                  <a:moveTo>
                    <a:pt x="74435" y="0"/>
                  </a:moveTo>
                  <a:cubicBezTo>
                    <a:pt x="111646" y="0"/>
                    <a:pt x="148869" y="20751"/>
                    <a:pt x="148869" y="41516"/>
                  </a:cubicBezTo>
                  <a:cubicBezTo>
                    <a:pt x="148869" y="62267"/>
                    <a:pt x="111646" y="83019"/>
                    <a:pt x="74435" y="83019"/>
                  </a:cubicBezTo>
                  <a:cubicBezTo>
                    <a:pt x="37224" y="83019"/>
                    <a:pt x="0" y="62267"/>
                    <a:pt x="0" y="41516"/>
                  </a:cubicBezTo>
                  <a:cubicBezTo>
                    <a:pt x="0" y="20751"/>
                    <a:pt x="37224" y="0"/>
                    <a:pt x="74435" y="0"/>
                  </a:cubicBezTo>
                </a:path>
              </a:pathLst>
            </a:custGeom>
            <a:grpFill/>
          </p:spPr>
        </p:sp>
        <p:sp>
          <p:nvSpPr>
            <p:cNvPr id="941" name="Freeform 384">
              <a:extLst>
                <a:ext uri="{FF2B5EF4-FFF2-40B4-BE49-F238E27FC236}">
                  <a16:creationId xmlns:a16="http://schemas.microsoft.com/office/drawing/2014/main" id="{CBF4E03A-6096-4206-8F58-14E0531397B4}"/>
                </a:ext>
              </a:extLst>
            </p:cNvPr>
            <p:cNvSpPr/>
            <p:nvPr/>
          </p:nvSpPr>
          <p:spPr>
            <a:xfrm>
              <a:off x="1306289" y="1928842"/>
              <a:ext cx="148869" cy="83020"/>
            </a:xfrm>
            <a:custGeom>
              <a:avLst/>
              <a:gdLst/>
              <a:ahLst/>
              <a:cxnLst/>
              <a:rect l="l" t="t" r="r" b="b"/>
              <a:pathLst>
                <a:path w="148869" h="83020">
                  <a:moveTo>
                    <a:pt x="74435" y="0"/>
                  </a:moveTo>
                  <a:cubicBezTo>
                    <a:pt x="111646" y="0"/>
                    <a:pt x="148869" y="20751"/>
                    <a:pt x="148869" y="41516"/>
                  </a:cubicBezTo>
                  <a:cubicBezTo>
                    <a:pt x="148869" y="62267"/>
                    <a:pt x="111646" y="83019"/>
                    <a:pt x="74435" y="83019"/>
                  </a:cubicBezTo>
                  <a:cubicBezTo>
                    <a:pt x="37224" y="83019"/>
                    <a:pt x="0" y="62267"/>
                    <a:pt x="0" y="41516"/>
                  </a:cubicBezTo>
                  <a:cubicBezTo>
                    <a:pt x="0" y="20751"/>
                    <a:pt x="37224" y="0"/>
                    <a:pt x="74435" y="0"/>
                  </a:cubicBezTo>
                  <a:close/>
                </a:path>
              </a:pathLst>
            </a:custGeom>
            <a:grpFill/>
            <a:ln w="12700" cap="sq">
              <a:solidFill>
                <a:srgbClr val="FEFFFE"/>
              </a:solidFill>
            </a:ln>
          </p:spPr>
        </p:sp>
        <p:sp>
          <p:nvSpPr>
            <p:cNvPr id="942" name="Freeform 385">
              <a:extLst>
                <a:ext uri="{FF2B5EF4-FFF2-40B4-BE49-F238E27FC236}">
                  <a16:creationId xmlns:a16="http://schemas.microsoft.com/office/drawing/2014/main" id="{0B54946F-5C49-4B36-B3A9-1064F5CB8E3B}"/>
                </a:ext>
              </a:extLst>
            </p:cNvPr>
            <p:cNvSpPr/>
            <p:nvPr/>
          </p:nvSpPr>
          <p:spPr>
            <a:xfrm>
              <a:off x="1311979" y="1920670"/>
              <a:ext cx="137490" cy="64084"/>
            </a:xfrm>
            <a:custGeom>
              <a:avLst/>
              <a:gdLst/>
              <a:ahLst/>
              <a:cxnLst/>
              <a:rect l="l" t="t" r="r" b="b"/>
              <a:pathLst>
                <a:path w="137490" h="64084">
                  <a:moveTo>
                    <a:pt x="68745" y="0"/>
                  </a:moveTo>
                  <a:cubicBezTo>
                    <a:pt x="103124" y="0"/>
                    <a:pt x="137490" y="16028"/>
                    <a:pt x="137490" y="32043"/>
                  </a:cubicBezTo>
                  <a:cubicBezTo>
                    <a:pt x="137490" y="48070"/>
                    <a:pt x="103124" y="64084"/>
                    <a:pt x="68745" y="64084"/>
                  </a:cubicBezTo>
                  <a:cubicBezTo>
                    <a:pt x="34366" y="64084"/>
                    <a:pt x="0" y="48070"/>
                    <a:pt x="0" y="32043"/>
                  </a:cubicBezTo>
                  <a:cubicBezTo>
                    <a:pt x="0" y="16028"/>
                    <a:pt x="34366" y="0"/>
                    <a:pt x="68745" y="0"/>
                  </a:cubicBezTo>
                </a:path>
              </a:pathLst>
            </a:custGeom>
            <a:grpFill/>
          </p:spPr>
        </p:sp>
        <p:sp>
          <p:nvSpPr>
            <p:cNvPr id="943" name="Freeform 386">
              <a:extLst>
                <a:ext uri="{FF2B5EF4-FFF2-40B4-BE49-F238E27FC236}">
                  <a16:creationId xmlns:a16="http://schemas.microsoft.com/office/drawing/2014/main" id="{A6E28F08-3D25-4FC0-8F21-FFDDCB10AE92}"/>
                </a:ext>
              </a:extLst>
            </p:cNvPr>
            <p:cNvSpPr/>
            <p:nvPr/>
          </p:nvSpPr>
          <p:spPr>
            <a:xfrm>
              <a:off x="1311979" y="1920670"/>
              <a:ext cx="137490" cy="64084"/>
            </a:xfrm>
            <a:custGeom>
              <a:avLst/>
              <a:gdLst/>
              <a:ahLst/>
              <a:cxnLst/>
              <a:rect l="l" t="t" r="r" b="b"/>
              <a:pathLst>
                <a:path w="137490" h="64084">
                  <a:moveTo>
                    <a:pt x="68745" y="0"/>
                  </a:moveTo>
                  <a:cubicBezTo>
                    <a:pt x="103124" y="0"/>
                    <a:pt x="137490" y="16028"/>
                    <a:pt x="137490" y="32043"/>
                  </a:cubicBezTo>
                  <a:cubicBezTo>
                    <a:pt x="137490" y="48070"/>
                    <a:pt x="103124" y="64084"/>
                    <a:pt x="68745" y="64084"/>
                  </a:cubicBezTo>
                  <a:cubicBezTo>
                    <a:pt x="34366" y="64084"/>
                    <a:pt x="0" y="48070"/>
                    <a:pt x="0" y="32043"/>
                  </a:cubicBezTo>
                  <a:cubicBezTo>
                    <a:pt x="0" y="16028"/>
                    <a:pt x="34366" y="0"/>
                    <a:pt x="68745" y="0"/>
                  </a:cubicBezTo>
                  <a:close/>
                </a:path>
              </a:pathLst>
            </a:custGeom>
            <a:grpFill/>
            <a:ln w="12700" cap="sq">
              <a:solidFill>
                <a:srgbClr val="FEFFFE"/>
              </a:solidFill>
            </a:ln>
          </p:spPr>
        </p:sp>
        <p:sp>
          <p:nvSpPr>
            <p:cNvPr id="944" name="Freeform 387">
              <a:extLst>
                <a:ext uri="{FF2B5EF4-FFF2-40B4-BE49-F238E27FC236}">
                  <a16:creationId xmlns:a16="http://schemas.microsoft.com/office/drawing/2014/main" id="{913E8020-8C65-4354-BE47-1707EF3DD83B}"/>
                </a:ext>
              </a:extLst>
            </p:cNvPr>
            <p:cNvSpPr/>
            <p:nvPr/>
          </p:nvSpPr>
          <p:spPr>
            <a:xfrm>
              <a:off x="1312118" y="1920525"/>
              <a:ext cx="137211" cy="64376"/>
            </a:xfrm>
            <a:custGeom>
              <a:avLst/>
              <a:gdLst/>
              <a:ahLst/>
              <a:cxnLst/>
              <a:rect l="l" t="t" r="r" b="b"/>
              <a:pathLst>
                <a:path w="137211" h="64376">
                  <a:moveTo>
                    <a:pt x="68606" y="0"/>
                  </a:moveTo>
                  <a:cubicBezTo>
                    <a:pt x="102908" y="0"/>
                    <a:pt x="137211" y="16091"/>
                    <a:pt x="137211" y="32194"/>
                  </a:cubicBezTo>
                  <a:cubicBezTo>
                    <a:pt x="137211" y="48285"/>
                    <a:pt x="102908" y="64376"/>
                    <a:pt x="68606" y="64376"/>
                  </a:cubicBezTo>
                  <a:cubicBezTo>
                    <a:pt x="34303" y="64376"/>
                    <a:pt x="0" y="48285"/>
                    <a:pt x="0" y="32194"/>
                  </a:cubicBezTo>
                  <a:cubicBezTo>
                    <a:pt x="0" y="16091"/>
                    <a:pt x="34303" y="0"/>
                    <a:pt x="68606" y="0"/>
                  </a:cubicBezTo>
                </a:path>
              </a:pathLst>
            </a:custGeom>
            <a:grpFill/>
          </p:spPr>
        </p:sp>
        <p:sp>
          <p:nvSpPr>
            <p:cNvPr id="945" name="Freeform 388">
              <a:extLst>
                <a:ext uri="{FF2B5EF4-FFF2-40B4-BE49-F238E27FC236}">
                  <a16:creationId xmlns:a16="http://schemas.microsoft.com/office/drawing/2014/main" id="{FDCBE8E5-1B17-4AFF-A9AB-217CDDAAAE8A}"/>
                </a:ext>
              </a:extLst>
            </p:cNvPr>
            <p:cNvSpPr/>
            <p:nvPr/>
          </p:nvSpPr>
          <p:spPr>
            <a:xfrm>
              <a:off x="1312118" y="1920525"/>
              <a:ext cx="137211" cy="64376"/>
            </a:xfrm>
            <a:custGeom>
              <a:avLst/>
              <a:gdLst/>
              <a:ahLst/>
              <a:cxnLst/>
              <a:rect l="l" t="t" r="r" b="b"/>
              <a:pathLst>
                <a:path w="137211" h="64376">
                  <a:moveTo>
                    <a:pt x="68606" y="0"/>
                  </a:moveTo>
                  <a:cubicBezTo>
                    <a:pt x="102908" y="0"/>
                    <a:pt x="137211" y="16091"/>
                    <a:pt x="137211" y="32194"/>
                  </a:cubicBezTo>
                  <a:cubicBezTo>
                    <a:pt x="137211" y="48285"/>
                    <a:pt x="102908" y="64376"/>
                    <a:pt x="68606" y="64376"/>
                  </a:cubicBezTo>
                  <a:cubicBezTo>
                    <a:pt x="34303" y="64376"/>
                    <a:pt x="0" y="48285"/>
                    <a:pt x="0" y="32194"/>
                  </a:cubicBezTo>
                  <a:cubicBezTo>
                    <a:pt x="0" y="16091"/>
                    <a:pt x="34303" y="0"/>
                    <a:pt x="68606" y="0"/>
                  </a:cubicBezTo>
                  <a:close/>
                </a:path>
              </a:pathLst>
            </a:custGeom>
            <a:grpFill/>
            <a:ln w="12700" cap="sq">
              <a:solidFill>
                <a:srgbClr val="FEFFFE"/>
              </a:solidFill>
            </a:ln>
          </p:spPr>
        </p:sp>
        <p:sp>
          <p:nvSpPr>
            <p:cNvPr id="946" name="Freeform 389">
              <a:extLst>
                <a:ext uri="{FF2B5EF4-FFF2-40B4-BE49-F238E27FC236}">
                  <a16:creationId xmlns:a16="http://schemas.microsoft.com/office/drawing/2014/main" id="{938E71CB-0527-4CC8-9BFF-03DF7142EE5B}"/>
                </a:ext>
              </a:extLst>
            </p:cNvPr>
            <p:cNvSpPr/>
            <p:nvPr/>
          </p:nvSpPr>
          <p:spPr>
            <a:xfrm>
              <a:off x="1306149" y="1907692"/>
              <a:ext cx="149149" cy="82728"/>
            </a:xfrm>
            <a:custGeom>
              <a:avLst/>
              <a:gdLst/>
              <a:ahLst/>
              <a:cxnLst/>
              <a:rect l="l" t="t" r="r" b="b"/>
              <a:pathLst>
                <a:path w="149149" h="82728">
                  <a:moveTo>
                    <a:pt x="74575" y="0"/>
                  </a:moveTo>
                  <a:cubicBezTo>
                    <a:pt x="111862" y="0"/>
                    <a:pt x="149149" y="20689"/>
                    <a:pt x="149149" y="41364"/>
                  </a:cubicBezTo>
                  <a:cubicBezTo>
                    <a:pt x="149149" y="62052"/>
                    <a:pt x="111862" y="82728"/>
                    <a:pt x="74575" y="82728"/>
                  </a:cubicBezTo>
                  <a:cubicBezTo>
                    <a:pt x="37288" y="82728"/>
                    <a:pt x="0" y="62052"/>
                    <a:pt x="0" y="41364"/>
                  </a:cubicBezTo>
                  <a:cubicBezTo>
                    <a:pt x="0" y="20689"/>
                    <a:pt x="37288" y="0"/>
                    <a:pt x="74575" y="0"/>
                  </a:cubicBezTo>
                </a:path>
              </a:pathLst>
            </a:custGeom>
            <a:grpFill/>
          </p:spPr>
        </p:sp>
        <p:sp>
          <p:nvSpPr>
            <p:cNvPr id="947" name="Freeform 390">
              <a:extLst>
                <a:ext uri="{FF2B5EF4-FFF2-40B4-BE49-F238E27FC236}">
                  <a16:creationId xmlns:a16="http://schemas.microsoft.com/office/drawing/2014/main" id="{A8E415EA-5542-4322-93CD-27DEA2AA15F1}"/>
                </a:ext>
              </a:extLst>
            </p:cNvPr>
            <p:cNvSpPr/>
            <p:nvPr/>
          </p:nvSpPr>
          <p:spPr>
            <a:xfrm>
              <a:off x="1306149" y="1907692"/>
              <a:ext cx="149149" cy="82728"/>
            </a:xfrm>
            <a:custGeom>
              <a:avLst/>
              <a:gdLst/>
              <a:ahLst/>
              <a:cxnLst/>
              <a:rect l="l" t="t" r="r" b="b"/>
              <a:pathLst>
                <a:path w="149149" h="82728">
                  <a:moveTo>
                    <a:pt x="74575" y="0"/>
                  </a:moveTo>
                  <a:cubicBezTo>
                    <a:pt x="111862" y="0"/>
                    <a:pt x="149149" y="20689"/>
                    <a:pt x="149149" y="41364"/>
                  </a:cubicBezTo>
                  <a:cubicBezTo>
                    <a:pt x="149149" y="62052"/>
                    <a:pt x="111862" y="82728"/>
                    <a:pt x="74575" y="82728"/>
                  </a:cubicBezTo>
                  <a:cubicBezTo>
                    <a:pt x="37288" y="82728"/>
                    <a:pt x="0" y="62052"/>
                    <a:pt x="0" y="41364"/>
                  </a:cubicBezTo>
                  <a:cubicBezTo>
                    <a:pt x="0" y="20689"/>
                    <a:pt x="37288" y="0"/>
                    <a:pt x="74575" y="0"/>
                  </a:cubicBezTo>
                  <a:close/>
                </a:path>
              </a:pathLst>
            </a:custGeom>
            <a:grpFill/>
            <a:ln w="12700" cap="sq">
              <a:solidFill>
                <a:srgbClr val="FEFFFE"/>
              </a:solidFill>
            </a:ln>
          </p:spPr>
        </p:sp>
        <p:sp>
          <p:nvSpPr>
            <p:cNvPr id="948" name="Freeform 391">
              <a:extLst>
                <a:ext uri="{FF2B5EF4-FFF2-40B4-BE49-F238E27FC236}">
                  <a16:creationId xmlns:a16="http://schemas.microsoft.com/office/drawing/2014/main" id="{03DE1FAC-5F8C-4942-B1F0-D0B161F71816}"/>
                </a:ext>
              </a:extLst>
            </p:cNvPr>
            <p:cNvSpPr/>
            <p:nvPr/>
          </p:nvSpPr>
          <p:spPr>
            <a:xfrm>
              <a:off x="1306289" y="1907549"/>
              <a:ext cx="148869" cy="83020"/>
            </a:xfrm>
            <a:custGeom>
              <a:avLst/>
              <a:gdLst/>
              <a:ahLst/>
              <a:cxnLst/>
              <a:rect l="l" t="t" r="r" b="b"/>
              <a:pathLst>
                <a:path w="148869" h="83020">
                  <a:moveTo>
                    <a:pt x="74435" y="0"/>
                  </a:moveTo>
                  <a:cubicBezTo>
                    <a:pt x="111646" y="0"/>
                    <a:pt x="148869" y="20752"/>
                    <a:pt x="148869" y="41504"/>
                  </a:cubicBezTo>
                  <a:cubicBezTo>
                    <a:pt x="148869" y="62268"/>
                    <a:pt x="111646" y="83020"/>
                    <a:pt x="74435" y="83020"/>
                  </a:cubicBezTo>
                  <a:cubicBezTo>
                    <a:pt x="37224" y="83020"/>
                    <a:pt x="0" y="62268"/>
                    <a:pt x="0" y="41504"/>
                  </a:cubicBezTo>
                  <a:cubicBezTo>
                    <a:pt x="0" y="20752"/>
                    <a:pt x="37224" y="0"/>
                    <a:pt x="74435" y="0"/>
                  </a:cubicBezTo>
                </a:path>
              </a:pathLst>
            </a:custGeom>
            <a:grpFill/>
          </p:spPr>
        </p:sp>
        <p:sp>
          <p:nvSpPr>
            <p:cNvPr id="949" name="Freeform 392">
              <a:extLst>
                <a:ext uri="{FF2B5EF4-FFF2-40B4-BE49-F238E27FC236}">
                  <a16:creationId xmlns:a16="http://schemas.microsoft.com/office/drawing/2014/main" id="{D8850F09-1D08-4BF5-817A-007DB4502DF0}"/>
                </a:ext>
              </a:extLst>
            </p:cNvPr>
            <p:cNvSpPr/>
            <p:nvPr/>
          </p:nvSpPr>
          <p:spPr>
            <a:xfrm>
              <a:off x="1306289" y="1907549"/>
              <a:ext cx="148869" cy="83020"/>
            </a:xfrm>
            <a:custGeom>
              <a:avLst/>
              <a:gdLst/>
              <a:ahLst/>
              <a:cxnLst/>
              <a:rect l="l" t="t" r="r" b="b"/>
              <a:pathLst>
                <a:path w="148869" h="83020">
                  <a:moveTo>
                    <a:pt x="74435" y="0"/>
                  </a:moveTo>
                  <a:cubicBezTo>
                    <a:pt x="111646" y="0"/>
                    <a:pt x="148869" y="20752"/>
                    <a:pt x="148869" y="41504"/>
                  </a:cubicBezTo>
                  <a:cubicBezTo>
                    <a:pt x="148869" y="62268"/>
                    <a:pt x="111646" y="83020"/>
                    <a:pt x="74435" y="83020"/>
                  </a:cubicBezTo>
                  <a:cubicBezTo>
                    <a:pt x="37224" y="83020"/>
                    <a:pt x="0" y="62268"/>
                    <a:pt x="0" y="41504"/>
                  </a:cubicBezTo>
                  <a:cubicBezTo>
                    <a:pt x="0" y="20752"/>
                    <a:pt x="37224" y="0"/>
                    <a:pt x="74435" y="0"/>
                  </a:cubicBezTo>
                  <a:close/>
                </a:path>
              </a:pathLst>
            </a:custGeom>
            <a:grpFill/>
            <a:ln w="12700" cap="sq">
              <a:solidFill>
                <a:srgbClr val="FEFFFE"/>
              </a:solidFill>
            </a:ln>
          </p:spPr>
        </p:sp>
        <p:sp>
          <p:nvSpPr>
            <p:cNvPr id="950" name="Freeform 393">
              <a:extLst>
                <a:ext uri="{FF2B5EF4-FFF2-40B4-BE49-F238E27FC236}">
                  <a16:creationId xmlns:a16="http://schemas.microsoft.com/office/drawing/2014/main" id="{925D1CFD-2A7C-46E2-969D-FC262590730A}"/>
                </a:ext>
              </a:extLst>
            </p:cNvPr>
            <p:cNvSpPr/>
            <p:nvPr/>
          </p:nvSpPr>
          <p:spPr>
            <a:xfrm>
              <a:off x="1311979" y="1899378"/>
              <a:ext cx="137490" cy="64084"/>
            </a:xfrm>
            <a:custGeom>
              <a:avLst/>
              <a:gdLst/>
              <a:ahLst/>
              <a:cxnLst/>
              <a:rect l="l" t="t" r="r" b="b"/>
              <a:pathLst>
                <a:path w="137490" h="64084">
                  <a:moveTo>
                    <a:pt x="68745" y="0"/>
                  </a:moveTo>
                  <a:cubicBezTo>
                    <a:pt x="103124" y="0"/>
                    <a:pt x="137490" y="16027"/>
                    <a:pt x="137490" y="32042"/>
                  </a:cubicBezTo>
                  <a:cubicBezTo>
                    <a:pt x="137490" y="48069"/>
                    <a:pt x="103124" y="64084"/>
                    <a:pt x="68745" y="64084"/>
                  </a:cubicBezTo>
                  <a:cubicBezTo>
                    <a:pt x="34366" y="64084"/>
                    <a:pt x="0" y="48069"/>
                    <a:pt x="0" y="32042"/>
                  </a:cubicBezTo>
                  <a:cubicBezTo>
                    <a:pt x="0" y="16027"/>
                    <a:pt x="34366" y="0"/>
                    <a:pt x="68745" y="0"/>
                  </a:cubicBezTo>
                </a:path>
              </a:pathLst>
            </a:custGeom>
            <a:grpFill/>
          </p:spPr>
        </p:sp>
        <p:sp>
          <p:nvSpPr>
            <p:cNvPr id="951" name="Freeform 394">
              <a:extLst>
                <a:ext uri="{FF2B5EF4-FFF2-40B4-BE49-F238E27FC236}">
                  <a16:creationId xmlns:a16="http://schemas.microsoft.com/office/drawing/2014/main" id="{4CBC3053-8E6C-434D-8E55-C0952E145B86}"/>
                </a:ext>
              </a:extLst>
            </p:cNvPr>
            <p:cNvSpPr/>
            <p:nvPr/>
          </p:nvSpPr>
          <p:spPr>
            <a:xfrm>
              <a:off x="1311979" y="1899378"/>
              <a:ext cx="137490" cy="64084"/>
            </a:xfrm>
            <a:custGeom>
              <a:avLst/>
              <a:gdLst/>
              <a:ahLst/>
              <a:cxnLst/>
              <a:rect l="l" t="t" r="r" b="b"/>
              <a:pathLst>
                <a:path w="137490" h="64084">
                  <a:moveTo>
                    <a:pt x="68745" y="0"/>
                  </a:moveTo>
                  <a:cubicBezTo>
                    <a:pt x="103124" y="0"/>
                    <a:pt x="137490" y="16027"/>
                    <a:pt x="137490" y="32042"/>
                  </a:cubicBezTo>
                  <a:cubicBezTo>
                    <a:pt x="137490" y="48069"/>
                    <a:pt x="103124" y="64084"/>
                    <a:pt x="68745" y="64084"/>
                  </a:cubicBezTo>
                  <a:cubicBezTo>
                    <a:pt x="34366" y="64084"/>
                    <a:pt x="0" y="48069"/>
                    <a:pt x="0" y="32042"/>
                  </a:cubicBezTo>
                  <a:cubicBezTo>
                    <a:pt x="0" y="16027"/>
                    <a:pt x="34366" y="0"/>
                    <a:pt x="68745" y="0"/>
                  </a:cubicBezTo>
                  <a:close/>
                </a:path>
              </a:pathLst>
            </a:custGeom>
            <a:grpFill/>
            <a:ln w="12700" cap="sq">
              <a:solidFill>
                <a:srgbClr val="FEFFFE"/>
              </a:solidFill>
            </a:ln>
          </p:spPr>
        </p:sp>
        <p:sp>
          <p:nvSpPr>
            <p:cNvPr id="952" name="Freeform 395">
              <a:extLst>
                <a:ext uri="{FF2B5EF4-FFF2-40B4-BE49-F238E27FC236}">
                  <a16:creationId xmlns:a16="http://schemas.microsoft.com/office/drawing/2014/main" id="{98F0F1F8-9310-4C2D-BB93-E7808BD8050F}"/>
                </a:ext>
              </a:extLst>
            </p:cNvPr>
            <p:cNvSpPr/>
            <p:nvPr/>
          </p:nvSpPr>
          <p:spPr>
            <a:xfrm>
              <a:off x="1312118" y="1899230"/>
              <a:ext cx="137211" cy="64376"/>
            </a:xfrm>
            <a:custGeom>
              <a:avLst/>
              <a:gdLst/>
              <a:ahLst/>
              <a:cxnLst/>
              <a:rect l="l" t="t" r="r" b="b"/>
              <a:pathLst>
                <a:path w="137211" h="64376">
                  <a:moveTo>
                    <a:pt x="68606" y="0"/>
                  </a:moveTo>
                  <a:cubicBezTo>
                    <a:pt x="102908" y="0"/>
                    <a:pt x="137211" y="16091"/>
                    <a:pt x="137211" y="32195"/>
                  </a:cubicBezTo>
                  <a:cubicBezTo>
                    <a:pt x="137211" y="48286"/>
                    <a:pt x="102908" y="64377"/>
                    <a:pt x="68606" y="64377"/>
                  </a:cubicBezTo>
                  <a:cubicBezTo>
                    <a:pt x="34303" y="64377"/>
                    <a:pt x="0" y="48286"/>
                    <a:pt x="0" y="32195"/>
                  </a:cubicBezTo>
                  <a:cubicBezTo>
                    <a:pt x="0" y="16091"/>
                    <a:pt x="34303" y="0"/>
                    <a:pt x="68606" y="0"/>
                  </a:cubicBezTo>
                </a:path>
              </a:pathLst>
            </a:custGeom>
            <a:grpFill/>
          </p:spPr>
        </p:sp>
        <p:sp>
          <p:nvSpPr>
            <p:cNvPr id="953" name="Freeform 396">
              <a:extLst>
                <a:ext uri="{FF2B5EF4-FFF2-40B4-BE49-F238E27FC236}">
                  <a16:creationId xmlns:a16="http://schemas.microsoft.com/office/drawing/2014/main" id="{88345B35-B581-4519-9A14-1D457F9D4109}"/>
                </a:ext>
              </a:extLst>
            </p:cNvPr>
            <p:cNvSpPr/>
            <p:nvPr/>
          </p:nvSpPr>
          <p:spPr>
            <a:xfrm>
              <a:off x="1312118" y="1899230"/>
              <a:ext cx="137211" cy="64376"/>
            </a:xfrm>
            <a:custGeom>
              <a:avLst/>
              <a:gdLst/>
              <a:ahLst/>
              <a:cxnLst/>
              <a:rect l="l" t="t" r="r" b="b"/>
              <a:pathLst>
                <a:path w="137211" h="64376">
                  <a:moveTo>
                    <a:pt x="68606" y="0"/>
                  </a:moveTo>
                  <a:cubicBezTo>
                    <a:pt x="102908" y="0"/>
                    <a:pt x="137211" y="16091"/>
                    <a:pt x="137211" y="32195"/>
                  </a:cubicBezTo>
                  <a:cubicBezTo>
                    <a:pt x="137211" y="48286"/>
                    <a:pt x="102908" y="64377"/>
                    <a:pt x="68606" y="64377"/>
                  </a:cubicBezTo>
                  <a:cubicBezTo>
                    <a:pt x="34303" y="64377"/>
                    <a:pt x="0" y="48286"/>
                    <a:pt x="0" y="32195"/>
                  </a:cubicBezTo>
                  <a:cubicBezTo>
                    <a:pt x="0" y="16091"/>
                    <a:pt x="34303" y="0"/>
                    <a:pt x="68606" y="0"/>
                  </a:cubicBezTo>
                  <a:close/>
                </a:path>
              </a:pathLst>
            </a:custGeom>
            <a:grpFill/>
            <a:ln w="12700" cap="sq">
              <a:solidFill>
                <a:srgbClr val="FEFFFE"/>
              </a:solidFill>
            </a:ln>
          </p:spPr>
        </p:sp>
        <p:sp>
          <p:nvSpPr>
            <p:cNvPr id="954" name="Freeform 397">
              <a:extLst>
                <a:ext uri="{FF2B5EF4-FFF2-40B4-BE49-F238E27FC236}">
                  <a16:creationId xmlns:a16="http://schemas.microsoft.com/office/drawing/2014/main" id="{3F0F2D59-7EC6-4151-8D7B-25CC25FDFDB8}"/>
                </a:ext>
              </a:extLst>
            </p:cNvPr>
            <p:cNvSpPr/>
            <p:nvPr/>
          </p:nvSpPr>
          <p:spPr>
            <a:xfrm>
              <a:off x="1306149" y="1886397"/>
              <a:ext cx="149149" cy="82728"/>
            </a:xfrm>
            <a:custGeom>
              <a:avLst/>
              <a:gdLst/>
              <a:ahLst/>
              <a:cxnLst/>
              <a:rect l="l" t="t" r="r" b="b"/>
              <a:pathLst>
                <a:path w="149149" h="82728">
                  <a:moveTo>
                    <a:pt x="74575" y="0"/>
                  </a:moveTo>
                  <a:cubicBezTo>
                    <a:pt x="111862" y="0"/>
                    <a:pt x="149149" y="20688"/>
                    <a:pt x="149149" y="41364"/>
                  </a:cubicBezTo>
                  <a:cubicBezTo>
                    <a:pt x="149149" y="62052"/>
                    <a:pt x="111862" y="82728"/>
                    <a:pt x="74575" y="82728"/>
                  </a:cubicBezTo>
                  <a:cubicBezTo>
                    <a:pt x="37288" y="82728"/>
                    <a:pt x="0" y="62052"/>
                    <a:pt x="0" y="41364"/>
                  </a:cubicBezTo>
                  <a:cubicBezTo>
                    <a:pt x="0" y="20688"/>
                    <a:pt x="37288" y="0"/>
                    <a:pt x="74575" y="0"/>
                  </a:cubicBezTo>
                </a:path>
              </a:pathLst>
            </a:custGeom>
            <a:grpFill/>
          </p:spPr>
        </p:sp>
        <p:sp>
          <p:nvSpPr>
            <p:cNvPr id="955" name="Freeform 398">
              <a:extLst>
                <a:ext uri="{FF2B5EF4-FFF2-40B4-BE49-F238E27FC236}">
                  <a16:creationId xmlns:a16="http://schemas.microsoft.com/office/drawing/2014/main" id="{0C120B0F-5ECC-4C55-90AC-87B60EB5626A}"/>
                </a:ext>
              </a:extLst>
            </p:cNvPr>
            <p:cNvSpPr/>
            <p:nvPr/>
          </p:nvSpPr>
          <p:spPr>
            <a:xfrm>
              <a:off x="1306149" y="1886397"/>
              <a:ext cx="149149" cy="82728"/>
            </a:xfrm>
            <a:custGeom>
              <a:avLst/>
              <a:gdLst/>
              <a:ahLst/>
              <a:cxnLst/>
              <a:rect l="l" t="t" r="r" b="b"/>
              <a:pathLst>
                <a:path w="149149" h="82728">
                  <a:moveTo>
                    <a:pt x="74575" y="0"/>
                  </a:moveTo>
                  <a:cubicBezTo>
                    <a:pt x="111862" y="0"/>
                    <a:pt x="149149" y="20688"/>
                    <a:pt x="149149" y="41364"/>
                  </a:cubicBezTo>
                  <a:cubicBezTo>
                    <a:pt x="149149" y="62052"/>
                    <a:pt x="111862" y="82728"/>
                    <a:pt x="74575" y="82728"/>
                  </a:cubicBezTo>
                  <a:cubicBezTo>
                    <a:pt x="37288" y="82728"/>
                    <a:pt x="0" y="62052"/>
                    <a:pt x="0" y="41364"/>
                  </a:cubicBezTo>
                  <a:cubicBezTo>
                    <a:pt x="0" y="20688"/>
                    <a:pt x="37288" y="0"/>
                    <a:pt x="74575" y="0"/>
                  </a:cubicBezTo>
                  <a:close/>
                </a:path>
              </a:pathLst>
            </a:custGeom>
            <a:grpFill/>
            <a:ln w="12700" cap="sq">
              <a:solidFill>
                <a:srgbClr val="FEFFFE"/>
              </a:solidFill>
            </a:ln>
          </p:spPr>
        </p:sp>
        <p:sp>
          <p:nvSpPr>
            <p:cNvPr id="956" name="Freeform 399">
              <a:extLst>
                <a:ext uri="{FF2B5EF4-FFF2-40B4-BE49-F238E27FC236}">
                  <a16:creationId xmlns:a16="http://schemas.microsoft.com/office/drawing/2014/main" id="{1EE86C4A-0370-4420-B7F6-242103CECD69}"/>
                </a:ext>
              </a:extLst>
            </p:cNvPr>
            <p:cNvSpPr/>
            <p:nvPr/>
          </p:nvSpPr>
          <p:spPr>
            <a:xfrm>
              <a:off x="1306289" y="1886252"/>
              <a:ext cx="148869" cy="83020"/>
            </a:xfrm>
            <a:custGeom>
              <a:avLst/>
              <a:gdLst/>
              <a:ahLst/>
              <a:cxnLst/>
              <a:rect l="l" t="t" r="r" b="b"/>
              <a:pathLst>
                <a:path w="148869" h="83020">
                  <a:moveTo>
                    <a:pt x="74435" y="0"/>
                  </a:moveTo>
                  <a:cubicBezTo>
                    <a:pt x="111646" y="0"/>
                    <a:pt x="148869" y="20752"/>
                    <a:pt x="148869" y="41517"/>
                  </a:cubicBezTo>
                  <a:cubicBezTo>
                    <a:pt x="148869" y="62269"/>
                    <a:pt x="111646" y="83020"/>
                    <a:pt x="74435" y="83020"/>
                  </a:cubicBezTo>
                  <a:cubicBezTo>
                    <a:pt x="37224" y="83020"/>
                    <a:pt x="0" y="62269"/>
                    <a:pt x="0" y="41517"/>
                  </a:cubicBezTo>
                  <a:cubicBezTo>
                    <a:pt x="0" y="20752"/>
                    <a:pt x="37224" y="0"/>
                    <a:pt x="74435" y="0"/>
                  </a:cubicBezTo>
                </a:path>
              </a:pathLst>
            </a:custGeom>
            <a:grpFill/>
          </p:spPr>
        </p:sp>
        <p:sp>
          <p:nvSpPr>
            <p:cNvPr id="957" name="Freeform 400">
              <a:extLst>
                <a:ext uri="{FF2B5EF4-FFF2-40B4-BE49-F238E27FC236}">
                  <a16:creationId xmlns:a16="http://schemas.microsoft.com/office/drawing/2014/main" id="{33DBB8D5-B759-462F-ABDA-560EE65B44DA}"/>
                </a:ext>
              </a:extLst>
            </p:cNvPr>
            <p:cNvSpPr/>
            <p:nvPr/>
          </p:nvSpPr>
          <p:spPr>
            <a:xfrm>
              <a:off x="1306289" y="1886252"/>
              <a:ext cx="148869" cy="83020"/>
            </a:xfrm>
            <a:custGeom>
              <a:avLst/>
              <a:gdLst/>
              <a:ahLst/>
              <a:cxnLst/>
              <a:rect l="l" t="t" r="r" b="b"/>
              <a:pathLst>
                <a:path w="148869" h="83020">
                  <a:moveTo>
                    <a:pt x="74435" y="0"/>
                  </a:moveTo>
                  <a:cubicBezTo>
                    <a:pt x="111646" y="0"/>
                    <a:pt x="148869" y="20752"/>
                    <a:pt x="148869" y="41517"/>
                  </a:cubicBezTo>
                  <a:cubicBezTo>
                    <a:pt x="148869" y="62269"/>
                    <a:pt x="111646" y="83020"/>
                    <a:pt x="74435" y="83020"/>
                  </a:cubicBezTo>
                  <a:cubicBezTo>
                    <a:pt x="37224" y="83020"/>
                    <a:pt x="0" y="62269"/>
                    <a:pt x="0" y="41517"/>
                  </a:cubicBezTo>
                  <a:cubicBezTo>
                    <a:pt x="0" y="20752"/>
                    <a:pt x="37224" y="0"/>
                    <a:pt x="74435" y="0"/>
                  </a:cubicBezTo>
                  <a:close/>
                </a:path>
              </a:pathLst>
            </a:custGeom>
            <a:grpFill/>
            <a:ln w="12700" cap="sq">
              <a:solidFill>
                <a:srgbClr val="FEFFFE"/>
              </a:solidFill>
            </a:ln>
          </p:spPr>
        </p:sp>
        <p:sp>
          <p:nvSpPr>
            <p:cNvPr id="958" name="Freeform 401">
              <a:extLst>
                <a:ext uri="{FF2B5EF4-FFF2-40B4-BE49-F238E27FC236}">
                  <a16:creationId xmlns:a16="http://schemas.microsoft.com/office/drawing/2014/main" id="{0BBAC56D-D710-49F3-8CF2-CB1234463715}"/>
                </a:ext>
              </a:extLst>
            </p:cNvPr>
            <p:cNvSpPr/>
            <p:nvPr/>
          </p:nvSpPr>
          <p:spPr>
            <a:xfrm>
              <a:off x="1311979" y="1984555"/>
              <a:ext cx="137490" cy="64084"/>
            </a:xfrm>
            <a:custGeom>
              <a:avLst/>
              <a:gdLst/>
              <a:ahLst/>
              <a:cxnLst/>
              <a:rect l="l" t="t" r="r" b="b"/>
              <a:pathLst>
                <a:path w="137490" h="64084">
                  <a:moveTo>
                    <a:pt x="68745" y="0"/>
                  </a:moveTo>
                  <a:cubicBezTo>
                    <a:pt x="103124" y="0"/>
                    <a:pt x="137490" y="16028"/>
                    <a:pt x="137490" y="32042"/>
                  </a:cubicBezTo>
                  <a:cubicBezTo>
                    <a:pt x="137490" y="48070"/>
                    <a:pt x="103124" y="64084"/>
                    <a:pt x="68745" y="64084"/>
                  </a:cubicBezTo>
                  <a:cubicBezTo>
                    <a:pt x="34366" y="64084"/>
                    <a:pt x="0" y="48070"/>
                    <a:pt x="0" y="32042"/>
                  </a:cubicBezTo>
                  <a:cubicBezTo>
                    <a:pt x="0" y="16028"/>
                    <a:pt x="34366" y="0"/>
                    <a:pt x="68745" y="0"/>
                  </a:cubicBezTo>
                </a:path>
              </a:pathLst>
            </a:custGeom>
            <a:grpFill/>
          </p:spPr>
        </p:sp>
        <p:sp>
          <p:nvSpPr>
            <p:cNvPr id="959" name="Freeform 402">
              <a:extLst>
                <a:ext uri="{FF2B5EF4-FFF2-40B4-BE49-F238E27FC236}">
                  <a16:creationId xmlns:a16="http://schemas.microsoft.com/office/drawing/2014/main" id="{40EF691F-5650-4076-B677-188C87B7DFD9}"/>
                </a:ext>
              </a:extLst>
            </p:cNvPr>
            <p:cNvSpPr/>
            <p:nvPr/>
          </p:nvSpPr>
          <p:spPr>
            <a:xfrm>
              <a:off x="1311979" y="1984555"/>
              <a:ext cx="137490" cy="64084"/>
            </a:xfrm>
            <a:custGeom>
              <a:avLst/>
              <a:gdLst/>
              <a:ahLst/>
              <a:cxnLst/>
              <a:rect l="l" t="t" r="r" b="b"/>
              <a:pathLst>
                <a:path w="137490" h="64084">
                  <a:moveTo>
                    <a:pt x="68745" y="0"/>
                  </a:moveTo>
                  <a:cubicBezTo>
                    <a:pt x="103124" y="0"/>
                    <a:pt x="137490" y="16028"/>
                    <a:pt x="137490" y="32042"/>
                  </a:cubicBezTo>
                  <a:cubicBezTo>
                    <a:pt x="137490" y="48070"/>
                    <a:pt x="103124" y="64084"/>
                    <a:pt x="68745" y="64084"/>
                  </a:cubicBezTo>
                  <a:cubicBezTo>
                    <a:pt x="34366" y="64084"/>
                    <a:pt x="0" y="48070"/>
                    <a:pt x="0" y="32042"/>
                  </a:cubicBezTo>
                  <a:cubicBezTo>
                    <a:pt x="0" y="16028"/>
                    <a:pt x="34366" y="0"/>
                    <a:pt x="68745" y="0"/>
                  </a:cubicBezTo>
                  <a:close/>
                </a:path>
              </a:pathLst>
            </a:custGeom>
            <a:grpFill/>
            <a:ln w="12700" cap="sq">
              <a:solidFill>
                <a:srgbClr val="FEFFFE"/>
              </a:solidFill>
            </a:ln>
          </p:spPr>
        </p:sp>
        <p:sp>
          <p:nvSpPr>
            <p:cNvPr id="960" name="Freeform 403">
              <a:extLst>
                <a:ext uri="{FF2B5EF4-FFF2-40B4-BE49-F238E27FC236}">
                  <a16:creationId xmlns:a16="http://schemas.microsoft.com/office/drawing/2014/main" id="{4C6A4AE2-4B9D-4D41-B8C6-814B8771365C}"/>
                </a:ext>
              </a:extLst>
            </p:cNvPr>
            <p:cNvSpPr/>
            <p:nvPr/>
          </p:nvSpPr>
          <p:spPr>
            <a:xfrm>
              <a:off x="1312118" y="1984409"/>
              <a:ext cx="137211" cy="64376"/>
            </a:xfrm>
            <a:custGeom>
              <a:avLst/>
              <a:gdLst/>
              <a:ahLst/>
              <a:cxnLst/>
              <a:rect l="l" t="t" r="r" b="b"/>
              <a:pathLst>
                <a:path w="137211" h="64376">
                  <a:moveTo>
                    <a:pt x="68606" y="0"/>
                  </a:moveTo>
                  <a:cubicBezTo>
                    <a:pt x="102908" y="0"/>
                    <a:pt x="137211" y="16091"/>
                    <a:pt x="137211" y="32195"/>
                  </a:cubicBezTo>
                  <a:cubicBezTo>
                    <a:pt x="137211" y="48286"/>
                    <a:pt x="102908" y="64376"/>
                    <a:pt x="68606" y="64376"/>
                  </a:cubicBezTo>
                  <a:cubicBezTo>
                    <a:pt x="34303" y="64376"/>
                    <a:pt x="0" y="48286"/>
                    <a:pt x="0" y="32195"/>
                  </a:cubicBezTo>
                  <a:cubicBezTo>
                    <a:pt x="0" y="16091"/>
                    <a:pt x="34303" y="0"/>
                    <a:pt x="68606" y="0"/>
                  </a:cubicBezTo>
                </a:path>
              </a:pathLst>
            </a:custGeom>
            <a:grpFill/>
          </p:spPr>
        </p:sp>
        <p:sp>
          <p:nvSpPr>
            <p:cNvPr id="961" name="Freeform 404">
              <a:extLst>
                <a:ext uri="{FF2B5EF4-FFF2-40B4-BE49-F238E27FC236}">
                  <a16:creationId xmlns:a16="http://schemas.microsoft.com/office/drawing/2014/main" id="{F0DC17D5-96A2-480B-8730-366F9B39D514}"/>
                </a:ext>
              </a:extLst>
            </p:cNvPr>
            <p:cNvSpPr/>
            <p:nvPr/>
          </p:nvSpPr>
          <p:spPr>
            <a:xfrm>
              <a:off x="1312118" y="1984409"/>
              <a:ext cx="137211" cy="64376"/>
            </a:xfrm>
            <a:custGeom>
              <a:avLst/>
              <a:gdLst/>
              <a:ahLst/>
              <a:cxnLst/>
              <a:rect l="l" t="t" r="r" b="b"/>
              <a:pathLst>
                <a:path w="137211" h="64376">
                  <a:moveTo>
                    <a:pt x="68606" y="0"/>
                  </a:moveTo>
                  <a:cubicBezTo>
                    <a:pt x="102908" y="0"/>
                    <a:pt x="137211" y="16091"/>
                    <a:pt x="137211" y="32195"/>
                  </a:cubicBezTo>
                  <a:cubicBezTo>
                    <a:pt x="137211" y="48286"/>
                    <a:pt x="102908" y="64376"/>
                    <a:pt x="68606" y="64376"/>
                  </a:cubicBezTo>
                  <a:cubicBezTo>
                    <a:pt x="34303" y="64376"/>
                    <a:pt x="0" y="48286"/>
                    <a:pt x="0" y="32195"/>
                  </a:cubicBezTo>
                  <a:cubicBezTo>
                    <a:pt x="0" y="16091"/>
                    <a:pt x="34303" y="0"/>
                    <a:pt x="68606" y="0"/>
                  </a:cubicBezTo>
                  <a:close/>
                </a:path>
              </a:pathLst>
            </a:custGeom>
            <a:grpFill/>
            <a:ln w="12700" cap="sq">
              <a:solidFill>
                <a:srgbClr val="FEFFFE"/>
              </a:solidFill>
            </a:ln>
          </p:spPr>
        </p:sp>
        <p:sp>
          <p:nvSpPr>
            <p:cNvPr id="962" name="Freeform 405">
              <a:extLst>
                <a:ext uri="{FF2B5EF4-FFF2-40B4-BE49-F238E27FC236}">
                  <a16:creationId xmlns:a16="http://schemas.microsoft.com/office/drawing/2014/main" id="{F34697B3-4B85-46DF-B985-029445D817CC}"/>
                </a:ext>
              </a:extLst>
            </p:cNvPr>
            <p:cNvSpPr/>
            <p:nvPr/>
          </p:nvSpPr>
          <p:spPr>
            <a:xfrm>
              <a:off x="1312118" y="1957857"/>
              <a:ext cx="137211" cy="64376"/>
            </a:xfrm>
            <a:custGeom>
              <a:avLst/>
              <a:gdLst/>
              <a:ahLst/>
              <a:cxnLst/>
              <a:rect l="l" t="t" r="r" b="b"/>
              <a:pathLst>
                <a:path w="137211" h="64376">
                  <a:moveTo>
                    <a:pt x="68606" y="0"/>
                  </a:moveTo>
                  <a:cubicBezTo>
                    <a:pt x="102908" y="0"/>
                    <a:pt x="137211" y="16091"/>
                    <a:pt x="137211" y="32182"/>
                  </a:cubicBezTo>
                  <a:cubicBezTo>
                    <a:pt x="137211" y="48286"/>
                    <a:pt x="102908" y="64377"/>
                    <a:pt x="68606" y="64377"/>
                  </a:cubicBezTo>
                  <a:cubicBezTo>
                    <a:pt x="34303" y="64377"/>
                    <a:pt x="0" y="48286"/>
                    <a:pt x="0" y="32182"/>
                  </a:cubicBezTo>
                  <a:cubicBezTo>
                    <a:pt x="0" y="16091"/>
                    <a:pt x="34303" y="0"/>
                    <a:pt x="68606" y="0"/>
                  </a:cubicBezTo>
                </a:path>
              </a:pathLst>
            </a:custGeom>
            <a:grpFill/>
          </p:spPr>
        </p:sp>
        <p:sp>
          <p:nvSpPr>
            <p:cNvPr id="963" name="Freeform 406">
              <a:extLst>
                <a:ext uri="{FF2B5EF4-FFF2-40B4-BE49-F238E27FC236}">
                  <a16:creationId xmlns:a16="http://schemas.microsoft.com/office/drawing/2014/main" id="{058991F9-9F8E-47E4-B544-D30E46BD4953}"/>
                </a:ext>
              </a:extLst>
            </p:cNvPr>
            <p:cNvSpPr/>
            <p:nvPr/>
          </p:nvSpPr>
          <p:spPr>
            <a:xfrm>
              <a:off x="1312118" y="1957857"/>
              <a:ext cx="137211" cy="64376"/>
            </a:xfrm>
            <a:custGeom>
              <a:avLst/>
              <a:gdLst/>
              <a:ahLst/>
              <a:cxnLst/>
              <a:rect l="l" t="t" r="r" b="b"/>
              <a:pathLst>
                <a:path w="137211" h="64376">
                  <a:moveTo>
                    <a:pt x="68606" y="0"/>
                  </a:moveTo>
                  <a:cubicBezTo>
                    <a:pt x="102908" y="0"/>
                    <a:pt x="137211" y="16091"/>
                    <a:pt x="137211" y="32182"/>
                  </a:cubicBezTo>
                  <a:cubicBezTo>
                    <a:pt x="137211" y="48286"/>
                    <a:pt x="102908" y="64377"/>
                    <a:pt x="68606" y="64377"/>
                  </a:cubicBezTo>
                  <a:cubicBezTo>
                    <a:pt x="34303" y="64377"/>
                    <a:pt x="0" y="48286"/>
                    <a:pt x="0" y="32182"/>
                  </a:cubicBezTo>
                  <a:cubicBezTo>
                    <a:pt x="0" y="16091"/>
                    <a:pt x="34303" y="0"/>
                    <a:pt x="68606" y="0"/>
                  </a:cubicBezTo>
                  <a:close/>
                </a:path>
              </a:pathLst>
            </a:custGeom>
            <a:grpFill/>
            <a:ln w="12700" cap="sq">
              <a:solidFill>
                <a:srgbClr val="FEFFFE"/>
              </a:solidFill>
            </a:ln>
          </p:spPr>
        </p:sp>
        <p:sp>
          <p:nvSpPr>
            <p:cNvPr id="964" name="Freeform 407">
              <a:extLst>
                <a:ext uri="{FF2B5EF4-FFF2-40B4-BE49-F238E27FC236}">
                  <a16:creationId xmlns:a16="http://schemas.microsoft.com/office/drawing/2014/main" id="{5A3370BE-B608-4F4B-9DFB-F7E461D41AAD}"/>
                </a:ext>
              </a:extLst>
            </p:cNvPr>
            <p:cNvSpPr/>
            <p:nvPr/>
          </p:nvSpPr>
          <p:spPr>
            <a:xfrm>
              <a:off x="1312118" y="1931302"/>
              <a:ext cx="137211" cy="64376"/>
            </a:xfrm>
            <a:custGeom>
              <a:avLst/>
              <a:gdLst/>
              <a:ahLst/>
              <a:cxnLst/>
              <a:rect l="l" t="t" r="r" b="b"/>
              <a:pathLst>
                <a:path w="137211" h="64376">
                  <a:moveTo>
                    <a:pt x="68606" y="0"/>
                  </a:moveTo>
                  <a:cubicBezTo>
                    <a:pt x="102908" y="0"/>
                    <a:pt x="137211" y="16091"/>
                    <a:pt x="137211" y="32194"/>
                  </a:cubicBezTo>
                  <a:cubicBezTo>
                    <a:pt x="137211" y="48285"/>
                    <a:pt x="102908" y="64376"/>
                    <a:pt x="68606" y="64376"/>
                  </a:cubicBezTo>
                  <a:cubicBezTo>
                    <a:pt x="34303" y="64376"/>
                    <a:pt x="0" y="48285"/>
                    <a:pt x="0" y="32194"/>
                  </a:cubicBezTo>
                  <a:cubicBezTo>
                    <a:pt x="0" y="16091"/>
                    <a:pt x="34303" y="0"/>
                    <a:pt x="68606" y="0"/>
                  </a:cubicBezTo>
                </a:path>
              </a:pathLst>
            </a:custGeom>
            <a:grpFill/>
          </p:spPr>
        </p:sp>
        <p:sp>
          <p:nvSpPr>
            <p:cNvPr id="965" name="Freeform 408">
              <a:extLst>
                <a:ext uri="{FF2B5EF4-FFF2-40B4-BE49-F238E27FC236}">
                  <a16:creationId xmlns:a16="http://schemas.microsoft.com/office/drawing/2014/main" id="{E01D44B0-736D-4536-A6BA-675C8D25A704}"/>
                </a:ext>
              </a:extLst>
            </p:cNvPr>
            <p:cNvSpPr/>
            <p:nvPr/>
          </p:nvSpPr>
          <p:spPr>
            <a:xfrm>
              <a:off x="1312118" y="1931302"/>
              <a:ext cx="137211" cy="64376"/>
            </a:xfrm>
            <a:custGeom>
              <a:avLst/>
              <a:gdLst/>
              <a:ahLst/>
              <a:cxnLst/>
              <a:rect l="l" t="t" r="r" b="b"/>
              <a:pathLst>
                <a:path w="137211" h="64376">
                  <a:moveTo>
                    <a:pt x="68606" y="0"/>
                  </a:moveTo>
                  <a:cubicBezTo>
                    <a:pt x="102908" y="0"/>
                    <a:pt x="137211" y="16091"/>
                    <a:pt x="137211" y="32194"/>
                  </a:cubicBezTo>
                  <a:cubicBezTo>
                    <a:pt x="137211" y="48285"/>
                    <a:pt x="102908" y="64376"/>
                    <a:pt x="68606" y="64376"/>
                  </a:cubicBezTo>
                  <a:cubicBezTo>
                    <a:pt x="34303" y="64376"/>
                    <a:pt x="0" y="48285"/>
                    <a:pt x="0" y="32194"/>
                  </a:cubicBezTo>
                  <a:cubicBezTo>
                    <a:pt x="0" y="16091"/>
                    <a:pt x="34303" y="0"/>
                    <a:pt x="68606" y="0"/>
                  </a:cubicBezTo>
                  <a:close/>
                </a:path>
              </a:pathLst>
            </a:custGeom>
            <a:grpFill/>
            <a:ln w="12700" cap="sq">
              <a:solidFill>
                <a:srgbClr val="FEFFFE"/>
              </a:solidFill>
            </a:ln>
          </p:spPr>
        </p:sp>
        <p:sp>
          <p:nvSpPr>
            <p:cNvPr id="966" name="Freeform 409">
              <a:extLst>
                <a:ext uri="{FF2B5EF4-FFF2-40B4-BE49-F238E27FC236}">
                  <a16:creationId xmlns:a16="http://schemas.microsoft.com/office/drawing/2014/main" id="{78A214F3-63AE-4F87-8669-3D2C67294DFE}"/>
                </a:ext>
              </a:extLst>
            </p:cNvPr>
            <p:cNvSpPr/>
            <p:nvPr/>
          </p:nvSpPr>
          <p:spPr>
            <a:xfrm>
              <a:off x="1311979" y="1899378"/>
              <a:ext cx="137490" cy="64084"/>
            </a:xfrm>
            <a:custGeom>
              <a:avLst/>
              <a:gdLst/>
              <a:ahLst/>
              <a:cxnLst/>
              <a:rect l="l" t="t" r="r" b="b"/>
              <a:pathLst>
                <a:path w="137490" h="64084">
                  <a:moveTo>
                    <a:pt x="68745" y="0"/>
                  </a:moveTo>
                  <a:cubicBezTo>
                    <a:pt x="103124" y="0"/>
                    <a:pt x="137490" y="16027"/>
                    <a:pt x="137490" y="32042"/>
                  </a:cubicBezTo>
                  <a:cubicBezTo>
                    <a:pt x="137490" y="48069"/>
                    <a:pt x="103124" y="64084"/>
                    <a:pt x="68745" y="64084"/>
                  </a:cubicBezTo>
                  <a:cubicBezTo>
                    <a:pt x="34366" y="64084"/>
                    <a:pt x="0" y="48069"/>
                    <a:pt x="0" y="32042"/>
                  </a:cubicBezTo>
                  <a:cubicBezTo>
                    <a:pt x="0" y="16027"/>
                    <a:pt x="34366" y="0"/>
                    <a:pt x="68745" y="0"/>
                  </a:cubicBezTo>
                </a:path>
              </a:pathLst>
            </a:custGeom>
            <a:grpFill/>
          </p:spPr>
        </p:sp>
        <p:sp>
          <p:nvSpPr>
            <p:cNvPr id="967" name="Freeform 410">
              <a:extLst>
                <a:ext uri="{FF2B5EF4-FFF2-40B4-BE49-F238E27FC236}">
                  <a16:creationId xmlns:a16="http://schemas.microsoft.com/office/drawing/2014/main" id="{CE4C33E5-6ECF-40C5-B3CD-22DE8E5273A6}"/>
                </a:ext>
              </a:extLst>
            </p:cNvPr>
            <p:cNvSpPr/>
            <p:nvPr/>
          </p:nvSpPr>
          <p:spPr>
            <a:xfrm>
              <a:off x="1311979" y="1899378"/>
              <a:ext cx="137490" cy="64084"/>
            </a:xfrm>
            <a:custGeom>
              <a:avLst/>
              <a:gdLst/>
              <a:ahLst/>
              <a:cxnLst/>
              <a:rect l="l" t="t" r="r" b="b"/>
              <a:pathLst>
                <a:path w="137490" h="64084">
                  <a:moveTo>
                    <a:pt x="68745" y="0"/>
                  </a:moveTo>
                  <a:cubicBezTo>
                    <a:pt x="103124" y="0"/>
                    <a:pt x="137490" y="16027"/>
                    <a:pt x="137490" y="32042"/>
                  </a:cubicBezTo>
                  <a:cubicBezTo>
                    <a:pt x="137490" y="48069"/>
                    <a:pt x="103124" y="64084"/>
                    <a:pt x="68745" y="64084"/>
                  </a:cubicBezTo>
                  <a:cubicBezTo>
                    <a:pt x="34366" y="64084"/>
                    <a:pt x="0" y="48069"/>
                    <a:pt x="0" y="32042"/>
                  </a:cubicBezTo>
                  <a:cubicBezTo>
                    <a:pt x="0" y="16027"/>
                    <a:pt x="34366" y="0"/>
                    <a:pt x="68745" y="0"/>
                  </a:cubicBezTo>
                  <a:close/>
                </a:path>
              </a:pathLst>
            </a:custGeom>
            <a:grpFill/>
            <a:ln w="12700" cap="sq">
              <a:solidFill>
                <a:srgbClr val="FEFFFE"/>
              </a:solidFill>
            </a:ln>
          </p:spPr>
        </p:sp>
        <p:sp>
          <p:nvSpPr>
            <p:cNvPr id="968" name="Freeform 411">
              <a:extLst>
                <a:ext uri="{FF2B5EF4-FFF2-40B4-BE49-F238E27FC236}">
                  <a16:creationId xmlns:a16="http://schemas.microsoft.com/office/drawing/2014/main" id="{22F9BD2C-6EDF-46F2-B389-1638E5E3EED0}"/>
                </a:ext>
              </a:extLst>
            </p:cNvPr>
            <p:cNvSpPr/>
            <p:nvPr/>
          </p:nvSpPr>
          <p:spPr>
            <a:xfrm>
              <a:off x="1312118" y="1899230"/>
              <a:ext cx="137211" cy="64376"/>
            </a:xfrm>
            <a:custGeom>
              <a:avLst/>
              <a:gdLst/>
              <a:ahLst/>
              <a:cxnLst/>
              <a:rect l="l" t="t" r="r" b="b"/>
              <a:pathLst>
                <a:path w="137211" h="64376">
                  <a:moveTo>
                    <a:pt x="68606" y="0"/>
                  </a:moveTo>
                  <a:cubicBezTo>
                    <a:pt x="102908" y="0"/>
                    <a:pt x="137211" y="16091"/>
                    <a:pt x="137211" y="32195"/>
                  </a:cubicBezTo>
                  <a:cubicBezTo>
                    <a:pt x="137211" y="48286"/>
                    <a:pt x="102908" y="64377"/>
                    <a:pt x="68606" y="64377"/>
                  </a:cubicBezTo>
                  <a:cubicBezTo>
                    <a:pt x="34303" y="64377"/>
                    <a:pt x="0" y="48286"/>
                    <a:pt x="0" y="32195"/>
                  </a:cubicBezTo>
                  <a:cubicBezTo>
                    <a:pt x="0" y="16091"/>
                    <a:pt x="34303" y="0"/>
                    <a:pt x="68606" y="0"/>
                  </a:cubicBezTo>
                </a:path>
              </a:pathLst>
            </a:custGeom>
            <a:grpFill/>
          </p:spPr>
        </p:sp>
        <p:sp>
          <p:nvSpPr>
            <p:cNvPr id="969" name="Freeform 412">
              <a:extLst>
                <a:ext uri="{FF2B5EF4-FFF2-40B4-BE49-F238E27FC236}">
                  <a16:creationId xmlns:a16="http://schemas.microsoft.com/office/drawing/2014/main" id="{BE7076B4-286A-41FC-8F31-B637EEEFAB09}"/>
                </a:ext>
              </a:extLst>
            </p:cNvPr>
            <p:cNvSpPr/>
            <p:nvPr/>
          </p:nvSpPr>
          <p:spPr>
            <a:xfrm>
              <a:off x="1312118" y="1899230"/>
              <a:ext cx="137211" cy="64376"/>
            </a:xfrm>
            <a:custGeom>
              <a:avLst/>
              <a:gdLst/>
              <a:ahLst/>
              <a:cxnLst/>
              <a:rect l="l" t="t" r="r" b="b"/>
              <a:pathLst>
                <a:path w="137211" h="64376">
                  <a:moveTo>
                    <a:pt x="68606" y="0"/>
                  </a:moveTo>
                  <a:cubicBezTo>
                    <a:pt x="102908" y="0"/>
                    <a:pt x="137211" y="16091"/>
                    <a:pt x="137211" y="32195"/>
                  </a:cubicBezTo>
                  <a:cubicBezTo>
                    <a:pt x="137211" y="48286"/>
                    <a:pt x="102908" y="64377"/>
                    <a:pt x="68606" y="64377"/>
                  </a:cubicBezTo>
                  <a:cubicBezTo>
                    <a:pt x="34303" y="64377"/>
                    <a:pt x="0" y="48286"/>
                    <a:pt x="0" y="32195"/>
                  </a:cubicBezTo>
                  <a:cubicBezTo>
                    <a:pt x="0" y="16091"/>
                    <a:pt x="34303" y="0"/>
                    <a:pt x="68606" y="0"/>
                  </a:cubicBezTo>
                  <a:close/>
                </a:path>
              </a:pathLst>
            </a:custGeom>
            <a:grpFill/>
            <a:ln w="12700" cap="sq">
              <a:solidFill>
                <a:srgbClr val="FEFFFE"/>
              </a:solidFill>
            </a:ln>
          </p:spPr>
        </p:sp>
        <p:sp>
          <p:nvSpPr>
            <p:cNvPr id="970" name="Freeform 413">
              <a:extLst>
                <a:ext uri="{FF2B5EF4-FFF2-40B4-BE49-F238E27FC236}">
                  <a16:creationId xmlns:a16="http://schemas.microsoft.com/office/drawing/2014/main" id="{A1464BB4-7154-41C8-B522-6BD4C3AF7050}"/>
                </a:ext>
              </a:extLst>
            </p:cNvPr>
            <p:cNvSpPr/>
            <p:nvPr/>
          </p:nvSpPr>
          <p:spPr>
            <a:xfrm>
              <a:off x="1306149" y="1886397"/>
              <a:ext cx="149149" cy="82728"/>
            </a:xfrm>
            <a:custGeom>
              <a:avLst/>
              <a:gdLst/>
              <a:ahLst/>
              <a:cxnLst/>
              <a:rect l="l" t="t" r="r" b="b"/>
              <a:pathLst>
                <a:path w="149149" h="82728">
                  <a:moveTo>
                    <a:pt x="74575" y="0"/>
                  </a:moveTo>
                  <a:cubicBezTo>
                    <a:pt x="111862" y="0"/>
                    <a:pt x="149149" y="20688"/>
                    <a:pt x="149149" y="41364"/>
                  </a:cubicBezTo>
                  <a:cubicBezTo>
                    <a:pt x="149149" y="62052"/>
                    <a:pt x="111862" y="82728"/>
                    <a:pt x="74575" y="82728"/>
                  </a:cubicBezTo>
                  <a:cubicBezTo>
                    <a:pt x="37288" y="82728"/>
                    <a:pt x="0" y="62052"/>
                    <a:pt x="0" y="41364"/>
                  </a:cubicBezTo>
                  <a:cubicBezTo>
                    <a:pt x="0" y="20688"/>
                    <a:pt x="37288" y="0"/>
                    <a:pt x="74575" y="0"/>
                  </a:cubicBezTo>
                </a:path>
              </a:pathLst>
            </a:custGeom>
            <a:grpFill/>
          </p:spPr>
        </p:sp>
        <p:sp>
          <p:nvSpPr>
            <p:cNvPr id="971" name="Freeform 414">
              <a:extLst>
                <a:ext uri="{FF2B5EF4-FFF2-40B4-BE49-F238E27FC236}">
                  <a16:creationId xmlns:a16="http://schemas.microsoft.com/office/drawing/2014/main" id="{B841EE8F-A814-4FBC-945F-238C0749363F}"/>
                </a:ext>
              </a:extLst>
            </p:cNvPr>
            <p:cNvSpPr/>
            <p:nvPr/>
          </p:nvSpPr>
          <p:spPr>
            <a:xfrm>
              <a:off x="1306149" y="1886397"/>
              <a:ext cx="149149" cy="82728"/>
            </a:xfrm>
            <a:custGeom>
              <a:avLst/>
              <a:gdLst/>
              <a:ahLst/>
              <a:cxnLst/>
              <a:rect l="l" t="t" r="r" b="b"/>
              <a:pathLst>
                <a:path w="149149" h="82728">
                  <a:moveTo>
                    <a:pt x="74575" y="0"/>
                  </a:moveTo>
                  <a:cubicBezTo>
                    <a:pt x="111862" y="0"/>
                    <a:pt x="149149" y="20688"/>
                    <a:pt x="149149" y="41364"/>
                  </a:cubicBezTo>
                  <a:cubicBezTo>
                    <a:pt x="149149" y="62052"/>
                    <a:pt x="111862" y="82728"/>
                    <a:pt x="74575" y="82728"/>
                  </a:cubicBezTo>
                  <a:cubicBezTo>
                    <a:pt x="37288" y="82728"/>
                    <a:pt x="0" y="62052"/>
                    <a:pt x="0" y="41364"/>
                  </a:cubicBezTo>
                  <a:cubicBezTo>
                    <a:pt x="0" y="20688"/>
                    <a:pt x="37288" y="0"/>
                    <a:pt x="74575" y="0"/>
                  </a:cubicBezTo>
                  <a:close/>
                </a:path>
              </a:pathLst>
            </a:custGeom>
            <a:grpFill/>
            <a:ln w="12700" cap="sq">
              <a:solidFill>
                <a:srgbClr val="FEFFFE"/>
              </a:solidFill>
            </a:ln>
          </p:spPr>
        </p:sp>
        <p:sp>
          <p:nvSpPr>
            <p:cNvPr id="972" name="Freeform 415">
              <a:extLst>
                <a:ext uri="{FF2B5EF4-FFF2-40B4-BE49-F238E27FC236}">
                  <a16:creationId xmlns:a16="http://schemas.microsoft.com/office/drawing/2014/main" id="{D0730147-CB44-441E-8443-2701AE0B6288}"/>
                </a:ext>
              </a:extLst>
            </p:cNvPr>
            <p:cNvSpPr/>
            <p:nvPr/>
          </p:nvSpPr>
          <p:spPr>
            <a:xfrm>
              <a:off x="1455011" y="2110863"/>
              <a:ext cx="137490" cy="64084"/>
            </a:xfrm>
            <a:custGeom>
              <a:avLst/>
              <a:gdLst/>
              <a:ahLst/>
              <a:cxnLst/>
              <a:rect l="l" t="t" r="r" b="b"/>
              <a:pathLst>
                <a:path w="137490" h="64084">
                  <a:moveTo>
                    <a:pt x="68745" y="0"/>
                  </a:moveTo>
                  <a:cubicBezTo>
                    <a:pt x="103124" y="0"/>
                    <a:pt x="137490" y="16027"/>
                    <a:pt x="137490" y="32042"/>
                  </a:cubicBezTo>
                  <a:cubicBezTo>
                    <a:pt x="137490" y="48070"/>
                    <a:pt x="103124" y="64084"/>
                    <a:pt x="68745" y="64084"/>
                  </a:cubicBezTo>
                  <a:cubicBezTo>
                    <a:pt x="34366" y="64084"/>
                    <a:pt x="0" y="48070"/>
                    <a:pt x="0" y="32042"/>
                  </a:cubicBezTo>
                  <a:cubicBezTo>
                    <a:pt x="0" y="16027"/>
                    <a:pt x="34366" y="0"/>
                    <a:pt x="68745" y="0"/>
                  </a:cubicBezTo>
                </a:path>
              </a:pathLst>
            </a:custGeom>
            <a:grpFill/>
          </p:spPr>
        </p:sp>
        <p:sp>
          <p:nvSpPr>
            <p:cNvPr id="973" name="Freeform 416">
              <a:extLst>
                <a:ext uri="{FF2B5EF4-FFF2-40B4-BE49-F238E27FC236}">
                  <a16:creationId xmlns:a16="http://schemas.microsoft.com/office/drawing/2014/main" id="{6E898922-5827-413A-A7D5-FD5EF552A41E}"/>
                </a:ext>
              </a:extLst>
            </p:cNvPr>
            <p:cNvSpPr/>
            <p:nvPr/>
          </p:nvSpPr>
          <p:spPr>
            <a:xfrm>
              <a:off x="1455011" y="2110863"/>
              <a:ext cx="137490" cy="64084"/>
            </a:xfrm>
            <a:custGeom>
              <a:avLst/>
              <a:gdLst/>
              <a:ahLst/>
              <a:cxnLst/>
              <a:rect l="l" t="t" r="r" b="b"/>
              <a:pathLst>
                <a:path w="137490" h="64084">
                  <a:moveTo>
                    <a:pt x="68745" y="0"/>
                  </a:moveTo>
                  <a:cubicBezTo>
                    <a:pt x="103124" y="0"/>
                    <a:pt x="137490" y="16027"/>
                    <a:pt x="137490" y="32042"/>
                  </a:cubicBezTo>
                  <a:cubicBezTo>
                    <a:pt x="137490" y="48070"/>
                    <a:pt x="103124" y="64084"/>
                    <a:pt x="68745" y="64084"/>
                  </a:cubicBezTo>
                  <a:cubicBezTo>
                    <a:pt x="34366" y="64084"/>
                    <a:pt x="0" y="48070"/>
                    <a:pt x="0" y="32042"/>
                  </a:cubicBezTo>
                  <a:cubicBezTo>
                    <a:pt x="0" y="16027"/>
                    <a:pt x="34366" y="0"/>
                    <a:pt x="68745" y="0"/>
                  </a:cubicBezTo>
                  <a:close/>
                </a:path>
              </a:pathLst>
            </a:custGeom>
            <a:grpFill/>
            <a:ln w="12700" cap="sq">
              <a:solidFill>
                <a:srgbClr val="FEFFFE"/>
              </a:solidFill>
            </a:ln>
          </p:spPr>
        </p:sp>
        <p:sp>
          <p:nvSpPr>
            <p:cNvPr id="974" name="Freeform 417">
              <a:extLst>
                <a:ext uri="{FF2B5EF4-FFF2-40B4-BE49-F238E27FC236}">
                  <a16:creationId xmlns:a16="http://schemas.microsoft.com/office/drawing/2014/main" id="{AD5C5CAF-2294-4A1C-85CB-F3D5A6C67177}"/>
                </a:ext>
              </a:extLst>
            </p:cNvPr>
            <p:cNvSpPr/>
            <p:nvPr/>
          </p:nvSpPr>
          <p:spPr>
            <a:xfrm>
              <a:off x="1455151" y="2110717"/>
              <a:ext cx="137211" cy="64376"/>
            </a:xfrm>
            <a:custGeom>
              <a:avLst/>
              <a:gdLst/>
              <a:ahLst/>
              <a:cxnLst/>
              <a:rect l="l" t="t" r="r" b="b"/>
              <a:pathLst>
                <a:path w="137211" h="64376">
                  <a:moveTo>
                    <a:pt x="68605" y="0"/>
                  </a:moveTo>
                  <a:cubicBezTo>
                    <a:pt x="102908" y="0"/>
                    <a:pt x="137211" y="16091"/>
                    <a:pt x="137211" y="32195"/>
                  </a:cubicBezTo>
                  <a:cubicBezTo>
                    <a:pt x="137211" y="48286"/>
                    <a:pt x="102908" y="64377"/>
                    <a:pt x="68605" y="64377"/>
                  </a:cubicBezTo>
                  <a:cubicBezTo>
                    <a:pt x="34302" y="64377"/>
                    <a:pt x="0" y="48286"/>
                    <a:pt x="0" y="32195"/>
                  </a:cubicBezTo>
                  <a:cubicBezTo>
                    <a:pt x="0" y="16091"/>
                    <a:pt x="34302" y="0"/>
                    <a:pt x="68605" y="0"/>
                  </a:cubicBezTo>
                </a:path>
              </a:pathLst>
            </a:custGeom>
            <a:grpFill/>
          </p:spPr>
        </p:sp>
        <p:sp>
          <p:nvSpPr>
            <p:cNvPr id="975" name="Freeform 418">
              <a:extLst>
                <a:ext uri="{FF2B5EF4-FFF2-40B4-BE49-F238E27FC236}">
                  <a16:creationId xmlns:a16="http://schemas.microsoft.com/office/drawing/2014/main" id="{81B3058F-231D-4E0A-B201-7B2A2546B7BD}"/>
                </a:ext>
              </a:extLst>
            </p:cNvPr>
            <p:cNvSpPr/>
            <p:nvPr/>
          </p:nvSpPr>
          <p:spPr>
            <a:xfrm>
              <a:off x="1455151" y="2110717"/>
              <a:ext cx="137211" cy="64376"/>
            </a:xfrm>
            <a:custGeom>
              <a:avLst/>
              <a:gdLst/>
              <a:ahLst/>
              <a:cxnLst/>
              <a:rect l="l" t="t" r="r" b="b"/>
              <a:pathLst>
                <a:path w="137211" h="64376">
                  <a:moveTo>
                    <a:pt x="68605" y="0"/>
                  </a:moveTo>
                  <a:cubicBezTo>
                    <a:pt x="102908" y="0"/>
                    <a:pt x="137211" y="16091"/>
                    <a:pt x="137211" y="32195"/>
                  </a:cubicBezTo>
                  <a:cubicBezTo>
                    <a:pt x="137211" y="48286"/>
                    <a:pt x="102908" y="64377"/>
                    <a:pt x="68605" y="64377"/>
                  </a:cubicBezTo>
                  <a:cubicBezTo>
                    <a:pt x="34302" y="64377"/>
                    <a:pt x="0" y="48286"/>
                    <a:pt x="0" y="32195"/>
                  </a:cubicBezTo>
                  <a:cubicBezTo>
                    <a:pt x="0" y="16091"/>
                    <a:pt x="34302" y="0"/>
                    <a:pt x="68605" y="0"/>
                  </a:cubicBezTo>
                  <a:close/>
                </a:path>
              </a:pathLst>
            </a:custGeom>
            <a:grpFill/>
            <a:ln w="12700" cap="sq">
              <a:solidFill>
                <a:srgbClr val="FEFFFE"/>
              </a:solidFill>
            </a:ln>
          </p:spPr>
        </p:sp>
        <p:sp>
          <p:nvSpPr>
            <p:cNvPr id="976" name="Freeform 419">
              <a:extLst>
                <a:ext uri="{FF2B5EF4-FFF2-40B4-BE49-F238E27FC236}">
                  <a16:creationId xmlns:a16="http://schemas.microsoft.com/office/drawing/2014/main" id="{376F9536-F0B5-422D-B576-914DD24A3BDB}"/>
                </a:ext>
              </a:extLst>
            </p:cNvPr>
            <p:cNvSpPr/>
            <p:nvPr/>
          </p:nvSpPr>
          <p:spPr>
            <a:xfrm>
              <a:off x="1449182" y="2097885"/>
              <a:ext cx="149149" cy="82728"/>
            </a:xfrm>
            <a:custGeom>
              <a:avLst/>
              <a:gdLst/>
              <a:ahLst/>
              <a:cxnLst/>
              <a:rect l="l" t="t" r="r" b="b"/>
              <a:pathLst>
                <a:path w="149149" h="82728">
                  <a:moveTo>
                    <a:pt x="74574" y="0"/>
                  </a:moveTo>
                  <a:cubicBezTo>
                    <a:pt x="111861" y="0"/>
                    <a:pt x="149149" y="20688"/>
                    <a:pt x="149149" y="41364"/>
                  </a:cubicBezTo>
                  <a:cubicBezTo>
                    <a:pt x="149149" y="62052"/>
                    <a:pt x="111861" y="82728"/>
                    <a:pt x="74574" y="82728"/>
                  </a:cubicBezTo>
                  <a:cubicBezTo>
                    <a:pt x="37287" y="82728"/>
                    <a:pt x="0" y="62052"/>
                    <a:pt x="0" y="41364"/>
                  </a:cubicBezTo>
                  <a:cubicBezTo>
                    <a:pt x="0" y="20688"/>
                    <a:pt x="37287" y="0"/>
                    <a:pt x="74574" y="0"/>
                  </a:cubicBezTo>
                </a:path>
              </a:pathLst>
            </a:custGeom>
            <a:grpFill/>
          </p:spPr>
        </p:sp>
        <p:sp>
          <p:nvSpPr>
            <p:cNvPr id="977" name="Freeform 420">
              <a:extLst>
                <a:ext uri="{FF2B5EF4-FFF2-40B4-BE49-F238E27FC236}">
                  <a16:creationId xmlns:a16="http://schemas.microsoft.com/office/drawing/2014/main" id="{324FCE6E-2E55-4DD0-860C-3185E2CE3F21}"/>
                </a:ext>
              </a:extLst>
            </p:cNvPr>
            <p:cNvSpPr/>
            <p:nvPr/>
          </p:nvSpPr>
          <p:spPr>
            <a:xfrm>
              <a:off x="1449182" y="2097885"/>
              <a:ext cx="149149" cy="82728"/>
            </a:xfrm>
            <a:custGeom>
              <a:avLst/>
              <a:gdLst/>
              <a:ahLst/>
              <a:cxnLst/>
              <a:rect l="l" t="t" r="r" b="b"/>
              <a:pathLst>
                <a:path w="149149" h="82728">
                  <a:moveTo>
                    <a:pt x="74574" y="0"/>
                  </a:moveTo>
                  <a:cubicBezTo>
                    <a:pt x="111861" y="0"/>
                    <a:pt x="149149" y="20688"/>
                    <a:pt x="149149" y="41364"/>
                  </a:cubicBezTo>
                  <a:cubicBezTo>
                    <a:pt x="149149" y="62052"/>
                    <a:pt x="111861" y="82728"/>
                    <a:pt x="74574" y="82728"/>
                  </a:cubicBezTo>
                  <a:cubicBezTo>
                    <a:pt x="37287" y="82728"/>
                    <a:pt x="0" y="62052"/>
                    <a:pt x="0" y="41364"/>
                  </a:cubicBezTo>
                  <a:cubicBezTo>
                    <a:pt x="0" y="20688"/>
                    <a:pt x="37287" y="0"/>
                    <a:pt x="74574" y="0"/>
                  </a:cubicBezTo>
                  <a:close/>
                </a:path>
              </a:pathLst>
            </a:custGeom>
            <a:grpFill/>
            <a:ln w="12700" cap="sq">
              <a:solidFill>
                <a:srgbClr val="FEFFFE"/>
              </a:solidFill>
            </a:ln>
          </p:spPr>
        </p:sp>
        <p:sp>
          <p:nvSpPr>
            <p:cNvPr id="978" name="Freeform 421">
              <a:extLst>
                <a:ext uri="{FF2B5EF4-FFF2-40B4-BE49-F238E27FC236}">
                  <a16:creationId xmlns:a16="http://schemas.microsoft.com/office/drawing/2014/main" id="{43CA4498-ACBC-4E24-9ECB-9CCAF913CCFD}"/>
                </a:ext>
              </a:extLst>
            </p:cNvPr>
            <p:cNvSpPr/>
            <p:nvPr/>
          </p:nvSpPr>
          <p:spPr>
            <a:xfrm>
              <a:off x="1449321" y="2097739"/>
              <a:ext cx="148869" cy="83020"/>
            </a:xfrm>
            <a:custGeom>
              <a:avLst/>
              <a:gdLst/>
              <a:ahLst/>
              <a:cxnLst/>
              <a:rect l="l" t="t" r="r" b="b"/>
              <a:pathLst>
                <a:path w="148869" h="83020">
                  <a:moveTo>
                    <a:pt x="74435" y="0"/>
                  </a:moveTo>
                  <a:cubicBezTo>
                    <a:pt x="111646" y="0"/>
                    <a:pt x="148870" y="20752"/>
                    <a:pt x="148870" y="41516"/>
                  </a:cubicBezTo>
                  <a:cubicBezTo>
                    <a:pt x="148870" y="62268"/>
                    <a:pt x="111646" y="83020"/>
                    <a:pt x="74435" y="83020"/>
                  </a:cubicBezTo>
                  <a:cubicBezTo>
                    <a:pt x="37224" y="83020"/>
                    <a:pt x="0" y="62268"/>
                    <a:pt x="0" y="41516"/>
                  </a:cubicBezTo>
                  <a:cubicBezTo>
                    <a:pt x="0" y="20752"/>
                    <a:pt x="37224" y="0"/>
                    <a:pt x="74435" y="0"/>
                  </a:cubicBezTo>
                </a:path>
              </a:pathLst>
            </a:custGeom>
            <a:grpFill/>
          </p:spPr>
        </p:sp>
        <p:sp>
          <p:nvSpPr>
            <p:cNvPr id="979" name="Freeform 422">
              <a:extLst>
                <a:ext uri="{FF2B5EF4-FFF2-40B4-BE49-F238E27FC236}">
                  <a16:creationId xmlns:a16="http://schemas.microsoft.com/office/drawing/2014/main" id="{32F4A983-AC93-4D1E-BA27-2C2EC1AB4EBD}"/>
                </a:ext>
              </a:extLst>
            </p:cNvPr>
            <p:cNvSpPr/>
            <p:nvPr/>
          </p:nvSpPr>
          <p:spPr>
            <a:xfrm>
              <a:off x="1449321" y="2097739"/>
              <a:ext cx="148869" cy="83020"/>
            </a:xfrm>
            <a:custGeom>
              <a:avLst/>
              <a:gdLst/>
              <a:ahLst/>
              <a:cxnLst/>
              <a:rect l="l" t="t" r="r" b="b"/>
              <a:pathLst>
                <a:path w="148869" h="83020">
                  <a:moveTo>
                    <a:pt x="74435" y="0"/>
                  </a:moveTo>
                  <a:cubicBezTo>
                    <a:pt x="111646" y="0"/>
                    <a:pt x="148870" y="20752"/>
                    <a:pt x="148870" y="41516"/>
                  </a:cubicBezTo>
                  <a:cubicBezTo>
                    <a:pt x="148870" y="62268"/>
                    <a:pt x="111646" y="83020"/>
                    <a:pt x="74435" y="83020"/>
                  </a:cubicBezTo>
                  <a:cubicBezTo>
                    <a:pt x="37224" y="83020"/>
                    <a:pt x="0" y="62268"/>
                    <a:pt x="0" y="41516"/>
                  </a:cubicBezTo>
                  <a:cubicBezTo>
                    <a:pt x="0" y="20752"/>
                    <a:pt x="37224" y="0"/>
                    <a:pt x="74435" y="0"/>
                  </a:cubicBezTo>
                  <a:close/>
                </a:path>
              </a:pathLst>
            </a:custGeom>
            <a:grpFill/>
            <a:ln w="12700" cap="sq">
              <a:solidFill>
                <a:srgbClr val="FEFFFE"/>
              </a:solidFill>
            </a:ln>
          </p:spPr>
        </p:sp>
        <p:sp>
          <p:nvSpPr>
            <p:cNvPr id="980" name="Freeform 423">
              <a:extLst>
                <a:ext uri="{FF2B5EF4-FFF2-40B4-BE49-F238E27FC236}">
                  <a16:creationId xmlns:a16="http://schemas.microsoft.com/office/drawing/2014/main" id="{15FB49C7-D90D-4FA3-A004-5E63DAB98BEE}"/>
                </a:ext>
              </a:extLst>
            </p:cNvPr>
            <p:cNvSpPr/>
            <p:nvPr/>
          </p:nvSpPr>
          <p:spPr>
            <a:xfrm>
              <a:off x="1455011" y="2089569"/>
              <a:ext cx="137490" cy="64084"/>
            </a:xfrm>
            <a:custGeom>
              <a:avLst/>
              <a:gdLst/>
              <a:ahLst/>
              <a:cxnLst/>
              <a:rect l="l" t="t" r="r" b="b"/>
              <a:pathLst>
                <a:path w="137490" h="64084">
                  <a:moveTo>
                    <a:pt x="68745" y="0"/>
                  </a:moveTo>
                  <a:cubicBezTo>
                    <a:pt x="103124" y="0"/>
                    <a:pt x="137490" y="16027"/>
                    <a:pt x="137490" y="32042"/>
                  </a:cubicBezTo>
                  <a:cubicBezTo>
                    <a:pt x="137490" y="48070"/>
                    <a:pt x="103124" y="64084"/>
                    <a:pt x="68745" y="64084"/>
                  </a:cubicBezTo>
                  <a:cubicBezTo>
                    <a:pt x="34366" y="64084"/>
                    <a:pt x="0" y="48070"/>
                    <a:pt x="0" y="32042"/>
                  </a:cubicBezTo>
                  <a:cubicBezTo>
                    <a:pt x="0" y="16027"/>
                    <a:pt x="34366" y="0"/>
                    <a:pt x="68745" y="0"/>
                  </a:cubicBezTo>
                </a:path>
              </a:pathLst>
            </a:custGeom>
            <a:grpFill/>
          </p:spPr>
        </p:sp>
        <p:sp>
          <p:nvSpPr>
            <p:cNvPr id="981" name="Freeform 424">
              <a:extLst>
                <a:ext uri="{FF2B5EF4-FFF2-40B4-BE49-F238E27FC236}">
                  <a16:creationId xmlns:a16="http://schemas.microsoft.com/office/drawing/2014/main" id="{34C3F409-ECE3-4D4B-B743-D08AD7B3179A}"/>
                </a:ext>
              </a:extLst>
            </p:cNvPr>
            <p:cNvSpPr/>
            <p:nvPr/>
          </p:nvSpPr>
          <p:spPr>
            <a:xfrm>
              <a:off x="1455011" y="2089569"/>
              <a:ext cx="137490" cy="64084"/>
            </a:xfrm>
            <a:custGeom>
              <a:avLst/>
              <a:gdLst/>
              <a:ahLst/>
              <a:cxnLst/>
              <a:rect l="l" t="t" r="r" b="b"/>
              <a:pathLst>
                <a:path w="137490" h="64084">
                  <a:moveTo>
                    <a:pt x="68745" y="0"/>
                  </a:moveTo>
                  <a:cubicBezTo>
                    <a:pt x="103124" y="0"/>
                    <a:pt x="137490" y="16027"/>
                    <a:pt x="137490" y="32042"/>
                  </a:cubicBezTo>
                  <a:cubicBezTo>
                    <a:pt x="137490" y="48070"/>
                    <a:pt x="103124" y="64084"/>
                    <a:pt x="68745" y="64084"/>
                  </a:cubicBezTo>
                  <a:cubicBezTo>
                    <a:pt x="34366" y="64084"/>
                    <a:pt x="0" y="48070"/>
                    <a:pt x="0" y="32042"/>
                  </a:cubicBezTo>
                  <a:cubicBezTo>
                    <a:pt x="0" y="16027"/>
                    <a:pt x="34366" y="0"/>
                    <a:pt x="68745" y="0"/>
                  </a:cubicBezTo>
                  <a:close/>
                </a:path>
              </a:pathLst>
            </a:custGeom>
            <a:grpFill/>
            <a:ln w="12700" cap="sq">
              <a:solidFill>
                <a:srgbClr val="FEFFFE"/>
              </a:solidFill>
            </a:ln>
          </p:spPr>
        </p:sp>
        <p:sp>
          <p:nvSpPr>
            <p:cNvPr id="982" name="Freeform 425">
              <a:extLst>
                <a:ext uri="{FF2B5EF4-FFF2-40B4-BE49-F238E27FC236}">
                  <a16:creationId xmlns:a16="http://schemas.microsoft.com/office/drawing/2014/main" id="{07E590F9-EC46-4F18-A0A9-6EAEC3222DD8}"/>
                </a:ext>
              </a:extLst>
            </p:cNvPr>
            <p:cNvSpPr/>
            <p:nvPr/>
          </p:nvSpPr>
          <p:spPr>
            <a:xfrm>
              <a:off x="1455151" y="2089423"/>
              <a:ext cx="137211" cy="64376"/>
            </a:xfrm>
            <a:custGeom>
              <a:avLst/>
              <a:gdLst/>
              <a:ahLst/>
              <a:cxnLst/>
              <a:rect l="l" t="t" r="r" b="b"/>
              <a:pathLst>
                <a:path w="137211" h="64376">
                  <a:moveTo>
                    <a:pt x="68605" y="0"/>
                  </a:moveTo>
                  <a:cubicBezTo>
                    <a:pt x="102908" y="0"/>
                    <a:pt x="137211" y="16091"/>
                    <a:pt x="137211" y="32182"/>
                  </a:cubicBezTo>
                  <a:cubicBezTo>
                    <a:pt x="137211" y="48286"/>
                    <a:pt x="102908" y="64377"/>
                    <a:pt x="68605" y="64377"/>
                  </a:cubicBezTo>
                  <a:cubicBezTo>
                    <a:pt x="34302" y="64377"/>
                    <a:pt x="0" y="48286"/>
                    <a:pt x="0" y="32182"/>
                  </a:cubicBezTo>
                  <a:cubicBezTo>
                    <a:pt x="0" y="16091"/>
                    <a:pt x="34302" y="0"/>
                    <a:pt x="68605" y="0"/>
                  </a:cubicBezTo>
                </a:path>
              </a:pathLst>
            </a:custGeom>
            <a:grpFill/>
          </p:spPr>
        </p:sp>
        <p:sp>
          <p:nvSpPr>
            <p:cNvPr id="983" name="Freeform 426">
              <a:extLst>
                <a:ext uri="{FF2B5EF4-FFF2-40B4-BE49-F238E27FC236}">
                  <a16:creationId xmlns:a16="http://schemas.microsoft.com/office/drawing/2014/main" id="{8C24FB8D-383F-4BA8-90FC-0D7789908DC8}"/>
                </a:ext>
              </a:extLst>
            </p:cNvPr>
            <p:cNvSpPr/>
            <p:nvPr/>
          </p:nvSpPr>
          <p:spPr>
            <a:xfrm>
              <a:off x="1455151" y="2089423"/>
              <a:ext cx="137211" cy="64376"/>
            </a:xfrm>
            <a:custGeom>
              <a:avLst/>
              <a:gdLst/>
              <a:ahLst/>
              <a:cxnLst/>
              <a:rect l="l" t="t" r="r" b="b"/>
              <a:pathLst>
                <a:path w="137211" h="64376">
                  <a:moveTo>
                    <a:pt x="68605" y="0"/>
                  </a:moveTo>
                  <a:cubicBezTo>
                    <a:pt x="102908" y="0"/>
                    <a:pt x="137211" y="16091"/>
                    <a:pt x="137211" y="32182"/>
                  </a:cubicBezTo>
                  <a:cubicBezTo>
                    <a:pt x="137211" y="48286"/>
                    <a:pt x="102908" y="64377"/>
                    <a:pt x="68605" y="64377"/>
                  </a:cubicBezTo>
                  <a:cubicBezTo>
                    <a:pt x="34302" y="64377"/>
                    <a:pt x="0" y="48286"/>
                    <a:pt x="0" y="32182"/>
                  </a:cubicBezTo>
                  <a:cubicBezTo>
                    <a:pt x="0" y="16091"/>
                    <a:pt x="34302" y="0"/>
                    <a:pt x="68605" y="0"/>
                  </a:cubicBezTo>
                  <a:close/>
                </a:path>
              </a:pathLst>
            </a:custGeom>
            <a:grpFill/>
            <a:ln w="12700" cap="sq">
              <a:solidFill>
                <a:srgbClr val="FEFFFE"/>
              </a:solidFill>
            </a:ln>
          </p:spPr>
        </p:sp>
        <p:sp>
          <p:nvSpPr>
            <p:cNvPr id="984" name="Freeform 427">
              <a:extLst>
                <a:ext uri="{FF2B5EF4-FFF2-40B4-BE49-F238E27FC236}">
                  <a16:creationId xmlns:a16="http://schemas.microsoft.com/office/drawing/2014/main" id="{A7925429-F6F4-4FC7-AFC7-F6CCCF7F42C3}"/>
                </a:ext>
              </a:extLst>
            </p:cNvPr>
            <p:cNvSpPr/>
            <p:nvPr/>
          </p:nvSpPr>
          <p:spPr>
            <a:xfrm>
              <a:off x="1449182" y="2076591"/>
              <a:ext cx="149149" cy="82728"/>
            </a:xfrm>
            <a:custGeom>
              <a:avLst/>
              <a:gdLst/>
              <a:ahLst/>
              <a:cxnLst/>
              <a:rect l="l" t="t" r="r" b="b"/>
              <a:pathLst>
                <a:path w="149149" h="82728">
                  <a:moveTo>
                    <a:pt x="74574" y="0"/>
                  </a:moveTo>
                  <a:cubicBezTo>
                    <a:pt x="111861" y="0"/>
                    <a:pt x="149149" y="20688"/>
                    <a:pt x="149149" y="41364"/>
                  </a:cubicBezTo>
                  <a:cubicBezTo>
                    <a:pt x="149149" y="62052"/>
                    <a:pt x="111861" y="82728"/>
                    <a:pt x="74574" y="82728"/>
                  </a:cubicBezTo>
                  <a:cubicBezTo>
                    <a:pt x="37287" y="82728"/>
                    <a:pt x="0" y="62052"/>
                    <a:pt x="0" y="41364"/>
                  </a:cubicBezTo>
                  <a:cubicBezTo>
                    <a:pt x="0" y="20688"/>
                    <a:pt x="37287" y="0"/>
                    <a:pt x="74574" y="0"/>
                  </a:cubicBezTo>
                </a:path>
              </a:pathLst>
            </a:custGeom>
            <a:grpFill/>
          </p:spPr>
        </p:sp>
        <p:sp>
          <p:nvSpPr>
            <p:cNvPr id="985" name="Freeform 428">
              <a:extLst>
                <a:ext uri="{FF2B5EF4-FFF2-40B4-BE49-F238E27FC236}">
                  <a16:creationId xmlns:a16="http://schemas.microsoft.com/office/drawing/2014/main" id="{0BF4D81D-7525-4D1E-BDFB-135E8BFAC669}"/>
                </a:ext>
              </a:extLst>
            </p:cNvPr>
            <p:cNvSpPr/>
            <p:nvPr/>
          </p:nvSpPr>
          <p:spPr>
            <a:xfrm>
              <a:off x="1449182" y="2076591"/>
              <a:ext cx="149149" cy="82728"/>
            </a:xfrm>
            <a:custGeom>
              <a:avLst/>
              <a:gdLst/>
              <a:ahLst/>
              <a:cxnLst/>
              <a:rect l="l" t="t" r="r" b="b"/>
              <a:pathLst>
                <a:path w="149149" h="82728">
                  <a:moveTo>
                    <a:pt x="74574" y="0"/>
                  </a:moveTo>
                  <a:cubicBezTo>
                    <a:pt x="111861" y="0"/>
                    <a:pt x="149149" y="20688"/>
                    <a:pt x="149149" y="41364"/>
                  </a:cubicBezTo>
                  <a:cubicBezTo>
                    <a:pt x="149149" y="62052"/>
                    <a:pt x="111861" y="82728"/>
                    <a:pt x="74574" y="82728"/>
                  </a:cubicBezTo>
                  <a:cubicBezTo>
                    <a:pt x="37287" y="82728"/>
                    <a:pt x="0" y="62052"/>
                    <a:pt x="0" y="41364"/>
                  </a:cubicBezTo>
                  <a:cubicBezTo>
                    <a:pt x="0" y="20688"/>
                    <a:pt x="37287" y="0"/>
                    <a:pt x="74574" y="0"/>
                  </a:cubicBezTo>
                  <a:close/>
                </a:path>
              </a:pathLst>
            </a:custGeom>
            <a:grpFill/>
            <a:ln w="12700" cap="sq">
              <a:solidFill>
                <a:srgbClr val="FEFFFE"/>
              </a:solidFill>
            </a:ln>
          </p:spPr>
        </p:sp>
        <p:sp>
          <p:nvSpPr>
            <p:cNvPr id="986" name="Freeform 429">
              <a:extLst>
                <a:ext uri="{FF2B5EF4-FFF2-40B4-BE49-F238E27FC236}">
                  <a16:creationId xmlns:a16="http://schemas.microsoft.com/office/drawing/2014/main" id="{7F5D0398-4BB7-4961-9C31-4B4558BD063D}"/>
                </a:ext>
              </a:extLst>
            </p:cNvPr>
            <p:cNvSpPr/>
            <p:nvPr/>
          </p:nvSpPr>
          <p:spPr>
            <a:xfrm>
              <a:off x="1449321" y="2076445"/>
              <a:ext cx="148869" cy="83020"/>
            </a:xfrm>
            <a:custGeom>
              <a:avLst/>
              <a:gdLst/>
              <a:ahLst/>
              <a:cxnLst/>
              <a:rect l="l" t="t" r="r" b="b"/>
              <a:pathLst>
                <a:path w="148869" h="83020">
                  <a:moveTo>
                    <a:pt x="74435" y="0"/>
                  </a:moveTo>
                  <a:cubicBezTo>
                    <a:pt x="111646" y="0"/>
                    <a:pt x="148870" y="20752"/>
                    <a:pt x="148870" y="41516"/>
                  </a:cubicBezTo>
                  <a:cubicBezTo>
                    <a:pt x="148870" y="62268"/>
                    <a:pt x="111646" y="83020"/>
                    <a:pt x="74435" y="83020"/>
                  </a:cubicBezTo>
                  <a:cubicBezTo>
                    <a:pt x="37224" y="83020"/>
                    <a:pt x="0" y="62268"/>
                    <a:pt x="0" y="41516"/>
                  </a:cubicBezTo>
                  <a:cubicBezTo>
                    <a:pt x="0" y="20752"/>
                    <a:pt x="37224" y="0"/>
                    <a:pt x="74435" y="0"/>
                  </a:cubicBezTo>
                </a:path>
              </a:pathLst>
            </a:custGeom>
            <a:grpFill/>
          </p:spPr>
        </p:sp>
        <p:sp>
          <p:nvSpPr>
            <p:cNvPr id="987" name="Freeform 430">
              <a:extLst>
                <a:ext uri="{FF2B5EF4-FFF2-40B4-BE49-F238E27FC236}">
                  <a16:creationId xmlns:a16="http://schemas.microsoft.com/office/drawing/2014/main" id="{1763AAAC-92C0-436A-A177-BB6345DB0150}"/>
                </a:ext>
              </a:extLst>
            </p:cNvPr>
            <p:cNvSpPr/>
            <p:nvPr/>
          </p:nvSpPr>
          <p:spPr>
            <a:xfrm>
              <a:off x="1449321" y="2076445"/>
              <a:ext cx="148869" cy="83020"/>
            </a:xfrm>
            <a:custGeom>
              <a:avLst/>
              <a:gdLst/>
              <a:ahLst/>
              <a:cxnLst/>
              <a:rect l="l" t="t" r="r" b="b"/>
              <a:pathLst>
                <a:path w="148869" h="83020">
                  <a:moveTo>
                    <a:pt x="74435" y="0"/>
                  </a:moveTo>
                  <a:cubicBezTo>
                    <a:pt x="111646" y="0"/>
                    <a:pt x="148870" y="20752"/>
                    <a:pt x="148870" y="41516"/>
                  </a:cubicBezTo>
                  <a:cubicBezTo>
                    <a:pt x="148870" y="62268"/>
                    <a:pt x="111646" y="83020"/>
                    <a:pt x="74435" y="83020"/>
                  </a:cubicBezTo>
                  <a:cubicBezTo>
                    <a:pt x="37224" y="83020"/>
                    <a:pt x="0" y="62268"/>
                    <a:pt x="0" y="41516"/>
                  </a:cubicBezTo>
                  <a:cubicBezTo>
                    <a:pt x="0" y="20752"/>
                    <a:pt x="37224" y="0"/>
                    <a:pt x="74435" y="0"/>
                  </a:cubicBezTo>
                  <a:close/>
                </a:path>
              </a:pathLst>
            </a:custGeom>
            <a:grpFill/>
            <a:ln w="12700" cap="sq">
              <a:solidFill>
                <a:srgbClr val="FEFFFE"/>
              </a:solidFill>
            </a:ln>
          </p:spPr>
        </p:sp>
        <p:sp>
          <p:nvSpPr>
            <p:cNvPr id="988" name="Freeform 431">
              <a:extLst>
                <a:ext uri="{FF2B5EF4-FFF2-40B4-BE49-F238E27FC236}">
                  <a16:creationId xmlns:a16="http://schemas.microsoft.com/office/drawing/2014/main" id="{CF4A982E-7771-4BC6-BF41-3D298018BBE2}"/>
                </a:ext>
              </a:extLst>
            </p:cNvPr>
            <p:cNvSpPr/>
            <p:nvPr/>
          </p:nvSpPr>
          <p:spPr>
            <a:xfrm>
              <a:off x="1455011" y="2068273"/>
              <a:ext cx="137490" cy="64084"/>
            </a:xfrm>
            <a:custGeom>
              <a:avLst/>
              <a:gdLst/>
              <a:ahLst/>
              <a:cxnLst/>
              <a:rect l="l" t="t" r="r" b="b"/>
              <a:pathLst>
                <a:path w="137490" h="64084">
                  <a:moveTo>
                    <a:pt x="68745" y="0"/>
                  </a:moveTo>
                  <a:cubicBezTo>
                    <a:pt x="103124" y="0"/>
                    <a:pt x="137490" y="16027"/>
                    <a:pt x="137490" y="32042"/>
                  </a:cubicBezTo>
                  <a:cubicBezTo>
                    <a:pt x="137490" y="48069"/>
                    <a:pt x="103124" y="64084"/>
                    <a:pt x="68745" y="64084"/>
                  </a:cubicBezTo>
                  <a:cubicBezTo>
                    <a:pt x="34366" y="64084"/>
                    <a:pt x="0" y="48069"/>
                    <a:pt x="0" y="32042"/>
                  </a:cubicBezTo>
                  <a:cubicBezTo>
                    <a:pt x="0" y="16027"/>
                    <a:pt x="34366" y="0"/>
                    <a:pt x="68745" y="0"/>
                  </a:cubicBezTo>
                </a:path>
              </a:pathLst>
            </a:custGeom>
            <a:grpFill/>
          </p:spPr>
        </p:sp>
        <p:sp>
          <p:nvSpPr>
            <p:cNvPr id="989" name="Freeform 432">
              <a:extLst>
                <a:ext uri="{FF2B5EF4-FFF2-40B4-BE49-F238E27FC236}">
                  <a16:creationId xmlns:a16="http://schemas.microsoft.com/office/drawing/2014/main" id="{799C2D98-4663-4F77-93D5-205817B1D3CC}"/>
                </a:ext>
              </a:extLst>
            </p:cNvPr>
            <p:cNvSpPr/>
            <p:nvPr/>
          </p:nvSpPr>
          <p:spPr>
            <a:xfrm>
              <a:off x="1455011" y="2068273"/>
              <a:ext cx="137490" cy="64084"/>
            </a:xfrm>
            <a:custGeom>
              <a:avLst/>
              <a:gdLst/>
              <a:ahLst/>
              <a:cxnLst/>
              <a:rect l="l" t="t" r="r" b="b"/>
              <a:pathLst>
                <a:path w="137490" h="64084">
                  <a:moveTo>
                    <a:pt x="68745" y="0"/>
                  </a:moveTo>
                  <a:cubicBezTo>
                    <a:pt x="103124" y="0"/>
                    <a:pt x="137490" y="16027"/>
                    <a:pt x="137490" y="32042"/>
                  </a:cubicBezTo>
                  <a:cubicBezTo>
                    <a:pt x="137490" y="48069"/>
                    <a:pt x="103124" y="64084"/>
                    <a:pt x="68745" y="64084"/>
                  </a:cubicBezTo>
                  <a:cubicBezTo>
                    <a:pt x="34366" y="64084"/>
                    <a:pt x="0" y="48069"/>
                    <a:pt x="0" y="32042"/>
                  </a:cubicBezTo>
                  <a:cubicBezTo>
                    <a:pt x="0" y="16027"/>
                    <a:pt x="34366" y="0"/>
                    <a:pt x="68745" y="0"/>
                  </a:cubicBezTo>
                  <a:close/>
                </a:path>
              </a:pathLst>
            </a:custGeom>
            <a:grpFill/>
            <a:ln w="12700" cap="sq">
              <a:solidFill>
                <a:srgbClr val="FEFFFE"/>
              </a:solidFill>
            </a:ln>
          </p:spPr>
        </p:sp>
        <p:sp>
          <p:nvSpPr>
            <p:cNvPr id="990" name="Freeform 433">
              <a:extLst>
                <a:ext uri="{FF2B5EF4-FFF2-40B4-BE49-F238E27FC236}">
                  <a16:creationId xmlns:a16="http://schemas.microsoft.com/office/drawing/2014/main" id="{5292EE6B-E540-42D8-9BA4-52378E1ECB0D}"/>
                </a:ext>
              </a:extLst>
            </p:cNvPr>
            <p:cNvSpPr/>
            <p:nvPr/>
          </p:nvSpPr>
          <p:spPr>
            <a:xfrm>
              <a:off x="1455151" y="2068129"/>
              <a:ext cx="137211" cy="64376"/>
            </a:xfrm>
            <a:custGeom>
              <a:avLst/>
              <a:gdLst/>
              <a:ahLst/>
              <a:cxnLst/>
              <a:rect l="l" t="t" r="r" b="b"/>
              <a:pathLst>
                <a:path w="137211" h="64376">
                  <a:moveTo>
                    <a:pt x="68605" y="0"/>
                  </a:moveTo>
                  <a:cubicBezTo>
                    <a:pt x="102908" y="0"/>
                    <a:pt x="137211" y="16091"/>
                    <a:pt x="137211" y="32194"/>
                  </a:cubicBezTo>
                  <a:cubicBezTo>
                    <a:pt x="137211" y="48285"/>
                    <a:pt x="102908" y="64376"/>
                    <a:pt x="68605" y="64376"/>
                  </a:cubicBezTo>
                  <a:cubicBezTo>
                    <a:pt x="34302" y="64376"/>
                    <a:pt x="0" y="48285"/>
                    <a:pt x="0" y="32194"/>
                  </a:cubicBezTo>
                  <a:cubicBezTo>
                    <a:pt x="0" y="16091"/>
                    <a:pt x="34302" y="0"/>
                    <a:pt x="68605" y="0"/>
                  </a:cubicBezTo>
                </a:path>
              </a:pathLst>
            </a:custGeom>
            <a:grpFill/>
          </p:spPr>
        </p:sp>
        <p:sp>
          <p:nvSpPr>
            <p:cNvPr id="991" name="Freeform 434">
              <a:extLst>
                <a:ext uri="{FF2B5EF4-FFF2-40B4-BE49-F238E27FC236}">
                  <a16:creationId xmlns:a16="http://schemas.microsoft.com/office/drawing/2014/main" id="{500783D1-3BF7-4016-BF3F-FCA37397339E}"/>
                </a:ext>
              </a:extLst>
            </p:cNvPr>
            <p:cNvSpPr/>
            <p:nvPr/>
          </p:nvSpPr>
          <p:spPr>
            <a:xfrm>
              <a:off x="1455151" y="2068129"/>
              <a:ext cx="137211" cy="64376"/>
            </a:xfrm>
            <a:custGeom>
              <a:avLst/>
              <a:gdLst/>
              <a:ahLst/>
              <a:cxnLst/>
              <a:rect l="l" t="t" r="r" b="b"/>
              <a:pathLst>
                <a:path w="137211" h="64376">
                  <a:moveTo>
                    <a:pt x="68605" y="0"/>
                  </a:moveTo>
                  <a:cubicBezTo>
                    <a:pt x="102908" y="0"/>
                    <a:pt x="137211" y="16091"/>
                    <a:pt x="137211" y="32194"/>
                  </a:cubicBezTo>
                  <a:cubicBezTo>
                    <a:pt x="137211" y="48285"/>
                    <a:pt x="102908" y="64376"/>
                    <a:pt x="68605" y="64376"/>
                  </a:cubicBezTo>
                  <a:cubicBezTo>
                    <a:pt x="34302" y="64376"/>
                    <a:pt x="0" y="48285"/>
                    <a:pt x="0" y="32194"/>
                  </a:cubicBezTo>
                  <a:cubicBezTo>
                    <a:pt x="0" y="16091"/>
                    <a:pt x="34302" y="0"/>
                    <a:pt x="68605" y="0"/>
                  </a:cubicBezTo>
                  <a:close/>
                </a:path>
              </a:pathLst>
            </a:custGeom>
            <a:grpFill/>
            <a:ln w="12700" cap="sq">
              <a:solidFill>
                <a:srgbClr val="FEFFFE"/>
              </a:solidFill>
            </a:ln>
          </p:spPr>
        </p:sp>
        <p:sp>
          <p:nvSpPr>
            <p:cNvPr id="992" name="Freeform 435">
              <a:extLst>
                <a:ext uri="{FF2B5EF4-FFF2-40B4-BE49-F238E27FC236}">
                  <a16:creationId xmlns:a16="http://schemas.microsoft.com/office/drawing/2014/main" id="{5C6D44DD-9A9E-432A-B36A-0C5EFE32D702}"/>
                </a:ext>
              </a:extLst>
            </p:cNvPr>
            <p:cNvSpPr/>
            <p:nvPr/>
          </p:nvSpPr>
          <p:spPr>
            <a:xfrm>
              <a:off x="1449182" y="2055297"/>
              <a:ext cx="149149" cy="82728"/>
            </a:xfrm>
            <a:custGeom>
              <a:avLst/>
              <a:gdLst/>
              <a:ahLst/>
              <a:cxnLst/>
              <a:rect l="l" t="t" r="r" b="b"/>
              <a:pathLst>
                <a:path w="149149" h="82728">
                  <a:moveTo>
                    <a:pt x="74574" y="0"/>
                  </a:moveTo>
                  <a:cubicBezTo>
                    <a:pt x="111861" y="0"/>
                    <a:pt x="149149" y="20688"/>
                    <a:pt x="149149" y="41364"/>
                  </a:cubicBezTo>
                  <a:cubicBezTo>
                    <a:pt x="149149" y="62052"/>
                    <a:pt x="111861" y="82728"/>
                    <a:pt x="74574" y="82728"/>
                  </a:cubicBezTo>
                  <a:cubicBezTo>
                    <a:pt x="37287" y="82728"/>
                    <a:pt x="0" y="62052"/>
                    <a:pt x="0" y="41364"/>
                  </a:cubicBezTo>
                  <a:cubicBezTo>
                    <a:pt x="0" y="20688"/>
                    <a:pt x="37287" y="0"/>
                    <a:pt x="74574" y="0"/>
                  </a:cubicBezTo>
                </a:path>
              </a:pathLst>
            </a:custGeom>
            <a:grpFill/>
          </p:spPr>
        </p:sp>
        <p:sp>
          <p:nvSpPr>
            <p:cNvPr id="993" name="Freeform 436">
              <a:extLst>
                <a:ext uri="{FF2B5EF4-FFF2-40B4-BE49-F238E27FC236}">
                  <a16:creationId xmlns:a16="http://schemas.microsoft.com/office/drawing/2014/main" id="{3865CDE5-1B4B-4B57-90C5-BF509E31F84E}"/>
                </a:ext>
              </a:extLst>
            </p:cNvPr>
            <p:cNvSpPr/>
            <p:nvPr/>
          </p:nvSpPr>
          <p:spPr>
            <a:xfrm>
              <a:off x="1449182" y="2055297"/>
              <a:ext cx="149149" cy="82728"/>
            </a:xfrm>
            <a:custGeom>
              <a:avLst/>
              <a:gdLst/>
              <a:ahLst/>
              <a:cxnLst/>
              <a:rect l="l" t="t" r="r" b="b"/>
              <a:pathLst>
                <a:path w="149149" h="82728">
                  <a:moveTo>
                    <a:pt x="74574" y="0"/>
                  </a:moveTo>
                  <a:cubicBezTo>
                    <a:pt x="111861" y="0"/>
                    <a:pt x="149149" y="20688"/>
                    <a:pt x="149149" y="41364"/>
                  </a:cubicBezTo>
                  <a:cubicBezTo>
                    <a:pt x="149149" y="62052"/>
                    <a:pt x="111861" y="82728"/>
                    <a:pt x="74574" y="82728"/>
                  </a:cubicBezTo>
                  <a:cubicBezTo>
                    <a:pt x="37287" y="82728"/>
                    <a:pt x="0" y="62052"/>
                    <a:pt x="0" y="41364"/>
                  </a:cubicBezTo>
                  <a:cubicBezTo>
                    <a:pt x="0" y="20688"/>
                    <a:pt x="37287" y="0"/>
                    <a:pt x="74574" y="0"/>
                  </a:cubicBezTo>
                  <a:close/>
                </a:path>
              </a:pathLst>
            </a:custGeom>
            <a:grpFill/>
            <a:ln w="12700" cap="sq">
              <a:solidFill>
                <a:srgbClr val="FEFFFE"/>
              </a:solidFill>
            </a:ln>
          </p:spPr>
        </p:sp>
        <p:sp>
          <p:nvSpPr>
            <p:cNvPr id="994" name="Freeform 437">
              <a:extLst>
                <a:ext uri="{FF2B5EF4-FFF2-40B4-BE49-F238E27FC236}">
                  <a16:creationId xmlns:a16="http://schemas.microsoft.com/office/drawing/2014/main" id="{9AFE3FF6-18B1-4F52-911A-19D1684A8B67}"/>
                </a:ext>
              </a:extLst>
            </p:cNvPr>
            <p:cNvSpPr/>
            <p:nvPr/>
          </p:nvSpPr>
          <p:spPr>
            <a:xfrm>
              <a:off x="1449321" y="2055151"/>
              <a:ext cx="148869" cy="83020"/>
            </a:xfrm>
            <a:custGeom>
              <a:avLst/>
              <a:gdLst/>
              <a:ahLst/>
              <a:cxnLst/>
              <a:rect l="l" t="t" r="r" b="b"/>
              <a:pathLst>
                <a:path w="148869" h="83020">
                  <a:moveTo>
                    <a:pt x="74435" y="0"/>
                  </a:moveTo>
                  <a:cubicBezTo>
                    <a:pt x="111646" y="0"/>
                    <a:pt x="148870" y="20752"/>
                    <a:pt x="148870" y="41516"/>
                  </a:cubicBezTo>
                  <a:cubicBezTo>
                    <a:pt x="148870" y="62268"/>
                    <a:pt x="111646" y="83020"/>
                    <a:pt x="74435" y="83020"/>
                  </a:cubicBezTo>
                  <a:cubicBezTo>
                    <a:pt x="37224" y="83020"/>
                    <a:pt x="0" y="62268"/>
                    <a:pt x="0" y="41516"/>
                  </a:cubicBezTo>
                  <a:cubicBezTo>
                    <a:pt x="0" y="20752"/>
                    <a:pt x="37224" y="0"/>
                    <a:pt x="74435" y="0"/>
                  </a:cubicBezTo>
                </a:path>
              </a:pathLst>
            </a:custGeom>
            <a:grpFill/>
          </p:spPr>
        </p:sp>
        <p:sp>
          <p:nvSpPr>
            <p:cNvPr id="995" name="Freeform 438">
              <a:extLst>
                <a:ext uri="{FF2B5EF4-FFF2-40B4-BE49-F238E27FC236}">
                  <a16:creationId xmlns:a16="http://schemas.microsoft.com/office/drawing/2014/main" id="{7F1AFD22-27B7-4377-A807-DF3DB364B92D}"/>
                </a:ext>
              </a:extLst>
            </p:cNvPr>
            <p:cNvSpPr/>
            <p:nvPr/>
          </p:nvSpPr>
          <p:spPr>
            <a:xfrm>
              <a:off x="1449321" y="2055151"/>
              <a:ext cx="148869" cy="83020"/>
            </a:xfrm>
            <a:custGeom>
              <a:avLst/>
              <a:gdLst/>
              <a:ahLst/>
              <a:cxnLst/>
              <a:rect l="l" t="t" r="r" b="b"/>
              <a:pathLst>
                <a:path w="148869" h="83020">
                  <a:moveTo>
                    <a:pt x="74435" y="0"/>
                  </a:moveTo>
                  <a:cubicBezTo>
                    <a:pt x="111646" y="0"/>
                    <a:pt x="148870" y="20752"/>
                    <a:pt x="148870" y="41516"/>
                  </a:cubicBezTo>
                  <a:cubicBezTo>
                    <a:pt x="148870" y="62268"/>
                    <a:pt x="111646" y="83020"/>
                    <a:pt x="74435" y="83020"/>
                  </a:cubicBezTo>
                  <a:cubicBezTo>
                    <a:pt x="37224" y="83020"/>
                    <a:pt x="0" y="62268"/>
                    <a:pt x="0" y="41516"/>
                  </a:cubicBezTo>
                  <a:cubicBezTo>
                    <a:pt x="0" y="20752"/>
                    <a:pt x="37224" y="0"/>
                    <a:pt x="74435" y="0"/>
                  </a:cubicBezTo>
                  <a:close/>
                </a:path>
              </a:pathLst>
            </a:custGeom>
            <a:grpFill/>
            <a:ln w="12700" cap="sq">
              <a:solidFill>
                <a:srgbClr val="FEFFFE"/>
              </a:solidFill>
            </a:ln>
          </p:spPr>
        </p:sp>
        <p:sp>
          <p:nvSpPr>
            <p:cNvPr id="996" name="Freeform 439">
              <a:extLst>
                <a:ext uri="{FF2B5EF4-FFF2-40B4-BE49-F238E27FC236}">
                  <a16:creationId xmlns:a16="http://schemas.microsoft.com/office/drawing/2014/main" id="{EF98E943-7237-44F0-A0EA-DE1FE61A2BDE}"/>
                </a:ext>
              </a:extLst>
            </p:cNvPr>
            <p:cNvSpPr/>
            <p:nvPr/>
          </p:nvSpPr>
          <p:spPr>
            <a:xfrm>
              <a:off x="1455011" y="2046980"/>
              <a:ext cx="137490" cy="64084"/>
            </a:xfrm>
            <a:custGeom>
              <a:avLst/>
              <a:gdLst/>
              <a:ahLst/>
              <a:cxnLst/>
              <a:rect l="l" t="t" r="r" b="b"/>
              <a:pathLst>
                <a:path w="137490" h="64084">
                  <a:moveTo>
                    <a:pt x="68745" y="0"/>
                  </a:moveTo>
                  <a:cubicBezTo>
                    <a:pt x="103124" y="0"/>
                    <a:pt x="137490" y="16027"/>
                    <a:pt x="137490" y="32042"/>
                  </a:cubicBezTo>
                  <a:cubicBezTo>
                    <a:pt x="137490" y="48069"/>
                    <a:pt x="103124" y="64084"/>
                    <a:pt x="68745" y="64084"/>
                  </a:cubicBezTo>
                  <a:cubicBezTo>
                    <a:pt x="34366" y="64084"/>
                    <a:pt x="0" y="48069"/>
                    <a:pt x="0" y="32042"/>
                  </a:cubicBezTo>
                  <a:cubicBezTo>
                    <a:pt x="0" y="16027"/>
                    <a:pt x="34366" y="0"/>
                    <a:pt x="68745" y="0"/>
                  </a:cubicBezTo>
                </a:path>
              </a:pathLst>
            </a:custGeom>
            <a:grpFill/>
          </p:spPr>
        </p:sp>
        <p:sp>
          <p:nvSpPr>
            <p:cNvPr id="997" name="Freeform 440">
              <a:extLst>
                <a:ext uri="{FF2B5EF4-FFF2-40B4-BE49-F238E27FC236}">
                  <a16:creationId xmlns:a16="http://schemas.microsoft.com/office/drawing/2014/main" id="{D9DC6586-9FBF-4ADF-8C0C-300EE6DFA72F}"/>
                </a:ext>
              </a:extLst>
            </p:cNvPr>
            <p:cNvSpPr/>
            <p:nvPr/>
          </p:nvSpPr>
          <p:spPr>
            <a:xfrm>
              <a:off x="1455011" y="2046980"/>
              <a:ext cx="137490" cy="64084"/>
            </a:xfrm>
            <a:custGeom>
              <a:avLst/>
              <a:gdLst/>
              <a:ahLst/>
              <a:cxnLst/>
              <a:rect l="l" t="t" r="r" b="b"/>
              <a:pathLst>
                <a:path w="137490" h="64084">
                  <a:moveTo>
                    <a:pt x="68745" y="0"/>
                  </a:moveTo>
                  <a:cubicBezTo>
                    <a:pt x="103124" y="0"/>
                    <a:pt x="137490" y="16027"/>
                    <a:pt x="137490" y="32042"/>
                  </a:cubicBezTo>
                  <a:cubicBezTo>
                    <a:pt x="137490" y="48069"/>
                    <a:pt x="103124" y="64084"/>
                    <a:pt x="68745" y="64084"/>
                  </a:cubicBezTo>
                  <a:cubicBezTo>
                    <a:pt x="34366" y="64084"/>
                    <a:pt x="0" y="48069"/>
                    <a:pt x="0" y="32042"/>
                  </a:cubicBezTo>
                  <a:cubicBezTo>
                    <a:pt x="0" y="16027"/>
                    <a:pt x="34366" y="0"/>
                    <a:pt x="68745" y="0"/>
                  </a:cubicBezTo>
                  <a:close/>
                </a:path>
              </a:pathLst>
            </a:custGeom>
            <a:grpFill/>
            <a:ln w="12700" cap="sq">
              <a:solidFill>
                <a:srgbClr val="FEFFFE"/>
              </a:solidFill>
            </a:ln>
          </p:spPr>
        </p:sp>
        <p:sp>
          <p:nvSpPr>
            <p:cNvPr id="998" name="Freeform 441">
              <a:extLst>
                <a:ext uri="{FF2B5EF4-FFF2-40B4-BE49-F238E27FC236}">
                  <a16:creationId xmlns:a16="http://schemas.microsoft.com/office/drawing/2014/main" id="{0B34BA2A-B524-4CB1-B82A-A30C8A1298F8}"/>
                </a:ext>
              </a:extLst>
            </p:cNvPr>
            <p:cNvSpPr/>
            <p:nvPr/>
          </p:nvSpPr>
          <p:spPr>
            <a:xfrm>
              <a:off x="1455151" y="2046835"/>
              <a:ext cx="137211" cy="64376"/>
            </a:xfrm>
            <a:custGeom>
              <a:avLst/>
              <a:gdLst/>
              <a:ahLst/>
              <a:cxnLst/>
              <a:rect l="l" t="t" r="r" b="b"/>
              <a:pathLst>
                <a:path w="137211" h="64376">
                  <a:moveTo>
                    <a:pt x="68605" y="0"/>
                  </a:moveTo>
                  <a:cubicBezTo>
                    <a:pt x="102908" y="0"/>
                    <a:pt x="137211" y="16091"/>
                    <a:pt x="137211" y="32194"/>
                  </a:cubicBezTo>
                  <a:cubicBezTo>
                    <a:pt x="137211" y="48285"/>
                    <a:pt x="102908" y="64376"/>
                    <a:pt x="68605" y="64376"/>
                  </a:cubicBezTo>
                  <a:cubicBezTo>
                    <a:pt x="34302" y="64376"/>
                    <a:pt x="0" y="48285"/>
                    <a:pt x="0" y="32194"/>
                  </a:cubicBezTo>
                  <a:cubicBezTo>
                    <a:pt x="0" y="16091"/>
                    <a:pt x="34302" y="0"/>
                    <a:pt x="68605" y="0"/>
                  </a:cubicBezTo>
                </a:path>
              </a:pathLst>
            </a:custGeom>
            <a:grpFill/>
          </p:spPr>
        </p:sp>
        <p:sp>
          <p:nvSpPr>
            <p:cNvPr id="999" name="Freeform 442">
              <a:extLst>
                <a:ext uri="{FF2B5EF4-FFF2-40B4-BE49-F238E27FC236}">
                  <a16:creationId xmlns:a16="http://schemas.microsoft.com/office/drawing/2014/main" id="{43305913-352E-4CDA-8C25-5C061543A29C}"/>
                </a:ext>
              </a:extLst>
            </p:cNvPr>
            <p:cNvSpPr/>
            <p:nvPr/>
          </p:nvSpPr>
          <p:spPr>
            <a:xfrm>
              <a:off x="1455151" y="2046835"/>
              <a:ext cx="137211" cy="64376"/>
            </a:xfrm>
            <a:custGeom>
              <a:avLst/>
              <a:gdLst/>
              <a:ahLst/>
              <a:cxnLst/>
              <a:rect l="l" t="t" r="r" b="b"/>
              <a:pathLst>
                <a:path w="137211" h="64376">
                  <a:moveTo>
                    <a:pt x="68605" y="0"/>
                  </a:moveTo>
                  <a:cubicBezTo>
                    <a:pt x="102908" y="0"/>
                    <a:pt x="137211" y="16091"/>
                    <a:pt x="137211" y="32194"/>
                  </a:cubicBezTo>
                  <a:cubicBezTo>
                    <a:pt x="137211" y="48285"/>
                    <a:pt x="102908" y="64376"/>
                    <a:pt x="68605" y="64376"/>
                  </a:cubicBezTo>
                  <a:cubicBezTo>
                    <a:pt x="34302" y="64376"/>
                    <a:pt x="0" y="48285"/>
                    <a:pt x="0" y="32194"/>
                  </a:cubicBezTo>
                  <a:cubicBezTo>
                    <a:pt x="0" y="16091"/>
                    <a:pt x="34302" y="0"/>
                    <a:pt x="68605" y="0"/>
                  </a:cubicBezTo>
                  <a:close/>
                </a:path>
              </a:pathLst>
            </a:custGeom>
            <a:grpFill/>
            <a:ln w="12700" cap="sq">
              <a:solidFill>
                <a:srgbClr val="FEFFFE"/>
              </a:solidFill>
            </a:ln>
          </p:spPr>
        </p:sp>
        <p:sp>
          <p:nvSpPr>
            <p:cNvPr id="1000" name="Freeform 443">
              <a:extLst>
                <a:ext uri="{FF2B5EF4-FFF2-40B4-BE49-F238E27FC236}">
                  <a16:creationId xmlns:a16="http://schemas.microsoft.com/office/drawing/2014/main" id="{A70D0D9E-E01F-4FF0-AAB6-CE01F1F4D3A6}"/>
                </a:ext>
              </a:extLst>
            </p:cNvPr>
            <p:cNvSpPr/>
            <p:nvPr/>
          </p:nvSpPr>
          <p:spPr>
            <a:xfrm>
              <a:off x="1449182" y="2034003"/>
              <a:ext cx="149149" cy="82728"/>
            </a:xfrm>
            <a:custGeom>
              <a:avLst/>
              <a:gdLst/>
              <a:ahLst/>
              <a:cxnLst/>
              <a:rect l="l" t="t" r="r" b="b"/>
              <a:pathLst>
                <a:path w="149149" h="82728">
                  <a:moveTo>
                    <a:pt x="74574" y="0"/>
                  </a:moveTo>
                  <a:cubicBezTo>
                    <a:pt x="111861" y="0"/>
                    <a:pt x="149149" y="20688"/>
                    <a:pt x="149149" y="41364"/>
                  </a:cubicBezTo>
                  <a:cubicBezTo>
                    <a:pt x="149149" y="62052"/>
                    <a:pt x="111861" y="82728"/>
                    <a:pt x="74574" y="82728"/>
                  </a:cubicBezTo>
                  <a:cubicBezTo>
                    <a:pt x="37287" y="82728"/>
                    <a:pt x="0" y="62052"/>
                    <a:pt x="0" y="41364"/>
                  </a:cubicBezTo>
                  <a:cubicBezTo>
                    <a:pt x="0" y="20688"/>
                    <a:pt x="37287" y="0"/>
                    <a:pt x="74574" y="0"/>
                  </a:cubicBezTo>
                </a:path>
              </a:pathLst>
            </a:custGeom>
            <a:grpFill/>
          </p:spPr>
        </p:sp>
        <p:sp>
          <p:nvSpPr>
            <p:cNvPr id="1001" name="Freeform 444">
              <a:extLst>
                <a:ext uri="{FF2B5EF4-FFF2-40B4-BE49-F238E27FC236}">
                  <a16:creationId xmlns:a16="http://schemas.microsoft.com/office/drawing/2014/main" id="{7CB47C94-C152-4EAB-BB28-B11AE327B31A}"/>
                </a:ext>
              </a:extLst>
            </p:cNvPr>
            <p:cNvSpPr/>
            <p:nvPr/>
          </p:nvSpPr>
          <p:spPr>
            <a:xfrm>
              <a:off x="1449182" y="2034003"/>
              <a:ext cx="149149" cy="82728"/>
            </a:xfrm>
            <a:custGeom>
              <a:avLst/>
              <a:gdLst/>
              <a:ahLst/>
              <a:cxnLst/>
              <a:rect l="l" t="t" r="r" b="b"/>
              <a:pathLst>
                <a:path w="149149" h="82728">
                  <a:moveTo>
                    <a:pt x="74574" y="0"/>
                  </a:moveTo>
                  <a:cubicBezTo>
                    <a:pt x="111861" y="0"/>
                    <a:pt x="149149" y="20688"/>
                    <a:pt x="149149" y="41364"/>
                  </a:cubicBezTo>
                  <a:cubicBezTo>
                    <a:pt x="149149" y="62052"/>
                    <a:pt x="111861" y="82728"/>
                    <a:pt x="74574" y="82728"/>
                  </a:cubicBezTo>
                  <a:cubicBezTo>
                    <a:pt x="37287" y="82728"/>
                    <a:pt x="0" y="62052"/>
                    <a:pt x="0" y="41364"/>
                  </a:cubicBezTo>
                  <a:cubicBezTo>
                    <a:pt x="0" y="20688"/>
                    <a:pt x="37287" y="0"/>
                    <a:pt x="74574" y="0"/>
                  </a:cubicBezTo>
                  <a:close/>
                </a:path>
              </a:pathLst>
            </a:custGeom>
            <a:grpFill/>
            <a:ln w="12700" cap="sq">
              <a:solidFill>
                <a:srgbClr val="FEFFFE"/>
              </a:solidFill>
            </a:ln>
          </p:spPr>
        </p:sp>
        <p:sp>
          <p:nvSpPr>
            <p:cNvPr id="1002" name="Freeform 445">
              <a:extLst>
                <a:ext uri="{FF2B5EF4-FFF2-40B4-BE49-F238E27FC236}">
                  <a16:creationId xmlns:a16="http://schemas.microsoft.com/office/drawing/2014/main" id="{F4F7C4F4-A9CE-4773-B76B-D7DC98BFDDAD}"/>
                </a:ext>
              </a:extLst>
            </p:cNvPr>
            <p:cNvSpPr/>
            <p:nvPr/>
          </p:nvSpPr>
          <p:spPr>
            <a:xfrm>
              <a:off x="1449321" y="2033857"/>
              <a:ext cx="148869" cy="83020"/>
            </a:xfrm>
            <a:custGeom>
              <a:avLst/>
              <a:gdLst/>
              <a:ahLst/>
              <a:cxnLst/>
              <a:rect l="l" t="t" r="r" b="b"/>
              <a:pathLst>
                <a:path w="148869" h="83020">
                  <a:moveTo>
                    <a:pt x="74435" y="0"/>
                  </a:moveTo>
                  <a:cubicBezTo>
                    <a:pt x="111646" y="0"/>
                    <a:pt x="148870" y="20752"/>
                    <a:pt x="148870" y="41504"/>
                  </a:cubicBezTo>
                  <a:cubicBezTo>
                    <a:pt x="148870" y="62268"/>
                    <a:pt x="111646" y="83020"/>
                    <a:pt x="74435" y="83020"/>
                  </a:cubicBezTo>
                  <a:cubicBezTo>
                    <a:pt x="37224" y="83020"/>
                    <a:pt x="0" y="62268"/>
                    <a:pt x="0" y="41504"/>
                  </a:cubicBezTo>
                  <a:cubicBezTo>
                    <a:pt x="0" y="20752"/>
                    <a:pt x="37224" y="0"/>
                    <a:pt x="74435" y="0"/>
                  </a:cubicBezTo>
                </a:path>
              </a:pathLst>
            </a:custGeom>
            <a:grpFill/>
          </p:spPr>
        </p:sp>
        <p:sp>
          <p:nvSpPr>
            <p:cNvPr id="1003" name="Freeform 446">
              <a:extLst>
                <a:ext uri="{FF2B5EF4-FFF2-40B4-BE49-F238E27FC236}">
                  <a16:creationId xmlns:a16="http://schemas.microsoft.com/office/drawing/2014/main" id="{67D8B00D-6FA8-4458-801C-6839C78561A5}"/>
                </a:ext>
              </a:extLst>
            </p:cNvPr>
            <p:cNvSpPr/>
            <p:nvPr/>
          </p:nvSpPr>
          <p:spPr>
            <a:xfrm>
              <a:off x="1449321" y="2033857"/>
              <a:ext cx="148869" cy="83020"/>
            </a:xfrm>
            <a:custGeom>
              <a:avLst/>
              <a:gdLst/>
              <a:ahLst/>
              <a:cxnLst/>
              <a:rect l="l" t="t" r="r" b="b"/>
              <a:pathLst>
                <a:path w="148869" h="83020">
                  <a:moveTo>
                    <a:pt x="74435" y="0"/>
                  </a:moveTo>
                  <a:cubicBezTo>
                    <a:pt x="111646" y="0"/>
                    <a:pt x="148870" y="20752"/>
                    <a:pt x="148870" y="41504"/>
                  </a:cubicBezTo>
                  <a:cubicBezTo>
                    <a:pt x="148870" y="62268"/>
                    <a:pt x="111646" y="83020"/>
                    <a:pt x="74435" y="83020"/>
                  </a:cubicBezTo>
                  <a:cubicBezTo>
                    <a:pt x="37224" y="83020"/>
                    <a:pt x="0" y="62268"/>
                    <a:pt x="0" y="41504"/>
                  </a:cubicBezTo>
                  <a:cubicBezTo>
                    <a:pt x="0" y="20752"/>
                    <a:pt x="37224" y="0"/>
                    <a:pt x="74435" y="0"/>
                  </a:cubicBezTo>
                  <a:close/>
                </a:path>
              </a:pathLst>
            </a:custGeom>
            <a:grpFill/>
            <a:ln w="12700" cap="sq">
              <a:solidFill>
                <a:srgbClr val="FEFFFE"/>
              </a:solidFill>
            </a:ln>
          </p:spPr>
        </p:sp>
        <p:sp>
          <p:nvSpPr>
            <p:cNvPr id="1004" name="Freeform 447">
              <a:extLst>
                <a:ext uri="{FF2B5EF4-FFF2-40B4-BE49-F238E27FC236}">
                  <a16:creationId xmlns:a16="http://schemas.microsoft.com/office/drawing/2014/main" id="{E6AB668C-47FC-4879-8BE6-106B54B0AA52}"/>
                </a:ext>
              </a:extLst>
            </p:cNvPr>
            <p:cNvSpPr/>
            <p:nvPr/>
          </p:nvSpPr>
          <p:spPr>
            <a:xfrm>
              <a:off x="1455011" y="2025686"/>
              <a:ext cx="137490" cy="64084"/>
            </a:xfrm>
            <a:custGeom>
              <a:avLst/>
              <a:gdLst/>
              <a:ahLst/>
              <a:cxnLst/>
              <a:rect l="l" t="t" r="r" b="b"/>
              <a:pathLst>
                <a:path w="137490" h="64084">
                  <a:moveTo>
                    <a:pt x="68745" y="0"/>
                  </a:moveTo>
                  <a:cubicBezTo>
                    <a:pt x="103124" y="0"/>
                    <a:pt x="137490" y="16027"/>
                    <a:pt x="137490" y="32042"/>
                  </a:cubicBezTo>
                  <a:cubicBezTo>
                    <a:pt x="137490" y="48069"/>
                    <a:pt x="103124" y="64084"/>
                    <a:pt x="68745" y="64084"/>
                  </a:cubicBezTo>
                  <a:cubicBezTo>
                    <a:pt x="34366" y="64084"/>
                    <a:pt x="0" y="48069"/>
                    <a:pt x="0" y="32042"/>
                  </a:cubicBezTo>
                  <a:cubicBezTo>
                    <a:pt x="0" y="16027"/>
                    <a:pt x="34366" y="0"/>
                    <a:pt x="68745" y="0"/>
                  </a:cubicBezTo>
                </a:path>
              </a:pathLst>
            </a:custGeom>
            <a:grpFill/>
          </p:spPr>
        </p:sp>
        <p:sp>
          <p:nvSpPr>
            <p:cNvPr id="1005" name="Freeform 448">
              <a:extLst>
                <a:ext uri="{FF2B5EF4-FFF2-40B4-BE49-F238E27FC236}">
                  <a16:creationId xmlns:a16="http://schemas.microsoft.com/office/drawing/2014/main" id="{104DC678-6E9E-4DC5-96C1-D9336398F785}"/>
                </a:ext>
              </a:extLst>
            </p:cNvPr>
            <p:cNvSpPr/>
            <p:nvPr/>
          </p:nvSpPr>
          <p:spPr>
            <a:xfrm>
              <a:off x="1455011" y="2025686"/>
              <a:ext cx="137490" cy="64084"/>
            </a:xfrm>
            <a:custGeom>
              <a:avLst/>
              <a:gdLst/>
              <a:ahLst/>
              <a:cxnLst/>
              <a:rect l="l" t="t" r="r" b="b"/>
              <a:pathLst>
                <a:path w="137490" h="64084">
                  <a:moveTo>
                    <a:pt x="68745" y="0"/>
                  </a:moveTo>
                  <a:cubicBezTo>
                    <a:pt x="103124" y="0"/>
                    <a:pt x="137490" y="16027"/>
                    <a:pt x="137490" y="32042"/>
                  </a:cubicBezTo>
                  <a:cubicBezTo>
                    <a:pt x="137490" y="48069"/>
                    <a:pt x="103124" y="64084"/>
                    <a:pt x="68745" y="64084"/>
                  </a:cubicBezTo>
                  <a:cubicBezTo>
                    <a:pt x="34366" y="64084"/>
                    <a:pt x="0" y="48069"/>
                    <a:pt x="0" y="32042"/>
                  </a:cubicBezTo>
                  <a:cubicBezTo>
                    <a:pt x="0" y="16027"/>
                    <a:pt x="34366" y="0"/>
                    <a:pt x="68745" y="0"/>
                  </a:cubicBezTo>
                  <a:close/>
                </a:path>
              </a:pathLst>
            </a:custGeom>
            <a:grpFill/>
            <a:ln w="12700" cap="sq">
              <a:solidFill>
                <a:srgbClr val="FEFFFE"/>
              </a:solidFill>
            </a:ln>
          </p:spPr>
        </p:sp>
        <p:sp>
          <p:nvSpPr>
            <p:cNvPr id="1006" name="Freeform 449">
              <a:extLst>
                <a:ext uri="{FF2B5EF4-FFF2-40B4-BE49-F238E27FC236}">
                  <a16:creationId xmlns:a16="http://schemas.microsoft.com/office/drawing/2014/main" id="{AC7FF0E6-39E3-4E56-A31F-A5432EBCAE49}"/>
                </a:ext>
              </a:extLst>
            </p:cNvPr>
            <p:cNvSpPr/>
            <p:nvPr/>
          </p:nvSpPr>
          <p:spPr>
            <a:xfrm>
              <a:off x="1455151" y="2025540"/>
              <a:ext cx="137211" cy="64376"/>
            </a:xfrm>
            <a:custGeom>
              <a:avLst/>
              <a:gdLst/>
              <a:ahLst/>
              <a:cxnLst/>
              <a:rect l="l" t="t" r="r" b="b"/>
              <a:pathLst>
                <a:path w="137211" h="64376">
                  <a:moveTo>
                    <a:pt x="68605" y="0"/>
                  </a:moveTo>
                  <a:cubicBezTo>
                    <a:pt x="102908" y="0"/>
                    <a:pt x="137211" y="16090"/>
                    <a:pt x="137211" y="32194"/>
                  </a:cubicBezTo>
                  <a:cubicBezTo>
                    <a:pt x="137211" y="48285"/>
                    <a:pt x="102908" y="64376"/>
                    <a:pt x="68605" y="64376"/>
                  </a:cubicBezTo>
                  <a:cubicBezTo>
                    <a:pt x="34302" y="64376"/>
                    <a:pt x="0" y="48285"/>
                    <a:pt x="0" y="32194"/>
                  </a:cubicBezTo>
                  <a:cubicBezTo>
                    <a:pt x="0" y="16090"/>
                    <a:pt x="34302" y="0"/>
                    <a:pt x="68605" y="0"/>
                  </a:cubicBezTo>
                </a:path>
              </a:pathLst>
            </a:custGeom>
            <a:grpFill/>
          </p:spPr>
        </p:sp>
        <p:sp>
          <p:nvSpPr>
            <p:cNvPr id="1007" name="Freeform 450">
              <a:extLst>
                <a:ext uri="{FF2B5EF4-FFF2-40B4-BE49-F238E27FC236}">
                  <a16:creationId xmlns:a16="http://schemas.microsoft.com/office/drawing/2014/main" id="{35DF38E3-F6A0-4091-B9F7-255E320B2CF7}"/>
                </a:ext>
              </a:extLst>
            </p:cNvPr>
            <p:cNvSpPr/>
            <p:nvPr/>
          </p:nvSpPr>
          <p:spPr>
            <a:xfrm>
              <a:off x="1455151" y="2025540"/>
              <a:ext cx="137211" cy="64376"/>
            </a:xfrm>
            <a:custGeom>
              <a:avLst/>
              <a:gdLst/>
              <a:ahLst/>
              <a:cxnLst/>
              <a:rect l="l" t="t" r="r" b="b"/>
              <a:pathLst>
                <a:path w="137211" h="64376">
                  <a:moveTo>
                    <a:pt x="68605" y="0"/>
                  </a:moveTo>
                  <a:cubicBezTo>
                    <a:pt x="102908" y="0"/>
                    <a:pt x="137211" y="16090"/>
                    <a:pt x="137211" y="32194"/>
                  </a:cubicBezTo>
                  <a:cubicBezTo>
                    <a:pt x="137211" y="48285"/>
                    <a:pt x="102908" y="64376"/>
                    <a:pt x="68605" y="64376"/>
                  </a:cubicBezTo>
                  <a:cubicBezTo>
                    <a:pt x="34302" y="64376"/>
                    <a:pt x="0" y="48285"/>
                    <a:pt x="0" y="32194"/>
                  </a:cubicBezTo>
                  <a:cubicBezTo>
                    <a:pt x="0" y="16090"/>
                    <a:pt x="34302" y="0"/>
                    <a:pt x="68605" y="0"/>
                  </a:cubicBezTo>
                  <a:close/>
                </a:path>
              </a:pathLst>
            </a:custGeom>
            <a:grpFill/>
            <a:ln w="12700" cap="sq">
              <a:solidFill>
                <a:srgbClr val="FEFFFE"/>
              </a:solidFill>
            </a:ln>
          </p:spPr>
        </p:sp>
        <p:sp>
          <p:nvSpPr>
            <p:cNvPr id="1008" name="Freeform 451">
              <a:extLst>
                <a:ext uri="{FF2B5EF4-FFF2-40B4-BE49-F238E27FC236}">
                  <a16:creationId xmlns:a16="http://schemas.microsoft.com/office/drawing/2014/main" id="{399AE5B2-D683-46CE-B2BF-05DB2F425B35}"/>
                </a:ext>
              </a:extLst>
            </p:cNvPr>
            <p:cNvSpPr/>
            <p:nvPr/>
          </p:nvSpPr>
          <p:spPr>
            <a:xfrm>
              <a:off x="1449182" y="2012706"/>
              <a:ext cx="149149" cy="82728"/>
            </a:xfrm>
            <a:custGeom>
              <a:avLst/>
              <a:gdLst/>
              <a:ahLst/>
              <a:cxnLst/>
              <a:rect l="l" t="t" r="r" b="b"/>
              <a:pathLst>
                <a:path w="149149" h="82728">
                  <a:moveTo>
                    <a:pt x="74574" y="0"/>
                  </a:moveTo>
                  <a:cubicBezTo>
                    <a:pt x="111861" y="0"/>
                    <a:pt x="149149" y="20688"/>
                    <a:pt x="149149" y="41364"/>
                  </a:cubicBezTo>
                  <a:cubicBezTo>
                    <a:pt x="149149" y="62052"/>
                    <a:pt x="111861" y="82728"/>
                    <a:pt x="74574" y="82728"/>
                  </a:cubicBezTo>
                  <a:cubicBezTo>
                    <a:pt x="37287" y="82728"/>
                    <a:pt x="0" y="62052"/>
                    <a:pt x="0" y="41364"/>
                  </a:cubicBezTo>
                  <a:cubicBezTo>
                    <a:pt x="0" y="20688"/>
                    <a:pt x="37287" y="0"/>
                    <a:pt x="74574" y="0"/>
                  </a:cubicBezTo>
                </a:path>
              </a:pathLst>
            </a:custGeom>
            <a:grpFill/>
          </p:spPr>
        </p:sp>
        <p:sp>
          <p:nvSpPr>
            <p:cNvPr id="1009" name="Freeform 452">
              <a:extLst>
                <a:ext uri="{FF2B5EF4-FFF2-40B4-BE49-F238E27FC236}">
                  <a16:creationId xmlns:a16="http://schemas.microsoft.com/office/drawing/2014/main" id="{8A9D2819-880D-4A06-9A50-A2F54F0CC571}"/>
                </a:ext>
              </a:extLst>
            </p:cNvPr>
            <p:cNvSpPr/>
            <p:nvPr/>
          </p:nvSpPr>
          <p:spPr>
            <a:xfrm>
              <a:off x="1449182" y="2012706"/>
              <a:ext cx="149149" cy="82728"/>
            </a:xfrm>
            <a:custGeom>
              <a:avLst/>
              <a:gdLst/>
              <a:ahLst/>
              <a:cxnLst/>
              <a:rect l="l" t="t" r="r" b="b"/>
              <a:pathLst>
                <a:path w="149149" h="82728">
                  <a:moveTo>
                    <a:pt x="74574" y="0"/>
                  </a:moveTo>
                  <a:cubicBezTo>
                    <a:pt x="111861" y="0"/>
                    <a:pt x="149149" y="20688"/>
                    <a:pt x="149149" y="41364"/>
                  </a:cubicBezTo>
                  <a:cubicBezTo>
                    <a:pt x="149149" y="62052"/>
                    <a:pt x="111861" y="82728"/>
                    <a:pt x="74574" y="82728"/>
                  </a:cubicBezTo>
                  <a:cubicBezTo>
                    <a:pt x="37287" y="82728"/>
                    <a:pt x="0" y="62052"/>
                    <a:pt x="0" y="41364"/>
                  </a:cubicBezTo>
                  <a:cubicBezTo>
                    <a:pt x="0" y="20688"/>
                    <a:pt x="37287" y="0"/>
                    <a:pt x="74574" y="0"/>
                  </a:cubicBezTo>
                  <a:close/>
                </a:path>
              </a:pathLst>
            </a:custGeom>
            <a:grpFill/>
            <a:ln w="12700" cap="sq">
              <a:solidFill>
                <a:srgbClr val="FEFFFE"/>
              </a:solidFill>
            </a:ln>
          </p:spPr>
        </p:sp>
        <p:sp>
          <p:nvSpPr>
            <p:cNvPr id="1010" name="Freeform 453">
              <a:extLst>
                <a:ext uri="{FF2B5EF4-FFF2-40B4-BE49-F238E27FC236}">
                  <a16:creationId xmlns:a16="http://schemas.microsoft.com/office/drawing/2014/main" id="{45755FDA-BD42-4EFA-AF51-2CBF5337B0C8}"/>
                </a:ext>
              </a:extLst>
            </p:cNvPr>
            <p:cNvSpPr/>
            <p:nvPr/>
          </p:nvSpPr>
          <p:spPr>
            <a:xfrm>
              <a:off x="1449321" y="2012563"/>
              <a:ext cx="148869" cy="83020"/>
            </a:xfrm>
            <a:custGeom>
              <a:avLst/>
              <a:gdLst/>
              <a:ahLst/>
              <a:cxnLst/>
              <a:rect l="l" t="t" r="r" b="b"/>
              <a:pathLst>
                <a:path w="148869" h="83020">
                  <a:moveTo>
                    <a:pt x="74435" y="0"/>
                  </a:moveTo>
                  <a:cubicBezTo>
                    <a:pt x="111646" y="0"/>
                    <a:pt x="148870" y="20752"/>
                    <a:pt x="148870" y="41516"/>
                  </a:cubicBezTo>
                  <a:cubicBezTo>
                    <a:pt x="148870" y="62268"/>
                    <a:pt x="111646" y="83020"/>
                    <a:pt x="74435" y="83020"/>
                  </a:cubicBezTo>
                  <a:cubicBezTo>
                    <a:pt x="37224" y="83020"/>
                    <a:pt x="0" y="62268"/>
                    <a:pt x="0" y="41516"/>
                  </a:cubicBezTo>
                  <a:cubicBezTo>
                    <a:pt x="0" y="20752"/>
                    <a:pt x="37224" y="0"/>
                    <a:pt x="74435" y="0"/>
                  </a:cubicBezTo>
                </a:path>
              </a:pathLst>
            </a:custGeom>
            <a:grpFill/>
          </p:spPr>
        </p:sp>
        <p:sp>
          <p:nvSpPr>
            <p:cNvPr id="1011" name="Freeform 454">
              <a:extLst>
                <a:ext uri="{FF2B5EF4-FFF2-40B4-BE49-F238E27FC236}">
                  <a16:creationId xmlns:a16="http://schemas.microsoft.com/office/drawing/2014/main" id="{CFBAAFA7-B10A-401D-86F8-F3C34FD8A783}"/>
                </a:ext>
              </a:extLst>
            </p:cNvPr>
            <p:cNvSpPr/>
            <p:nvPr/>
          </p:nvSpPr>
          <p:spPr>
            <a:xfrm>
              <a:off x="1449321" y="2012563"/>
              <a:ext cx="148869" cy="83020"/>
            </a:xfrm>
            <a:custGeom>
              <a:avLst/>
              <a:gdLst/>
              <a:ahLst/>
              <a:cxnLst/>
              <a:rect l="l" t="t" r="r" b="b"/>
              <a:pathLst>
                <a:path w="148869" h="83020">
                  <a:moveTo>
                    <a:pt x="74435" y="0"/>
                  </a:moveTo>
                  <a:cubicBezTo>
                    <a:pt x="111646" y="0"/>
                    <a:pt x="148870" y="20752"/>
                    <a:pt x="148870" y="41516"/>
                  </a:cubicBezTo>
                  <a:cubicBezTo>
                    <a:pt x="148870" y="62268"/>
                    <a:pt x="111646" y="83020"/>
                    <a:pt x="74435" y="83020"/>
                  </a:cubicBezTo>
                  <a:cubicBezTo>
                    <a:pt x="37224" y="83020"/>
                    <a:pt x="0" y="62268"/>
                    <a:pt x="0" y="41516"/>
                  </a:cubicBezTo>
                  <a:cubicBezTo>
                    <a:pt x="0" y="20752"/>
                    <a:pt x="37224" y="0"/>
                    <a:pt x="74435" y="0"/>
                  </a:cubicBezTo>
                  <a:close/>
                </a:path>
              </a:pathLst>
            </a:custGeom>
            <a:grpFill/>
            <a:ln w="12700" cap="sq">
              <a:solidFill>
                <a:srgbClr val="FEFFFE"/>
              </a:solidFill>
            </a:ln>
          </p:spPr>
        </p:sp>
        <p:sp>
          <p:nvSpPr>
            <p:cNvPr id="1012" name="Freeform 455">
              <a:extLst>
                <a:ext uri="{FF2B5EF4-FFF2-40B4-BE49-F238E27FC236}">
                  <a16:creationId xmlns:a16="http://schemas.microsoft.com/office/drawing/2014/main" id="{A8A25AA2-AC72-4866-B23C-0A0747A9A6A4}"/>
                </a:ext>
              </a:extLst>
            </p:cNvPr>
            <p:cNvSpPr/>
            <p:nvPr/>
          </p:nvSpPr>
          <p:spPr>
            <a:xfrm>
              <a:off x="1455011" y="2110863"/>
              <a:ext cx="137490" cy="64084"/>
            </a:xfrm>
            <a:custGeom>
              <a:avLst/>
              <a:gdLst/>
              <a:ahLst/>
              <a:cxnLst/>
              <a:rect l="l" t="t" r="r" b="b"/>
              <a:pathLst>
                <a:path w="137490" h="64084">
                  <a:moveTo>
                    <a:pt x="68745" y="0"/>
                  </a:moveTo>
                  <a:cubicBezTo>
                    <a:pt x="103124" y="0"/>
                    <a:pt x="137490" y="16027"/>
                    <a:pt x="137490" y="32042"/>
                  </a:cubicBezTo>
                  <a:cubicBezTo>
                    <a:pt x="137490" y="48070"/>
                    <a:pt x="103124" y="64084"/>
                    <a:pt x="68745" y="64084"/>
                  </a:cubicBezTo>
                  <a:cubicBezTo>
                    <a:pt x="34366" y="64084"/>
                    <a:pt x="0" y="48070"/>
                    <a:pt x="0" y="32042"/>
                  </a:cubicBezTo>
                  <a:cubicBezTo>
                    <a:pt x="0" y="16027"/>
                    <a:pt x="34366" y="0"/>
                    <a:pt x="68745" y="0"/>
                  </a:cubicBezTo>
                </a:path>
              </a:pathLst>
            </a:custGeom>
            <a:grpFill/>
          </p:spPr>
        </p:sp>
        <p:sp>
          <p:nvSpPr>
            <p:cNvPr id="1013" name="Freeform 456">
              <a:extLst>
                <a:ext uri="{FF2B5EF4-FFF2-40B4-BE49-F238E27FC236}">
                  <a16:creationId xmlns:a16="http://schemas.microsoft.com/office/drawing/2014/main" id="{C7D75A5A-0480-40D9-9AD1-A97A4B15DC5E}"/>
                </a:ext>
              </a:extLst>
            </p:cNvPr>
            <p:cNvSpPr/>
            <p:nvPr/>
          </p:nvSpPr>
          <p:spPr>
            <a:xfrm>
              <a:off x="1455011" y="2110863"/>
              <a:ext cx="137490" cy="64084"/>
            </a:xfrm>
            <a:custGeom>
              <a:avLst/>
              <a:gdLst/>
              <a:ahLst/>
              <a:cxnLst/>
              <a:rect l="l" t="t" r="r" b="b"/>
              <a:pathLst>
                <a:path w="137490" h="64084">
                  <a:moveTo>
                    <a:pt x="68745" y="0"/>
                  </a:moveTo>
                  <a:cubicBezTo>
                    <a:pt x="103124" y="0"/>
                    <a:pt x="137490" y="16027"/>
                    <a:pt x="137490" y="32042"/>
                  </a:cubicBezTo>
                  <a:cubicBezTo>
                    <a:pt x="137490" y="48070"/>
                    <a:pt x="103124" y="64084"/>
                    <a:pt x="68745" y="64084"/>
                  </a:cubicBezTo>
                  <a:cubicBezTo>
                    <a:pt x="34366" y="64084"/>
                    <a:pt x="0" y="48070"/>
                    <a:pt x="0" y="32042"/>
                  </a:cubicBezTo>
                  <a:cubicBezTo>
                    <a:pt x="0" y="16027"/>
                    <a:pt x="34366" y="0"/>
                    <a:pt x="68745" y="0"/>
                  </a:cubicBezTo>
                  <a:close/>
                </a:path>
              </a:pathLst>
            </a:custGeom>
            <a:grpFill/>
            <a:ln w="12700" cap="sq">
              <a:solidFill>
                <a:srgbClr val="FEFFFE"/>
              </a:solidFill>
            </a:ln>
          </p:spPr>
        </p:sp>
        <p:sp>
          <p:nvSpPr>
            <p:cNvPr id="1014" name="Freeform 457">
              <a:extLst>
                <a:ext uri="{FF2B5EF4-FFF2-40B4-BE49-F238E27FC236}">
                  <a16:creationId xmlns:a16="http://schemas.microsoft.com/office/drawing/2014/main" id="{FCAC2487-1746-49DE-A350-FDE13E4F09F4}"/>
                </a:ext>
              </a:extLst>
            </p:cNvPr>
            <p:cNvSpPr/>
            <p:nvPr/>
          </p:nvSpPr>
          <p:spPr>
            <a:xfrm>
              <a:off x="1455151" y="2110717"/>
              <a:ext cx="137211" cy="64376"/>
            </a:xfrm>
            <a:custGeom>
              <a:avLst/>
              <a:gdLst/>
              <a:ahLst/>
              <a:cxnLst/>
              <a:rect l="l" t="t" r="r" b="b"/>
              <a:pathLst>
                <a:path w="137211" h="64376">
                  <a:moveTo>
                    <a:pt x="68605" y="0"/>
                  </a:moveTo>
                  <a:cubicBezTo>
                    <a:pt x="102908" y="0"/>
                    <a:pt x="137211" y="16091"/>
                    <a:pt x="137211" y="32195"/>
                  </a:cubicBezTo>
                  <a:cubicBezTo>
                    <a:pt x="137211" y="48286"/>
                    <a:pt x="102908" y="64377"/>
                    <a:pt x="68605" y="64377"/>
                  </a:cubicBezTo>
                  <a:cubicBezTo>
                    <a:pt x="34302" y="64377"/>
                    <a:pt x="0" y="48286"/>
                    <a:pt x="0" y="32195"/>
                  </a:cubicBezTo>
                  <a:cubicBezTo>
                    <a:pt x="0" y="16091"/>
                    <a:pt x="34302" y="0"/>
                    <a:pt x="68605" y="0"/>
                  </a:cubicBezTo>
                </a:path>
              </a:pathLst>
            </a:custGeom>
            <a:grpFill/>
          </p:spPr>
        </p:sp>
        <p:sp>
          <p:nvSpPr>
            <p:cNvPr id="1015" name="Freeform 458">
              <a:extLst>
                <a:ext uri="{FF2B5EF4-FFF2-40B4-BE49-F238E27FC236}">
                  <a16:creationId xmlns:a16="http://schemas.microsoft.com/office/drawing/2014/main" id="{4F6A2276-526D-4739-A861-9E55DF53C91F}"/>
                </a:ext>
              </a:extLst>
            </p:cNvPr>
            <p:cNvSpPr/>
            <p:nvPr/>
          </p:nvSpPr>
          <p:spPr>
            <a:xfrm>
              <a:off x="1455151" y="2110717"/>
              <a:ext cx="137211" cy="64376"/>
            </a:xfrm>
            <a:custGeom>
              <a:avLst/>
              <a:gdLst/>
              <a:ahLst/>
              <a:cxnLst/>
              <a:rect l="l" t="t" r="r" b="b"/>
              <a:pathLst>
                <a:path w="137211" h="64376">
                  <a:moveTo>
                    <a:pt x="68605" y="0"/>
                  </a:moveTo>
                  <a:cubicBezTo>
                    <a:pt x="102908" y="0"/>
                    <a:pt x="137211" y="16091"/>
                    <a:pt x="137211" y="32195"/>
                  </a:cubicBezTo>
                  <a:cubicBezTo>
                    <a:pt x="137211" y="48286"/>
                    <a:pt x="102908" y="64377"/>
                    <a:pt x="68605" y="64377"/>
                  </a:cubicBezTo>
                  <a:cubicBezTo>
                    <a:pt x="34302" y="64377"/>
                    <a:pt x="0" y="48286"/>
                    <a:pt x="0" y="32195"/>
                  </a:cubicBezTo>
                  <a:cubicBezTo>
                    <a:pt x="0" y="16091"/>
                    <a:pt x="34302" y="0"/>
                    <a:pt x="68605" y="0"/>
                  </a:cubicBezTo>
                  <a:close/>
                </a:path>
              </a:pathLst>
            </a:custGeom>
            <a:grpFill/>
            <a:ln w="12700" cap="sq">
              <a:solidFill>
                <a:srgbClr val="FEFFFE"/>
              </a:solidFill>
            </a:ln>
          </p:spPr>
        </p:sp>
        <p:sp>
          <p:nvSpPr>
            <p:cNvPr id="1016" name="Freeform 459">
              <a:extLst>
                <a:ext uri="{FF2B5EF4-FFF2-40B4-BE49-F238E27FC236}">
                  <a16:creationId xmlns:a16="http://schemas.microsoft.com/office/drawing/2014/main" id="{0905ECB2-D4DA-47A2-9874-ACBDDC6CA948}"/>
                </a:ext>
              </a:extLst>
            </p:cNvPr>
            <p:cNvSpPr/>
            <p:nvPr/>
          </p:nvSpPr>
          <p:spPr>
            <a:xfrm>
              <a:off x="1455151" y="2084165"/>
              <a:ext cx="137211" cy="64376"/>
            </a:xfrm>
            <a:custGeom>
              <a:avLst/>
              <a:gdLst/>
              <a:ahLst/>
              <a:cxnLst/>
              <a:rect l="l" t="t" r="r" b="b"/>
              <a:pathLst>
                <a:path w="137211" h="64376">
                  <a:moveTo>
                    <a:pt x="68605" y="0"/>
                  </a:moveTo>
                  <a:cubicBezTo>
                    <a:pt x="102908" y="0"/>
                    <a:pt x="137211" y="16091"/>
                    <a:pt x="137211" y="32195"/>
                  </a:cubicBezTo>
                  <a:cubicBezTo>
                    <a:pt x="137211" y="48286"/>
                    <a:pt x="102908" y="64377"/>
                    <a:pt x="68605" y="64377"/>
                  </a:cubicBezTo>
                  <a:cubicBezTo>
                    <a:pt x="34302" y="64377"/>
                    <a:pt x="0" y="48286"/>
                    <a:pt x="0" y="32195"/>
                  </a:cubicBezTo>
                  <a:cubicBezTo>
                    <a:pt x="0" y="16091"/>
                    <a:pt x="34302" y="0"/>
                    <a:pt x="68605" y="0"/>
                  </a:cubicBezTo>
                </a:path>
              </a:pathLst>
            </a:custGeom>
            <a:grpFill/>
          </p:spPr>
        </p:sp>
        <p:sp>
          <p:nvSpPr>
            <p:cNvPr id="1017" name="Freeform 460">
              <a:extLst>
                <a:ext uri="{FF2B5EF4-FFF2-40B4-BE49-F238E27FC236}">
                  <a16:creationId xmlns:a16="http://schemas.microsoft.com/office/drawing/2014/main" id="{FD450857-D658-415B-A693-2343C72FF5D9}"/>
                </a:ext>
              </a:extLst>
            </p:cNvPr>
            <p:cNvSpPr/>
            <p:nvPr/>
          </p:nvSpPr>
          <p:spPr>
            <a:xfrm>
              <a:off x="1455151" y="2084165"/>
              <a:ext cx="137211" cy="64376"/>
            </a:xfrm>
            <a:custGeom>
              <a:avLst/>
              <a:gdLst/>
              <a:ahLst/>
              <a:cxnLst/>
              <a:rect l="l" t="t" r="r" b="b"/>
              <a:pathLst>
                <a:path w="137211" h="64376">
                  <a:moveTo>
                    <a:pt x="68605" y="0"/>
                  </a:moveTo>
                  <a:cubicBezTo>
                    <a:pt x="102908" y="0"/>
                    <a:pt x="137211" y="16091"/>
                    <a:pt x="137211" y="32195"/>
                  </a:cubicBezTo>
                  <a:cubicBezTo>
                    <a:pt x="137211" y="48286"/>
                    <a:pt x="102908" y="64377"/>
                    <a:pt x="68605" y="64377"/>
                  </a:cubicBezTo>
                  <a:cubicBezTo>
                    <a:pt x="34302" y="64377"/>
                    <a:pt x="0" y="48286"/>
                    <a:pt x="0" y="32195"/>
                  </a:cubicBezTo>
                  <a:cubicBezTo>
                    <a:pt x="0" y="16091"/>
                    <a:pt x="34302" y="0"/>
                    <a:pt x="68605" y="0"/>
                  </a:cubicBezTo>
                  <a:close/>
                </a:path>
              </a:pathLst>
            </a:custGeom>
            <a:grpFill/>
            <a:ln w="12700" cap="sq">
              <a:solidFill>
                <a:srgbClr val="FEFFFE"/>
              </a:solidFill>
            </a:ln>
          </p:spPr>
        </p:sp>
        <p:sp>
          <p:nvSpPr>
            <p:cNvPr id="1018" name="Freeform 461">
              <a:extLst>
                <a:ext uri="{FF2B5EF4-FFF2-40B4-BE49-F238E27FC236}">
                  <a16:creationId xmlns:a16="http://schemas.microsoft.com/office/drawing/2014/main" id="{462677F5-368D-45AA-95F9-806A006F84C2}"/>
                </a:ext>
              </a:extLst>
            </p:cNvPr>
            <p:cNvSpPr/>
            <p:nvPr/>
          </p:nvSpPr>
          <p:spPr>
            <a:xfrm>
              <a:off x="1455151" y="2057614"/>
              <a:ext cx="137211" cy="64376"/>
            </a:xfrm>
            <a:custGeom>
              <a:avLst/>
              <a:gdLst/>
              <a:ahLst/>
              <a:cxnLst/>
              <a:rect l="l" t="t" r="r" b="b"/>
              <a:pathLst>
                <a:path w="137211" h="64376">
                  <a:moveTo>
                    <a:pt x="68605" y="0"/>
                  </a:moveTo>
                  <a:cubicBezTo>
                    <a:pt x="102908" y="0"/>
                    <a:pt x="137211" y="16090"/>
                    <a:pt x="137211" y="32194"/>
                  </a:cubicBezTo>
                  <a:cubicBezTo>
                    <a:pt x="137211" y="48285"/>
                    <a:pt x="102908" y="64376"/>
                    <a:pt x="68605" y="64376"/>
                  </a:cubicBezTo>
                  <a:cubicBezTo>
                    <a:pt x="34302" y="64376"/>
                    <a:pt x="0" y="48285"/>
                    <a:pt x="0" y="32194"/>
                  </a:cubicBezTo>
                  <a:cubicBezTo>
                    <a:pt x="0" y="16090"/>
                    <a:pt x="34302" y="0"/>
                    <a:pt x="68605" y="0"/>
                  </a:cubicBezTo>
                </a:path>
              </a:pathLst>
            </a:custGeom>
            <a:grpFill/>
          </p:spPr>
        </p:sp>
        <p:sp>
          <p:nvSpPr>
            <p:cNvPr id="1019" name="Freeform 462">
              <a:extLst>
                <a:ext uri="{FF2B5EF4-FFF2-40B4-BE49-F238E27FC236}">
                  <a16:creationId xmlns:a16="http://schemas.microsoft.com/office/drawing/2014/main" id="{39347324-CEEC-4416-90F8-A0F39480E261}"/>
                </a:ext>
              </a:extLst>
            </p:cNvPr>
            <p:cNvSpPr/>
            <p:nvPr/>
          </p:nvSpPr>
          <p:spPr>
            <a:xfrm>
              <a:off x="1455151" y="2057614"/>
              <a:ext cx="137211" cy="64376"/>
            </a:xfrm>
            <a:custGeom>
              <a:avLst/>
              <a:gdLst/>
              <a:ahLst/>
              <a:cxnLst/>
              <a:rect l="l" t="t" r="r" b="b"/>
              <a:pathLst>
                <a:path w="137211" h="64376">
                  <a:moveTo>
                    <a:pt x="68605" y="0"/>
                  </a:moveTo>
                  <a:cubicBezTo>
                    <a:pt x="102908" y="0"/>
                    <a:pt x="137211" y="16090"/>
                    <a:pt x="137211" y="32194"/>
                  </a:cubicBezTo>
                  <a:cubicBezTo>
                    <a:pt x="137211" y="48285"/>
                    <a:pt x="102908" y="64376"/>
                    <a:pt x="68605" y="64376"/>
                  </a:cubicBezTo>
                  <a:cubicBezTo>
                    <a:pt x="34302" y="64376"/>
                    <a:pt x="0" y="48285"/>
                    <a:pt x="0" y="32194"/>
                  </a:cubicBezTo>
                  <a:cubicBezTo>
                    <a:pt x="0" y="16090"/>
                    <a:pt x="34302" y="0"/>
                    <a:pt x="68605" y="0"/>
                  </a:cubicBezTo>
                  <a:close/>
                </a:path>
              </a:pathLst>
            </a:custGeom>
            <a:grpFill/>
            <a:ln w="12700" cap="sq">
              <a:solidFill>
                <a:srgbClr val="FEFFFE"/>
              </a:solidFill>
            </a:ln>
          </p:spPr>
        </p:sp>
        <p:sp>
          <p:nvSpPr>
            <p:cNvPr id="1020" name="Freeform 463">
              <a:extLst>
                <a:ext uri="{FF2B5EF4-FFF2-40B4-BE49-F238E27FC236}">
                  <a16:creationId xmlns:a16="http://schemas.microsoft.com/office/drawing/2014/main" id="{9870ACD7-1C16-4B33-A2B7-027EB83C00B3}"/>
                </a:ext>
              </a:extLst>
            </p:cNvPr>
            <p:cNvSpPr/>
            <p:nvPr/>
          </p:nvSpPr>
          <p:spPr>
            <a:xfrm>
              <a:off x="1455011" y="2025686"/>
              <a:ext cx="137490" cy="64084"/>
            </a:xfrm>
            <a:custGeom>
              <a:avLst/>
              <a:gdLst/>
              <a:ahLst/>
              <a:cxnLst/>
              <a:rect l="l" t="t" r="r" b="b"/>
              <a:pathLst>
                <a:path w="137490" h="64084">
                  <a:moveTo>
                    <a:pt x="68745" y="0"/>
                  </a:moveTo>
                  <a:cubicBezTo>
                    <a:pt x="103124" y="0"/>
                    <a:pt x="137490" y="16027"/>
                    <a:pt x="137490" y="32042"/>
                  </a:cubicBezTo>
                  <a:cubicBezTo>
                    <a:pt x="137490" y="48069"/>
                    <a:pt x="103124" y="64084"/>
                    <a:pt x="68745" y="64084"/>
                  </a:cubicBezTo>
                  <a:cubicBezTo>
                    <a:pt x="34366" y="64084"/>
                    <a:pt x="0" y="48069"/>
                    <a:pt x="0" y="32042"/>
                  </a:cubicBezTo>
                  <a:cubicBezTo>
                    <a:pt x="0" y="16027"/>
                    <a:pt x="34366" y="0"/>
                    <a:pt x="68745" y="0"/>
                  </a:cubicBezTo>
                </a:path>
              </a:pathLst>
            </a:custGeom>
            <a:grpFill/>
          </p:spPr>
        </p:sp>
        <p:sp>
          <p:nvSpPr>
            <p:cNvPr id="1021" name="Freeform 464">
              <a:extLst>
                <a:ext uri="{FF2B5EF4-FFF2-40B4-BE49-F238E27FC236}">
                  <a16:creationId xmlns:a16="http://schemas.microsoft.com/office/drawing/2014/main" id="{F07489EF-B006-4608-98BD-3122467BF487}"/>
                </a:ext>
              </a:extLst>
            </p:cNvPr>
            <p:cNvSpPr/>
            <p:nvPr/>
          </p:nvSpPr>
          <p:spPr>
            <a:xfrm>
              <a:off x="1455011" y="2025686"/>
              <a:ext cx="137490" cy="64084"/>
            </a:xfrm>
            <a:custGeom>
              <a:avLst/>
              <a:gdLst/>
              <a:ahLst/>
              <a:cxnLst/>
              <a:rect l="l" t="t" r="r" b="b"/>
              <a:pathLst>
                <a:path w="137490" h="64084">
                  <a:moveTo>
                    <a:pt x="68745" y="0"/>
                  </a:moveTo>
                  <a:cubicBezTo>
                    <a:pt x="103124" y="0"/>
                    <a:pt x="137490" y="16027"/>
                    <a:pt x="137490" y="32042"/>
                  </a:cubicBezTo>
                  <a:cubicBezTo>
                    <a:pt x="137490" y="48069"/>
                    <a:pt x="103124" y="64084"/>
                    <a:pt x="68745" y="64084"/>
                  </a:cubicBezTo>
                  <a:cubicBezTo>
                    <a:pt x="34366" y="64084"/>
                    <a:pt x="0" y="48069"/>
                    <a:pt x="0" y="32042"/>
                  </a:cubicBezTo>
                  <a:cubicBezTo>
                    <a:pt x="0" y="16027"/>
                    <a:pt x="34366" y="0"/>
                    <a:pt x="68745" y="0"/>
                  </a:cubicBezTo>
                  <a:close/>
                </a:path>
              </a:pathLst>
            </a:custGeom>
            <a:grpFill/>
            <a:ln w="12700" cap="sq">
              <a:solidFill>
                <a:srgbClr val="FEFFFE"/>
              </a:solidFill>
            </a:ln>
          </p:spPr>
        </p:sp>
        <p:sp>
          <p:nvSpPr>
            <p:cNvPr id="1022" name="Freeform 465">
              <a:extLst>
                <a:ext uri="{FF2B5EF4-FFF2-40B4-BE49-F238E27FC236}">
                  <a16:creationId xmlns:a16="http://schemas.microsoft.com/office/drawing/2014/main" id="{43C1D1A1-94A7-4B2E-A0F0-59805786B418}"/>
                </a:ext>
              </a:extLst>
            </p:cNvPr>
            <p:cNvSpPr/>
            <p:nvPr/>
          </p:nvSpPr>
          <p:spPr>
            <a:xfrm>
              <a:off x="1455151" y="2025540"/>
              <a:ext cx="137211" cy="64376"/>
            </a:xfrm>
            <a:custGeom>
              <a:avLst/>
              <a:gdLst/>
              <a:ahLst/>
              <a:cxnLst/>
              <a:rect l="l" t="t" r="r" b="b"/>
              <a:pathLst>
                <a:path w="137211" h="64376">
                  <a:moveTo>
                    <a:pt x="68605" y="0"/>
                  </a:moveTo>
                  <a:cubicBezTo>
                    <a:pt x="102908" y="0"/>
                    <a:pt x="137211" y="16090"/>
                    <a:pt x="137211" y="32194"/>
                  </a:cubicBezTo>
                  <a:cubicBezTo>
                    <a:pt x="137211" y="48285"/>
                    <a:pt x="102908" y="64376"/>
                    <a:pt x="68605" y="64376"/>
                  </a:cubicBezTo>
                  <a:cubicBezTo>
                    <a:pt x="34302" y="64376"/>
                    <a:pt x="0" y="48285"/>
                    <a:pt x="0" y="32194"/>
                  </a:cubicBezTo>
                  <a:cubicBezTo>
                    <a:pt x="0" y="16090"/>
                    <a:pt x="34302" y="0"/>
                    <a:pt x="68605" y="0"/>
                  </a:cubicBezTo>
                </a:path>
              </a:pathLst>
            </a:custGeom>
            <a:grpFill/>
          </p:spPr>
        </p:sp>
        <p:sp>
          <p:nvSpPr>
            <p:cNvPr id="1023" name="Freeform 466">
              <a:extLst>
                <a:ext uri="{FF2B5EF4-FFF2-40B4-BE49-F238E27FC236}">
                  <a16:creationId xmlns:a16="http://schemas.microsoft.com/office/drawing/2014/main" id="{2D00336A-213D-4F8C-918B-3336C7DB55DC}"/>
                </a:ext>
              </a:extLst>
            </p:cNvPr>
            <p:cNvSpPr/>
            <p:nvPr/>
          </p:nvSpPr>
          <p:spPr>
            <a:xfrm>
              <a:off x="1455151" y="2025540"/>
              <a:ext cx="137211" cy="64376"/>
            </a:xfrm>
            <a:custGeom>
              <a:avLst/>
              <a:gdLst/>
              <a:ahLst/>
              <a:cxnLst/>
              <a:rect l="l" t="t" r="r" b="b"/>
              <a:pathLst>
                <a:path w="137211" h="64376">
                  <a:moveTo>
                    <a:pt x="68605" y="0"/>
                  </a:moveTo>
                  <a:cubicBezTo>
                    <a:pt x="102908" y="0"/>
                    <a:pt x="137211" y="16090"/>
                    <a:pt x="137211" y="32194"/>
                  </a:cubicBezTo>
                  <a:cubicBezTo>
                    <a:pt x="137211" y="48285"/>
                    <a:pt x="102908" y="64376"/>
                    <a:pt x="68605" y="64376"/>
                  </a:cubicBezTo>
                  <a:cubicBezTo>
                    <a:pt x="34302" y="64376"/>
                    <a:pt x="0" y="48285"/>
                    <a:pt x="0" y="32194"/>
                  </a:cubicBezTo>
                  <a:cubicBezTo>
                    <a:pt x="0" y="16090"/>
                    <a:pt x="34302" y="0"/>
                    <a:pt x="68605" y="0"/>
                  </a:cubicBezTo>
                  <a:close/>
                </a:path>
              </a:pathLst>
            </a:custGeom>
            <a:grpFill/>
            <a:ln w="12700" cap="sq">
              <a:solidFill>
                <a:srgbClr val="FEFFFE"/>
              </a:solidFill>
            </a:ln>
          </p:spPr>
        </p:sp>
        <p:sp>
          <p:nvSpPr>
            <p:cNvPr id="1024" name="Freeform 467">
              <a:extLst>
                <a:ext uri="{FF2B5EF4-FFF2-40B4-BE49-F238E27FC236}">
                  <a16:creationId xmlns:a16="http://schemas.microsoft.com/office/drawing/2014/main" id="{4547F240-E1B0-4D7F-B048-468D1E8BFAD0}"/>
                </a:ext>
              </a:extLst>
            </p:cNvPr>
            <p:cNvSpPr/>
            <p:nvPr/>
          </p:nvSpPr>
          <p:spPr>
            <a:xfrm>
              <a:off x="1455011" y="2000330"/>
              <a:ext cx="137490" cy="64084"/>
            </a:xfrm>
            <a:custGeom>
              <a:avLst/>
              <a:gdLst/>
              <a:ahLst/>
              <a:cxnLst/>
              <a:rect l="l" t="t" r="r" b="b"/>
              <a:pathLst>
                <a:path w="137490" h="64084">
                  <a:moveTo>
                    <a:pt x="68745" y="0"/>
                  </a:moveTo>
                  <a:cubicBezTo>
                    <a:pt x="103124" y="0"/>
                    <a:pt x="137490" y="16027"/>
                    <a:pt x="137490" y="32042"/>
                  </a:cubicBezTo>
                  <a:cubicBezTo>
                    <a:pt x="137490" y="48069"/>
                    <a:pt x="103124" y="64084"/>
                    <a:pt x="68745" y="64084"/>
                  </a:cubicBezTo>
                  <a:cubicBezTo>
                    <a:pt x="34366" y="64084"/>
                    <a:pt x="0" y="48069"/>
                    <a:pt x="0" y="32042"/>
                  </a:cubicBezTo>
                  <a:cubicBezTo>
                    <a:pt x="0" y="16027"/>
                    <a:pt x="34366" y="0"/>
                    <a:pt x="68745" y="0"/>
                  </a:cubicBezTo>
                </a:path>
              </a:pathLst>
            </a:custGeom>
            <a:grpFill/>
          </p:spPr>
        </p:sp>
        <p:sp>
          <p:nvSpPr>
            <p:cNvPr id="1025" name="Freeform 468">
              <a:extLst>
                <a:ext uri="{FF2B5EF4-FFF2-40B4-BE49-F238E27FC236}">
                  <a16:creationId xmlns:a16="http://schemas.microsoft.com/office/drawing/2014/main" id="{75CA58CD-13DD-4826-817B-4C16C5F2E935}"/>
                </a:ext>
              </a:extLst>
            </p:cNvPr>
            <p:cNvSpPr/>
            <p:nvPr/>
          </p:nvSpPr>
          <p:spPr>
            <a:xfrm>
              <a:off x="1455011" y="2000330"/>
              <a:ext cx="137490" cy="64084"/>
            </a:xfrm>
            <a:custGeom>
              <a:avLst/>
              <a:gdLst/>
              <a:ahLst/>
              <a:cxnLst/>
              <a:rect l="l" t="t" r="r" b="b"/>
              <a:pathLst>
                <a:path w="137490" h="64084">
                  <a:moveTo>
                    <a:pt x="68745" y="0"/>
                  </a:moveTo>
                  <a:cubicBezTo>
                    <a:pt x="103124" y="0"/>
                    <a:pt x="137490" y="16027"/>
                    <a:pt x="137490" y="32042"/>
                  </a:cubicBezTo>
                  <a:cubicBezTo>
                    <a:pt x="137490" y="48069"/>
                    <a:pt x="103124" y="64084"/>
                    <a:pt x="68745" y="64084"/>
                  </a:cubicBezTo>
                  <a:cubicBezTo>
                    <a:pt x="34366" y="64084"/>
                    <a:pt x="0" y="48069"/>
                    <a:pt x="0" y="32042"/>
                  </a:cubicBezTo>
                  <a:cubicBezTo>
                    <a:pt x="0" y="16027"/>
                    <a:pt x="34366" y="0"/>
                    <a:pt x="68745" y="0"/>
                  </a:cubicBezTo>
                  <a:close/>
                </a:path>
              </a:pathLst>
            </a:custGeom>
            <a:grpFill/>
            <a:ln w="12700" cap="sq">
              <a:solidFill>
                <a:srgbClr val="FEFFFE"/>
              </a:solidFill>
            </a:ln>
          </p:spPr>
        </p:sp>
        <p:sp>
          <p:nvSpPr>
            <p:cNvPr id="1026" name="Freeform 469">
              <a:extLst>
                <a:ext uri="{FF2B5EF4-FFF2-40B4-BE49-F238E27FC236}">
                  <a16:creationId xmlns:a16="http://schemas.microsoft.com/office/drawing/2014/main" id="{B23AADE4-7856-4DAC-9838-C4EE81A5E99A}"/>
                </a:ext>
              </a:extLst>
            </p:cNvPr>
            <p:cNvSpPr/>
            <p:nvPr/>
          </p:nvSpPr>
          <p:spPr>
            <a:xfrm>
              <a:off x="1455151" y="2000184"/>
              <a:ext cx="137211" cy="64376"/>
            </a:xfrm>
            <a:custGeom>
              <a:avLst/>
              <a:gdLst/>
              <a:ahLst/>
              <a:cxnLst/>
              <a:rect l="l" t="t" r="r" b="b"/>
              <a:pathLst>
                <a:path w="137211" h="64376">
                  <a:moveTo>
                    <a:pt x="68605" y="0"/>
                  </a:moveTo>
                  <a:cubicBezTo>
                    <a:pt x="102908" y="0"/>
                    <a:pt x="137211" y="16091"/>
                    <a:pt x="137211" y="32195"/>
                  </a:cubicBezTo>
                  <a:cubicBezTo>
                    <a:pt x="137211" y="48286"/>
                    <a:pt x="102908" y="64376"/>
                    <a:pt x="68605" y="64376"/>
                  </a:cubicBezTo>
                  <a:cubicBezTo>
                    <a:pt x="34302" y="64376"/>
                    <a:pt x="0" y="48286"/>
                    <a:pt x="0" y="32195"/>
                  </a:cubicBezTo>
                  <a:cubicBezTo>
                    <a:pt x="0" y="16091"/>
                    <a:pt x="34302" y="0"/>
                    <a:pt x="68605" y="0"/>
                  </a:cubicBezTo>
                </a:path>
              </a:pathLst>
            </a:custGeom>
            <a:grpFill/>
          </p:spPr>
        </p:sp>
        <p:sp>
          <p:nvSpPr>
            <p:cNvPr id="1027" name="Freeform 470">
              <a:extLst>
                <a:ext uri="{FF2B5EF4-FFF2-40B4-BE49-F238E27FC236}">
                  <a16:creationId xmlns:a16="http://schemas.microsoft.com/office/drawing/2014/main" id="{0E1BF92D-F996-46D4-A6B8-74CBC6264D4F}"/>
                </a:ext>
              </a:extLst>
            </p:cNvPr>
            <p:cNvSpPr/>
            <p:nvPr/>
          </p:nvSpPr>
          <p:spPr>
            <a:xfrm>
              <a:off x="1455151" y="2000184"/>
              <a:ext cx="137211" cy="64376"/>
            </a:xfrm>
            <a:custGeom>
              <a:avLst/>
              <a:gdLst/>
              <a:ahLst/>
              <a:cxnLst/>
              <a:rect l="l" t="t" r="r" b="b"/>
              <a:pathLst>
                <a:path w="137211" h="64376">
                  <a:moveTo>
                    <a:pt x="68605" y="0"/>
                  </a:moveTo>
                  <a:cubicBezTo>
                    <a:pt x="102908" y="0"/>
                    <a:pt x="137211" y="16091"/>
                    <a:pt x="137211" y="32195"/>
                  </a:cubicBezTo>
                  <a:cubicBezTo>
                    <a:pt x="137211" y="48286"/>
                    <a:pt x="102908" y="64376"/>
                    <a:pt x="68605" y="64376"/>
                  </a:cubicBezTo>
                  <a:cubicBezTo>
                    <a:pt x="34302" y="64376"/>
                    <a:pt x="0" y="48286"/>
                    <a:pt x="0" y="32195"/>
                  </a:cubicBezTo>
                  <a:cubicBezTo>
                    <a:pt x="0" y="16091"/>
                    <a:pt x="34302" y="0"/>
                    <a:pt x="68605" y="0"/>
                  </a:cubicBezTo>
                  <a:close/>
                </a:path>
              </a:pathLst>
            </a:custGeom>
            <a:grpFill/>
            <a:ln w="12700" cap="sq">
              <a:solidFill>
                <a:srgbClr val="FEFFFE"/>
              </a:solidFill>
            </a:ln>
          </p:spPr>
        </p:sp>
        <p:sp>
          <p:nvSpPr>
            <p:cNvPr id="1028" name="Freeform 471">
              <a:extLst>
                <a:ext uri="{FF2B5EF4-FFF2-40B4-BE49-F238E27FC236}">
                  <a16:creationId xmlns:a16="http://schemas.microsoft.com/office/drawing/2014/main" id="{C5D92A96-F89A-4F16-9B03-6A265FF016AF}"/>
                </a:ext>
              </a:extLst>
            </p:cNvPr>
            <p:cNvSpPr/>
            <p:nvPr/>
          </p:nvSpPr>
          <p:spPr>
            <a:xfrm>
              <a:off x="1455011" y="1979033"/>
              <a:ext cx="137490" cy="64084"/>
            </a:xfrm>
            <a:custGeom>
              <a:avLst/>
              <a:gdLst/>
              <a:ahLst/>
              <a:cxnLst/>
              <a:rect l="l" t="t" r="r" b="b"/>
              <a:pathLst>
                <a:path w="137490" h="64084">
                  <a:moveTo>
                    <a:pt x="68745" y="0"/>
                  </a:moveTo>
                  <a:cubicBezTo>
                    <a:pt x="103124" y="0"/>
                    <a:pt x="137490" y="16028"/>
                    <a:pt x="137490" y="32043"/>
                  </a:cubicBezTo>
                  <a:cubicBezTo>
                    <a:pt x="137490" y="48070"/>
                    <a:pt x="103124" y="64085"/>
                    <a:pt x="68745" y="64085"/>
                  </a:cubicBezTo>
                  <a:cubicBezTo>
                    <a:pt x="34366" y="64085"/>
                    <a:pt x="0" y="48070"/>
                    <a:pt x="0" y="32043"/>
                  </a:cubicBezTo>
                  <a:cubicBezTo>
                    <a:pt x="0" y="16028"/>
                    <a:pt x="34366" y="0"/>
                    <a:pt x="68745" y="0"/>
                  </a:cubicBezTo>
                </a:path>
              </a:pathLst>
            </a:custGeom>
            <a:grpFill/>
          </p:spPr>
        </p:sp>
        <p:sp>
          <p:nvSpPr>
            <p:cNvPr id="1029" name="Freeform 472">
              <a:extLst>
                <a:ext uri="{FF2B5EF4-FFF2-40B4-BE49-F238E27FC236}">
                  <a16:creationId xmlns:a16="http://schemas.microsoft.com/office/drawing/2014/main" id="{083284DF-9F40-4789-8395-72EFD81DB2DC}"/>
                </a:ext>
              </a:extLst>
            </p:cNvPr>
            <p:cNvSpPr/>
            <p:nvPr/>
          </p:nvSpPr>
          <p:spPr>
            <a:xfrm>
              <a:off x="1455011" y="1979033"/>
              <a:ext cx="137490" cy="64084"/>
            </a:xfrm>
            <a:custGeom>
              <a:avLst/>
              <a:gdLst/>
              <a:ahLst/>
              <a:cxnLst/>
              <a:rect l="l" t="t" r="r" b="b"/>
              <a:pathLst>
                <a:path w="137490" h="64084">
                  <a:moveTo>
                    <a:pt x="68745" y="0"/>
                  </a:moveTo>
                  <a:cubicBezTo>
                    <a:pt x="103124" y="0"/>
                    <a:pt x="137490" y="16028"/>
                    <a:pt x="137490" y="32043"/>
                  </a:cubicBezTo>
                  <a:cubicBezTo>
                    <a:pt x="137490" y="48070"/>
                    <a:pt x="103124" y="64085"/>
                    <a:pt x="68745" y="64085"/>
                  </a:cubicBezTo>
                  <a:cubicBezTo>
                    <a:pt x="34366" y="64085"/>
                    <a:pt x="0" y="48070"/>
                    <a:pt x="0" y="32043"/>
                  </a:cubicBezTo>
                  <a:cubicBezTo>
                    <a:pt x="0" y="16028"/>
                    <a:pt x="34366" y="0"/>
                    <a:pt x="68745" y="0"/>
                  </a:cubicBezTo>
                  <a:close/>
                </a:path>
              </a:pathLst>
            </a:custGeom>
            <a:grpFill/>
            <a:ln w="12700" cap="sq">
              <a:solidFill>
                <a:srgbClr val="FEFFFE"/>
              </a:solidFill>
            </a:ln>
          </p:spPr>
        </p:sp>
        <p:sp>
          <p:nvSpPr>
            <p:cNvPr id="1030" name="Freeform 473">
              <a:extLst>
                <a:ext uri="{FF2B5EF4-FFF2-40B4-BE49-F238E27FC236}">
                  <a16:creationId xmlns:a16="http://schemas.microsoft.com/office/drawing/2014/main" id="{33A00828-DD86-4E8A-B329-9FDBF10E9EA7}"/>
                </a:ext>
              </a:extLst>
            </p:cNvPr>
            <p:cNvSpPr/>
            <p:nvPr/>
          </p:nvSpPr>
          <p:spPr>
            <a:xfrm>
              <a:off x="1455151" y="1978890"/>
              <a:ext cx="137211" cy="64376"/>
            </a:xfrm>
            <a:custGeom>
              <a:avLst/>
              <a:gdLst/>
              <a:ahLst/>
              <a:cxnLst/>
              <a:rect l="l" t="t" r="r" b="b"/>
              <a:pathLst>
                <a:path w="137211" h="64376">
                  <a:moveTo>
                    <a:pt x="68605" y="0"/>
                  </a:moveTo>
                  <a:cubicBezTo>
                    <a:pt x="102908" y="0"/>
                    <a:pt x="137211" y="16091"/>
                    <a:pt x="137211" y="32182"/>
                  </a:cubicBezTo>
                  <a:cubicBezTo>
                    <a:pt x="137211" y="48285"/>
                    <a:pt x="102908" y="64376"/>
                    <a:pt x="68605" y="64376"/>
                  </a:cubicBezTo>
                  <a:cubicBezTo>
                    <a:pt x="34302" y="64376"/>
                    <a:pt x="0" y="48285"/>
                    <a:pt x="0" y="32182"/>
                  </a:cubicBezTo>
                  <a:cubicBezTo>
                    <a:pt x="0" y="16091"/>
                    <a:pt x="34302" y="0"/>
                    <a:pt x="68605" y="0"/>
                  </a:cubicBezTo>
                </a:path>
              </a:pathLst>
            </a:custGeom>
            <a:grpFill/>
          </p:spPr>
        </p:sp>
        <p:sp>
          <p:nvSpPr>
            <p:cNvPr id="1031" name="Freeform 474">
              <a:extLst>
                <a:ext uri="{FF2B5EF4-FFF2-40B4-BE49-F238E27FC236}">
                  <a16:creationId xmlns:a16="http://schemas.microsoft.com/office/drawing/2014/main" id="{61175465-535F-4575-9FEF-6183A12B18F2}"/>
                </a:ext>
              </a:extLst>
            </p:cNvPr>
            <p:cNvSpPr/>
            <p:nvPr/>
          </p:nvSpPr>
          <p:spPr>
            <a:xfrm>
              <a:off x="1455151" y="1978890"/>
              <a:ext cx="137211" cy="64376"/>
            </a:xfrm>
            <a:custGeom>
              <a:avLst/>
              <a:gdLst/>
              <a:ahLst/>
              <a:cxnLst/>
              <a:rect l="l" t="t" r="r" b="b"/>
              <a:pathLst>
                <a:path w="137211" h="64376">
                  <a:moveTo>
                    <a:pt x="68605" y="0"/>
                  </a:moveTo>
                  <a:cubicBezTo>
                    <a:pt x="102908" y="0"/>
                    <a:pt x="137211" y="16091"/>
                    <a:pt x="137211" y="32182"/>
                  </a:cubicBezTo>
                  <a:cubicBezTo>
                    <a:pt x="137211" y="48285"/>
                    <a:pt x="102908" y="64376"/>
                    <a:pt x="68605" y="64376"/>
                  </a:cubicBezTo>
                  <a:cubicBezTo>
                    <a:pt x="34302" y="64376"/>
                    <a:pt x="0" y="48285"/>
                    <a:pt x="0" y="32182"/>
                  </a:cubicBezTo>
                  <a:cubicBezTo>
                    <a:pt x="0" y="16091"/>
                    <a:pt x="34302" y="0"/>
                    <a:pt x="68605" y="0"/>
                  </a:cubicBezTo>
                  <a:close/>
                </a:path>
              </a:pathLst>
            </a:custGeom>
            <a:grpFill/>
            <a:ln w="12700" cap="sq">
              <a:solidFill>
                <a:srgbClr val="FEFFFE"/>
              </a:solidFill>
            </a:ln>
          </p:spPr>
        </p:sp>
        <p:sp>
          <p:nvSpPr>
            <p:cNvPr id="1032" name="Freeform 475">
              <a:extLst>
                <a:ext uri="{FF2B5EF4-FFF2-40B4-BE49-F238E27FC236}">
                  <a16:creationId xmlns:a16="http://schemas.microsoft.com/office/drawing/2014/main" id="{C284F9D8-1EFE-49E7-A57B-4C7688AB09DA}"/>
                </a:ext>
              </a:extLst>
            </p:cNvPr>
            <p:cNvSpPr/>
            <p:nvPr/>
          </p:nvSpPr>
          <p:spPr>
            <a:xfrm>
              <a:off x="1449182" y="1966056"/>
              <a:ext cx="149149" cy="82728"/>
            </a:xfrm>
            <a:custGeom>
              <a:avLst/>
              <a:gdLst/>
              <a:ahLst/>
              <a:cxnLst/>
              <a:rect l="l" t="t" r="r" b="b"/>
              <a:pathLst>
                <a:path w="149149" h="82728">
                  <a:moveTo>
                    <a:pt x="74574" y="0"/>
                  </a:moveTo>
                  <a:cubicBezTo>
                    <a:pt x="111861" y="0"/>
                    <a:pt x="149149" y="20689"/>
                    <a:pt x="149149" y="41364"/>
                  </a:cubicBezTo>
                  <a:cubicBezTo>
                    <a:pt x="149149" y="62052"/>
                    <a:pt x="111861" y="82728"/>
                    <a:pt x="74574" y="82728"/>
                  </a:cubicBezTo>
                  <a:cubicBezTo>
                    <a:pt x="37287" y="82728"/>
                    <a:pt x="0" y="62052"/>
                    <a:pt x="0" y="41364"/>
                  </a:cubicBezTo>
                  <a:cubicBezTo>
                    <a:pt x="0" y="20689"/>
                    <a:pt x="37287" y="0"/>
                    <a:pt x="74574" y="0"/>
                  </a:cubicBezTo>
                </a:path>
              </a:pathLst>
            </a:custGeom>
            <a:grpFill/>
          </p:spPr>
        </p:sp>
        <p:sp>
          <p:nvSpPr>
            <p:cNvPr id="1033" name="Freeform 476">
              <a:extLst>
                <a:ext uri="{FF2B5EF4-FFF2-40B4-BE49-F238E27FC236}">
                  <a16:creationId xmlns:a16="http://schemas.microsoft.com/office/drawing/2014/main" id="{FF9DC87C-DDDA-437E-B014-84B5FC0ADEBD}"/>
                </a:ext>
              </a:extLst>
            </p:cNvPr>
            <p:cNvSpPr/>
            <p:nvPr/>
          </p:nvSpPr>
          <p:spPr>
            <a:xfrm>
              <a:off x="1449182" y="1966056"/>
              <a:ext cx="149149" cy="82728"/>
            </a:xfrm>
            <a:custGeom>
              <a:avLst/>
              <a:gdLst/>
              <a:ahLst/>
              <a:cxnLst/>
              <a:rect l="l" t="t" r="r" b="b"/>
              <a:pathLst>
                <a:path w="149149" h="82728">
                  <a:moveTo>
                    <a:pt x="74574" y="0"/>
                  </a:moveTo>
                  <a:cubicBezTo>
                    <a:pt x="111861" y="0"/>
                    <a:pt x="149149" y="20689"/>
                    <a:pt x="149149" y="41364"/>
                  </a:cubicBezTo>
                  <a:cubicBezTo>
                    <a:pt x="149149" y="62052"/>
                    <a:pt x="111861" y="82728"/>
                    <a:pt x="74574" y="82728"/>
                  </a:cubicBezTo>
                  <a:cubicBezTo>
                    <a:pt x="37287" y="82728"/>
                    <a:pt x="0" y="62052"/>
                    <a:pt x="0" y="41364"/>
                  </a:cubicBezTo>
                  <a:cubicBezTo>
                    <a:pt x="0" y="20689"/>
                    <a:pt x="37287" y="0"/>
                    <a:pt x="74574" y="0"/>
                  </a:cubicBezTo>
                  <a:close/>
                </a:path>
              </a:pathLst>
            </a:custGeom>
            <a:grpFill/>
            <a:ln w="12700" cap="sq">
              <a:solidFill>
                <a:srgbClr val="FEFFFE"/>
              </a:solidFill>
            </a:ln>
          </p:spPr>
        </p:sp>
        <p:sp>
          <p:nvSpPr>
            <p:cNvPr id="1034" name="Freeform 477">
              <a:extLst>
                <a:ext uri="{FF2B5EF4-FFF2-40B4-BE49-F238E27FC236}">
                  <a16:creationId xmlns:a16="http://schemas.microsoft.com/office/drawing/2014/main" id="{3E7F6BD9-1C36-4965-AF09-FC58CE6A4BA9}"/>
                </a:ext>
              </a:extLst>
            </p:cNvPr>
            <p:cNvSpPr/>
            <p:nvPr/>
          </p:nvSpPr>
          <p:spPr>
            <a:xfrm>
              <a:off x="1449321" y="1965911"/>
              <a:ext cx="148869" cy="83020"/>
            </a:xfrm>
            <a:custGeom>
              <a:avLst/>
              <a:gdLst/>
              <a:ahLst/>
              <a:cxnLst/>
              <a:rect l="l" t="t" r="r" b="b"/>
              <a:pathLst>
                <a:path w="148869" h="83020">
                  <a:moveTo>
                    <a:pt x="74435" y="0"/>
                  </a:moveTo>
                  <a:cubicBezTo>
                    <a:pt x="111646" y="0"/>
                    <a:pt x="148870" y="20751"/>
                    <a:pt x="148870" y="41516"/>
                  </a:cubicBezTo>
                  <a:cubicBezTo>
                    <a:pt x="148870" y="62268"/>
                    <a:pt x="111646" y="83019"/>
                    <a:pt x="74435" y="83019"/>
                  </a:cubicBezTo>
                  <a:cubicBezTo>
                    <a:pt x="37224" y="83019"/>
                    <a:pt x="0" y="62268"/>
                    <a:pt x="0" y="41516"/>
                  </a:cubicBezTo>
                  <a:cubicBezTo>
                    <a:pt x="0" y="20751"/>
                    <a:pt x="37224" y="0"/>
                    <a:pt x="74435" y="0"/>
                  </a:cubicBezTo>
                </a:path>
              </a:pathLst>
            </a:custGeom>
            <a:grpFill/>
          </p:spPr>
        </p:sp>
        <p:sp>
          <p:nvSpPr>
            <p:cNvPr id="1035" name="Freeform 478">
              <a:extLst>
                <a:ext uri="{FF2B5EF4-FFF2-40B4-BE49-F238E27FC236}">
                  <a16:creationId xmlns:a16="http://schemas.microsoft.com/office/drawing/2014/main" id="{DB0BD17E-C936-49A2-9C4B-D9AFCA9F55C5}"/>
                </a:ext>
              </a:extLst>
            </p:cNvPr>
            <p:cNvSpPr/>
            <p:nvPr/>
          </p:nvSpPr>
          <p:spPr>
            <a:xfrm>
              <a:off x="1449321" y="1965911"/>
              <a:ext cx="148869" cy="83020"/>
            </a:xfrm>
            <a:custGeom>
              <a:avLst/>
              <a:gdLst/>
              <a:ahLst/>
              <a:cxnLst/>
              <a:rect l="l" t="t" r="r" b="b"/>
              <a:pathLst>
                <a:path w="148869" h="83020">
                  <a:moveTo>
                    <a:pt x="74435" y="0"/>
                  </a:moveTo>
                  <a:cubicBezTo>
                    <a:pt x="111646" y="0"/>
                    <a:pt x="148870" y="20751"/>
                    <a:pt x="148870" y="41516"/>
                  </a:cubicBezTo>
                  <a:cubicBezTo>
                    <a:pt x="148870" y="62268"/>
                    <a:pt x="111646" y="83019"/>
                    <a:pt x="74435" y="83019"/>
                  </a:cubicBezTo>
                  <a:cubicBezTo>
                    <a:pt x="37224" y="83019"/>
                    <a:pt x="0" y="62268"/>
                    <a:pt x="0" y="41516"/>
                  </a:cubicBezTo>
                  <a:cubicBezTo>
                    <a:pt x="0" y="20751"/>
                    <a:pt x="37224" y="0"/>
                    <a:pt x="74435" y="0"/>
                  </a:cubicBezTo>
                  <a:close/>
                </a:path>
              </a:pathLst>
            </a:custGeom>
            <a:grpFill/>
            <a:ln w="12700" cap="sq">
              <a:solidFill>
                <a:srgbClr val="FEFFFE"/>
              </a:solidFill>
            </a:ln>
          </p:spPr>
        </p:sp>
        <p:sp>
          <p:nvSpPr>
            <p:cNvPr id="1036" name="Freeform 479">
              <a:extLst>
                <a:ext uri="{FF2B5EF4-FFF2-40B4-BE49-F238E27FC236}">
                  <a16:creationId xmlns:a16="http://schemas.microsoft.com/office/drawing/2014/main" id="{FF4ED836-6CBD-4528-8030-18C58C9F8F92}"/>
                </a:ext>
              </a:extLst>
            </p:cNvPr>
            <p:cNvSpPr/>
            <p:nvPr/>
          </p:nvSpPr>
          <p:spPr>
            <a:xfrm>
              <a:off x="1455011" y="1957738"/>
              <a:ext cx="137490" cy="64084"/>
            </a:xfrm>
            <a:custGeom>
              <a:avLst/>
              <a:gdLst/>
              <a:ahLst/>
              <a:cxnLst/>
              <a:rect l="l" t="t" r="r" b="b"/>
              <a:pathLst>
                <a:path w="137490" h="64084">
                  <a:moveTo>
                    <a:pt x="68745" y="0"/>
                  </a:moveTo>
                  <a:cubicBezTo>
                    <a:pt x="103124" y="0"/>
                    <a:pt x="137490" y="16027"/>
                    <a:pt x="137490" y="32042"/>
                  </a:cubicBezTo>
                  <a:cubicBezTo>
                    <a:pt x="137490" y="48069"/>
                    <a:pt x="103124" y="64084"/>
                    <a:pt x="68745" y="64084"/>
                  </a:cubicBezTo>
                  <a:cubicBezTo>
                    <a:pt x="34366" y="64084"/>
                    <a:pt x="0" y="48069"/>
                    <a:pt x="0" y="32042"/>
                  </a:cubicBezTo>
                  <a:cubicBezTo>
                    <a:pt x="0" y="16027"/>
                    <a:pt x="34366" y="0"/>
                    <a:pt x="68745" y="0"/>
                  </a:cubicBezTo>
                </a:path>
              </a:pathLst>
            </a:custGeom>
            <a:grpFill/>
          </p:spPr>
        </p:sp>
        <p:sp>
          <p:nvSpPr>
            <p:cNvPr id="1037" name="Freeform 480">
              <a:extLst>
                <a:ext uri="{FF2B5EF4-FFF2-40B4-BE49-F238E27FC236}">
                  <a16:creationId xmlns:a16="http://schemas.microsoft.com/office/drawing/2014/main" id="{F8AB2442-9A28-4AD1-80F6-3F6C5B97A64C}"/>
                </a:ext>
              </a:extLst>
            </p:cNvPr>
            <p:cNvSpPr/>
            <p:nvPr/>
          </p:nvSpPr>
          <p:spPr>
            <a:xfrm>
              <a:off x="1455011" y="1957738"/>
              <a:ext cx="137490" cy="64084"/>
            </a:xfrm>
            <a:custGeom>
              <a:avLst/>
              <a:gdLst/>
              <a:ahLst/>
              <a:cxnLst/>
              <a:rect l="l" t="t" r="r" b="b"/>
              <a:pathLst>
                <a:path w="137490" h="64084">
                  <a:moveTo>
                    <a:pt x="68745" y="0"/>
                  </a:moveTo>
                  <a:cubicBezTo>
                    <a:pt x="103124" y="0"/>
                    <a:pt x="137490" y="16027"/>
                    <a:pt x="137490" y="32042"/>
                  </a:cubicBezTo>
                  <a:cubicBezTo>
                    <a:pt x="137490" y="48069"/>
                    <a:pt x="103124" y="64084"/>
                    <a:pt x="68745" y="64084"/>
                  </a:cubicBezTo>
                  <a:cubicBezTo>
                    <a:pt x="34366" y="64084"/>
                    <a:pt x="0" y="48069"/>
                    <a:pt x="0" y="32042"/>
                  </a:cubicBezTo>
                  <a:cubicBezTo>
                    <a:pt x="0" y="16027"/>
                    <a:pt x="34366" y="0"/>
                    <a:pt x="68745" y="0"/>
                  </a:cubicBezTo>
                  <a:close/>
                </a:path>
              </a:pathLst>
            </a:custGeom>
            <a:grpFill/>
            <a:ln w="12700" cap="sq">
              <a:solidFill>
                <a:srgbClr val="FEFFFE"/>
              </a:solidFill>
            </a:ln>
          </p:spPr>
        </p:sp>
        <p:sp>
          <p:nvSpPr>
            <p:cNvPr id="1038" name="Freeform 481">
              <a:extLst>
                <a:ext uri="{FF2B5EF4-FFF2-40B4-BE49-F238E27FC236}">
                  <a16:creationId xmlns:a16="http://schemas.microsoft.com/office/drawing/2014/main" id="{99288B16-C4F1-48FA-8AD0-DD555BC68F5F}"/>
                </a:ext>
              </a:extLst>
            </p:cNvPr>
            <p:cNvSpPr/>
            <p:nvPr/>
          </p:nvSpPr>
          <p:spPr>
            <a:xfrm>
              <a:off x="1455151" y="1957593"/>
              <a:ext cx="137211" cy="64376"/>
            </a:xfrm>
            <a:custGeom>
              <a:avLst/>
              <a:gdLst/>
              <a:ahLst/>
              <a:cxnLst/>
              <a:rect l="l" t="t" r="r" b="b"/>
              <a:pathLst>
                <a:path w="137211" h="64376">
                  <a:moveTo>
                    <a:pt x="68605" y="0"/>
                  </a:moveTo>
                  <a:cubicBezTo>
                    <a:pt x="102908" y="0"/>
                    <a:pt x="137211" y="16091"/>
                    <a:pt x="137211" y="32195"/>
                  </a:cubicBezTo>
                  <a:cubicBezTo>
                    <a:pt x="137211" y="48286"/>
                    <a:pt x="102908" y="64377"/>
                    <a:pt x="68605" y="64377"/>
                  </a:cubicBezTo>
                  <a:cubicBezTo>
                    <a:pt x="34302" y="64377"/>
                    <a:pt x="0" y="48286"/>
                    <a:pt x="0" y="32195"/>
                  </a:cubicBezTo>
                  <a:cubicBezTo>
                    <a:pt x="0" y="16091"/>
                    <a:pt x="34302" y="0"/>
                    <a:pt x="68605" y="0"/>
                  </a:cubicBezTo>
                </a:path>
              </a:pathLst>
            </a:custGeom>
            <a:grpFill/>
          </p:spPr>
        </p:sp>
        <p:sp>
          <p:nvSpPr>
            <p:cNvPr id="1039" name="Freeform 482">
              <a:extLst>
                <a:ext uri="{FF2B5EF4-FFF2-40B4-BE49-F238E27FC236}">
                  <a16:creationId xmlns:a16="http://schemas.microsoft.com/office/drawing/2014/main" id="{B8B4AD88-A6ED-4405-BB1E-93259DE1CF91}"/>
                </a:ext>
              </a:extLst>
            </p:cNvPr>
            <p:cNvSpPr/>
            <p:nvPr/>
          </p:nvSpPr>
          <p:spPr>
            <a:xfrm>
              <a:off x="1455151" y="1957593"/>
              <a:ext cx="137211" cy="64376"/>
            </a:xfrm>
            <a:custGeom>
              <a:avLst/>
              <a:gdLst/>
              <a:ahLst/>
              <a:cxnLst/>
              <a:rect l="l" t="t" r="r" b="b"/>
              <a:pathLst>
                <a:path w="137211" h="64376">
                  <a:moveTo>
                    <a:pt x="68605" y="0"/>
                  </a:moveTo>
                  <a:cubicBezTo>
                    <a:pt x="102908" y="0"/>
                    <a:pt x="137211" y="16091"/>
                    <a:pt x="137211" y="32195"/>
                  </a:cubicBezTo>
                  <a:cubicBezTo>
                    <a:pt x="137211" y="48286"/>
                    <a:pt x="102908" y="64377"/>
                    <a:pt x="68605" y="64377"/>
                  </a:cubicBezTo>
                  <a:cubicBezTo>
                    <a:pt x="34302" y="64377"/>
                    <a:pt x="0" y="48286"/>
                    <a:pt x="0" y="32195"/>
                  </a:cubicBezTo>
                  <a:cubicBezTo>
                    <a:pt x="0" y="16091"/>
                    <a:pt x="34302" y="0"/>
                    <a:pt x="68605" y="0"/>
                  </a:cubicBezTo>
                  <a:close/>
                </a:path>
              </a:pathLst>
            </a:custGeom>
            <a:grpFill/>
            <a:ln w="12700" cap="sq">
              <a:solidFill>
                <a:srgbClr val="FEFFFE"/>
              </a:solidFill>
            </a:ln>
          </p:spPr>
        </p:sp>
        <p:sp>
          <p:nvSpPr>
            <p:cNvPr id="1040" name="Freeform 483">
              <a:extLst>
                <a:ext uri="{FF2B5EF4-FFF2-40B4-BE49-F238E27FC236}">
                  <a16:creationId xmlns:a16="http://schemas.microsoft.com/office/drawing/2014/main" id="{D4803188-CBE5-48F7-858E-CC2A8F007243}"/>
                </a:ext>
              </a:extLst>
            </p:cNvPr>
            <p:cNvSpPr/>
            <p:nvPr/>
          </p:nvSpPr>
          <p:spPr>
            <a:xfrm>
              <a:off x="1449182" y="1944764"/>
              <a:ext cx="149149" cy="82728"/>
            </a:xfrm>
            <a:custGeom>
              <a:avLst/>
              <a:gdLst/>
              <a:ahLst/>
              <a:cxnLst/>
              <a:rect l="l" t="t" r="r" b="b"/>
              <a:pathLst>
                <a:path w="149149" h="82728">
                  <a:moveTo>
                    <a:pt x="74574" y="0"/>
                  </a:moveTo>
                  <a:cubicBezTo>
                    <a:pt x="111861" y="0"/>
                    <a:pt x="149149" y="20688"/>
                    <a:pt x="149149" y="41364"/>
                  </a:cubicBezTo>
                  <a:cubicBezTo>
                    <a:pt x="149149" y="62052"/>
                    <a:pt x="111861" y="82728"/>
                    <a:pt x="74574" y="82728"/>
                  </a:cubicBezTo>
                  <a:cubicBezTo>
                    <a:pt x="37287" y="82728"/>
                    <a:pt x="0" y="62052"/>
                    <a:pt x="0" y="41364"/>
                  </a:cubicBezTo>
                  <a:cubicBezTo>
                    <a:pt x="0" y="20688"/>
                    <a:pt x="37287" y="0"/>
                    <a:pt x="74574" y="0"/>
                  </a:cubicBezTo>
                </a:path>
              </a:pathLst>
            </a:custGeom>
            <a:grpFill/>
          </p:spPr>
        </p:sp>
        <p:sp>
          <p:nvSpPr>
            <p:cNvPr id="1041" name="Freeform 484">
              <a:extLst>
                <a:ext uri="{FF2B5EF4-FFF2-40B4-BE49-F238E27FC236}">
                  <a16:creationId xmlns:a16="http://schemas.microsoft.com/office/drawing/2014/main" id="{1DF35E13-332C-44CF-924C-7D5DBDCE470D}"/>
                </a:ext>
              </a:extLst>
            </p:cNvPr>
            <p:cNvSpPr/>
            <p:nvPr/>
          </p:nvSpPr>
          <p:spPr>
            <a:xfrm>
              <a:off x="1449182" y="1944764"/>
              <a:ext cx="149149" cy="82728"/>
            </a:xfrm>
            <a:custGeom>
              <a:avLst/>
              <a:gdLst/>
              <a:ahLst/>
              <a:cxnLst/>
              <a:rect l="l" t="t" r="r" b="b"/>
              <a:pathLst>
                <a:path w="149149" h="82728">
                  <a:moveTo>
                    <a:pt x="74574" y="0"/>
                  </a:moveTo>
                  <a:cubicBezTo>
                    <a:pt x="111861" y="0"/>
                    <a:pt x="149149" y="20688"/>
                    <a:pt x="149149" y="41364"/>
                  </a:cubicBezTo>
                  <a:cubicBezTo>
                    <a:pt x="149149" y="62052"/>
                    <a:pt x="111861" y="82728"/>
                    <a:pt x="74574" y="82728"/>
                  </a:cubicBezTo>
                  <a:cubicBezTo>
                    <a:pt x="37287" y="82728"/>
                    <a:pt x="0" y="62052"/>
                    <a:pt x="0" y="41364"/>
                  </a:cubicBezTo>
                  <a:cubicBezTo>
                    <a:pt x="0" y="20688"/>
                    <a:pt x="37287" y="0"/>
                    <a:pt x="74574" y="0"/>
                  </a:cubicBezTo>
                  <a:close/>
                </a:path>
              </a:pathLst>
            </a:custGeom>
            <a:grpFill/>
            <a:ln w="12700" cap="sq">
              <a:solidFill>
                <a:srgbClr val="FEFFFE"/>
              </a:solidFill>
            </a:ln>
          </p:spPr>
        </p:sp>
        <p:sp>
          <p:nvSpPr>
            <p:cNvPr id="1042" name="Freeform 485">
              <a:extLst>
                <a:ext uri="{FF2B5EF4-FFF2-40B4-BE49-F238E27FC236}">
                  <a16:creationId xmlns:a16="http://schemas.microsoft.com/office/drawing/2014/main" id="{0023B391-A9C2-45B4-98E7-DAD48A47CCBD}"/>
                </a:ext>
              </a:extLst>
            </p:cNvPr>
            <p:cNvSpPr/>
            <p:nvPr/>
          </p:nvSpPr>
          <p:spPr>
            <a:xfrm>
              <a:off x="1449321" y="1944616"/>
              <a:ext cx="148869" cy="83020"/>
            </a:xfrm>
            <a:custGeom>
              <a:avLst/>
              <a:gdLst/>
              <a:ahLst/>
              <a:cxnLst/>
              <a:rect l="l" t="t" r="r" b="b"/>
              <a:pathLst>
                <a:path w="148869" h="83020">
                  <a:moveTo>
                    <a:pt x="74435" y="0"/>
                  </a:moveTo>
                  <a:cubicBezTo>
                    <a:pt x="111646" y="0"/>
                    <a:pt x="148870" y="20752"/>
                    <a:pt x="148870" y="41517"/>
                  </a:cubicBezTo>
                  <a:cubicBezTo>
                    <a:pt x="148870" y="62268"/>
                    <a:pt x="111646" y="83020"/>
                    <a:pt x="74435" y="83020"/>
                  </a:cubicBezTo>
                  <a:cubicBezTo>
                    <a:pt x="37224" y="83020"/>
                    <a:pt x="0" y="62268"/>
                    <a:pt x="0" y="41517"/>
                  </a:cubicBezTo>
                  <a:cubicBezTo>
                    <a:pt x="0" y="20752"/>
                    <a:pt x="37224" y="0"/>
                    <a:pt x="74435" y="0"/>
                  </a:cubicBezTo>
                </a:path>
              </a:pathLst>
            </a:custGeom>
            <a:grpFill/>
          </p:spPr>
        </p:sp>
        <p:sp>
          <p:nvSpPr>
            <p:cNvPr id="1043" name="Freeform 486">
              <a:extLst>
                <a:ext uri="{FF2B5EF4-FFF2-40B4-BE49-F238E27FC236}">
                  <a16:creationId xmlns:a16="http://schemas.microsoft.com/office/drawing/2014/main" id="{1594DD98-E60E-4141-98E6-4583A6CA55EB}"/>
                </a:ext>
              </a:extLst>
            </p:cNvPr>
            <p:cNvSpPr/>
            <p:nvPr/>
          </p:nvSpPr>
          <p:spPr>
            <a:xfrm>
              <a:off x="1449321" y="1944616"/>
              <a:ext cx="148869" cy="83020"/>
            </a:xfrm>
            <a:custGeom>
              <a:avLst/>
              <a:gdLst/>
              <a:ahLst/>
              <a:cxnLst/>
              <a:rect l="l" t="t" r="r" b="b"/>
              <a:pathLst>
                <a:path w="148869" h="83020">
                  <a:moveTo>
                    <a:pt x="74435" y="0"/>
                  </a:moveTo>
                  <a:cubicBezTo>
                    <a:pt x="111646" y="0"/>
                    <a:pt x="148870" y="20752"/>
                    <a:pt x="148870" y="41517"/>
                  </a:cubicBezTo>
                  <a:cubicBezTo>
                    <a:pt x="148870" y="62268"/>
                    <a:pt x="111646" y="83020"/>
                    <a:pt x="74435" y="83020"/>
                  </a:cubicBezTo>
                  <a:cubicBezTo>
                    <a:pt x="37224" y="83020"/>
                    <a:pt x="0" y="62268"/>
                    <a:pt x="0" y="41517"/>
                  </a:cubicBezTo>
                  <a:cubicBezTo>
                    <a:pt x="0" y="20752"/>
                    <a:pt x="37224" y="0"/>
                    <a:pt x="74435" y="0"/>
                  </a:cubicBezTo>
                  <a:close/>
                </a:path>
              </a:pathLst>
            </a:custGeom>
            <a:grpFill/>
            <a:ln w="12700" cap="sq">
              <a:solidFill>
                <a:srgbClr val="FEFFFE"/>
              </a:solidFill>
            </a:ln>
          </p:spPr>
        </p:sp>
        <p:sp>
          <p:nvSpPr>
            <p:cNvPr id="1044" name="Freeform 487">
              <a:extLst>
                <a:ext uri="{FF2B5EF4-FFF2-40B4-BE49-F238E27FC236}">
                  <a16:creationId xmlns:a16="http://schemas.microsoft.com/office/drawing/2014/main" id="{4F2C703E-68DB-49B3-837E-D24B8795B4B6}"/>
                </a:ext>
              </a:extLst>
            </p:cNvPr>
            <p:cNvSpPr/>
            <p:nvPr/>
          </p:nvSpPr>
          <p:spPr>
            <a:xfrm>
              <a:off x="1455011" y="1936445"/>
              <a:ext cx="137490" cy="64084"/>
            </a:xfrm>
            <a:custGeom>
              <a:avLst/>
              <a:gdLst/>
              <a:ahLst/>
              <a:cxnLst/>
              <a:rect l="l" t="t" r="r" b="b"/>
              <a:pathLst>
                <a:path w="137490" h="64084">
                  <a:moveTo>
                    <a:pt x="68745" y="0"/>
                  </a:moveTo>
                  <a:cubicBezTo>
                    <a:pt x="103124" y="0"/>
                    <a:pt x="137490" y="16028"/>
                    <a:pt x="137490" y="32043"/>
                  </a:cubicBezTo>
                  <a:cubicBezTo>
                    <a:pt x="137490" y="48070"/>
                    <a:pt x="103124" y="64084"/>
                    <a:pt x="68745" y="64084"/>
                  </a:cubicBezTo>
                  <a:cubicBezTo>
                    <a:pt x="34366" y="64084"/>
                    <a:pt x="0" y="48070"/>
                    <a:pt x="0" y="32043"/>
                  </a:cubicBezTo>
                  <a:cubicBezTo>
                    <a:pt x="0" y="16028"/>
                    <a:pt x="34366" y="0"/>
                    <a:pt x="68745" y="0"/>
                  </a:cubicBezTo>
                </a:path>
              </a:pathLst>
            </a:custGeom>
            <a:grpFill/>
          </p:spPr>
        </p:sp>
        <p:sp>
          <p:nvSpPr>
            <p:cNvPr id="1045" name="Freeform 488">
              <a:extLst>
                <a:ext uri="{FF2B5EF4-FFF2-40B4-BE49-F238E27FC236}">
                  <a16:creationId xmlns:a16="http://schemas.microsoft.com/office/drawing/2014/main" id="{50E82D77-5B5A-4846-B285-183663FB9F79}"/>
                </a:ext>
              </a:extLst>
            </p:cNvPr>
            <p:cNvSpPr/>
            <p:nvPr/>
          </p:nvSpPr>
          <p:spPr>
            <a:xfrm>
              <a:off x="1455011" y="1936445"/>
              <a:ext cx="137490" cy="64084"/>
            </a:xfrm>
            <a:custGeom>
              <a:avLst/>
              <a:gdLst/>
              <a:ahLst/>
              <a:cxnLst/>
              <a:rect l="l" t="t" r="r" b="b"/>
              <a:pathLst>
                <a:path w="137490" h="64084">
                  <a:moveTo>
                    <a:pt x="68745" y="0"/>
                  </a:moveTo>
                  <a:cubicBezTo>
                    <a:pt x="103124" y="0"/>
                    <a:pt x="137490" y="16028"/>
                    <a:pt x="137490" y="32043"/>
                  </a:cubicBezTo>
                  <a:cubicBezTo>
                    <a:pt x="137490" y="48070"/>
                    <a:pt x="103124" y="64084"/>
                    <a:pt x="68745" y="64084"/>
                  </a:cubicBezTo>
                  <a:cubicBezTo>
                    <a:pt x="34366" y="64084"/>
                    <a:pt x="0" y="48070"/>
                    <a:pt x="0" y="32043"/>
                  </a:cubicBezTo>
                  <a:cubicBezTo>
                    <a:pt x="0" y="16028"/>
                    <a:pt x="34366" y="0"/>
                    <a:pt x="68745" y="0"/>
                  </a:cubicBezTo>
                  <a:close/>
                </a:path>
              </a:pathLst>
            </a:custGeom>
            <a:grpFill/>
            <a:ln w="12700" cap="sq">
              <a:solidFill>
                <a:srgbClr val="FEFFFE"/>
              </a:solidFill>
            </a:ln>
          </p:spPr>
        </p:sp>
        <p:sp>
          <p:nvSpPr>
            <p:cNvPr id="1046" name="Freeform 489">
              <a:extLst>
                <a:ext uri="{FF2B5EF4-FFF2-40B4-BE49-F238E27FC236}">
                  <a16:creationId xmlns:a16="http://schemas.microsoft.com/office/drawing/2014/main" id="{C27BFF10-650C-429C-944B-13D433182FDF}"/>
                </a:ext>
              </a:extLst>
            </p:cNvPr>
            <p:cNvSpPr/>
            <p:nvPr/>
          </p:nvSpPr>
          <p:spPr>
            <a:xfrm>
              <a:off x="1455151" y="1936299"/>
              <a:ext cx="137211" cy="64376"/>
            </a:xfrm>
            <a:custGeom>
              <a:avLst/>
              <a:gdLst/>
              <a:ahLst/>
              <a:cxnLst/>
              <a:rect l="l" t="t" r="r" b="b"/>
              <a:pathLst>
                <a:path w="137211" h="64376">
                  <a:moveTo>
                    <a:pt x="68605" y="0"/>
                  </a:moveTo>
                  <a:cubicBezTo>
                    <a:pt x="102908" y="0"/>
                    <a:pt x="137211" y="16091"/>
                    <a:pt x="137211" y="32195"/>
                  </a:cubicBezTo>
                  <a:cubicBezTo>
                    <a:pt x="137211" y="48286"/>
                    <a:pt x="102908" y="64377"/>
                    <a:pt x="68605" y="64377"/>
                  </a:cubicBezTo>
                  <a:cubicBezTo>
                    <a:pt x="34302" y="64377"/>
                    <a:pt x="0" y="48286"/>
                    <a:pt x="0" y="32195"/>
                  </a:cubicBezTo>
                  <a:cubicBezTo>
                    <a:pt x="0" y="16091"/>
                    <a:pt x="34302" y="0"/>
                    <a:pt x="68605" y="0"/>
                  </a:cubicBezTo>
                </a:path>
              </a:pathLst>
            </a:custGeom>
            <a:grpFill/>
          </p:spPr>
        </p:sp>
        <p:sp>
          <p:nvSpPr>
            <p:cNvPr id="1047" name="Freeform 490">
              <a:extLst>
                <a:ext uri="{FF2B5EF4-FFF2-40B4-BE49-F238E27FC236}">
                  <a16:creationId xmlns:a16="http://schemas.microsoft.com/office/drawing/2014/main" id="{2F865F73-07E2-41BD-B53F-80FB39FD368B}"/>
                </a:ext>
              </a:extLst>
            </p:cNvPr>
            <p:cNvSpPr/>
            <p:nvPr/>
          </p:nvSpPr>
          <p:spPr>
            <a:xfrm>
              <a:off x="1455151" y="1936299"/>
              <a:ext cx="137211" cy="64376"/>
            </a:xfrm>
            <a:custGeom>
              <a:avLst/>
              <a:gdLst/>
              <a:ahLst/>
              <a:cxnLst/>
              <a:rect l="l" t="t" r="r" b="b"/>
              <a:pathLst>
                <a:path w="137211" h="64376">
                  <a:moveTo>
                    <a:pt x="68605" y="0"/>
                  </a:moveTo>
                  <a:cubicBezTo>
                    <a:pt x="102908" y="0"/>
                    <a:pt x="137211" y="16091"/>
                    <a:pt x="137211" y="32195"/>
                  </a:cubicBezTo>
                  <a:cubicBezTo>
                    <a:pt x="137211" y="48286"/>
                    <a:pt x="102908" y="64377"/>
                    <a:pt x="68605" y="64377"/>
                  </a:cubicBezTo>
                  <a:cubicBezTo>
                    <a:pt x="34302" y="64377"/>
                    <a:pt x="0" y="48286"/>
                    <a:pt x="0" y="32195"/>
                  </a:cubicBezTo>
                  <a:cubicBezTo>
                    <a:pt x="0" y="16091"/>
                    <a:pt x="34302" y="0"/>
                    <a:pt x="68605" y="0"/>
                  </a:cubicBezTo>
                  <a:close/>
                </a:path>
              </a:pathLst>
            </a:custGeom>
            <a:grpFill/>
            <a:ln w="12700" cap="sq">
              <a:solidFill>
                <a:srgbClr val="FEFFFE"/>
              </a:solidFill>
            </a:ln>
          </p:spPr>
        </p:sp>
        <p:sp>
          <p:nvSpPr>
            <p:cNvPr id="1048" name="Freeform 491">
              <a:extLst>
                <a:ext uri="{FF2B5EF4-FFF2-40B4-BE49-F238E27FC236}">
                  <a16:creationId xmlns:a16="http://schemas.microsoft.com/office/drawing/2014/main" id="{9CD9FEAA-D435-497B-A600-515154B1B049}"/>
                </a:ext>
              </a:extLst>
            </p:cNvPr>
            <p:cNvSpPr/>
            <p:nvPr/>
          </p:nvSpPr>
          <p:spPr>
            <a:xfrm>
              <a:off x="1449182" y="1923468"/>
              <a:ext cx="149149" cy="82728"/>
            </a:xfrm>
            <a:custGeom>
              <a:avLst/>
              <a:gdLst/>
              <a:ahLst/>
              <a:cxnLst/>
              <a:rect l="l" t="t" r="r" b="b"/>
              <a:pathLst>
                <a:path w="149149" h="82728">
                  <a:moveTo>
                    <a:pt x="74574" y="0"/>
                  </a:moveTo>
                  <a:cubicBezTo>
                    <a:pt x="111861" y="0"/>
                    <a:pt x="149149" y="20689"/>
                    <a:pt x="149149" y="41364"/>
                  </a:cubicBezTo>
                  <a:cubicBezTo>
                    <a:pt x="149149" y="62052"/>
                    <a:pt x="111861" y="82728"/>
                    <a:pt x="74574" y="82728"/>
                  </a:cubicBezTo>
                  <a:cubicBezTo>
                    <a:pt x="37287" y="82728"/>
                    <a:pt x="0" y="62052"/>
                    <a:pt x="0" y="41364"/>
                  </a:cubicBezTo>
                  <a:cubicBezTo>
                    <a:pt x="0" y="20689"/>
                    <a:pt x="37287" y="0"/>
                    <a:pt x="74574" y="0"/>
                  </a:cubicBezTo>
                </a:path>
              </a:pathLst>
            </a:custGeom>
            <a:grpFill/>
          </p:spPr>
        </p:sp>
        <p:sp>
          <p:nvSpPr>
            <p:cNvPr id="1049" name="Freeform 492">
              <a:extLst>
                <a:ext uri="{FF2B5EF4-FFF2-40B4-BE49-F238E27FC236}">
                  <a16:creationId xmlns:a16="http://schemas.microsoft.com/office/drawing/2014/main" id="{FA17F463-109B-4B1D-B870-6D4EDE7EF980}"/>
                </a:ext>
              </a:extLst>
            </p:cNvPr>
            <p:cNvSpPr/>
            <p:nvPr/>
          </p:nvSpPr>
          <p:spPr>
            <a:xfrm>
              <a:off x="1449182" y="1923468"/>
              <a:ext cx="149149" cy="82728"/>
            </a:xfrm>
            <a:custGeom>
              <a:avLst/>
              <a:gdLst/>
              <a:ahLst/>
              <a:cxnLst/>
              <a:rect l="l" t="t" r="r" b="b"/>
              <a:pathLst>
                <a:path w="149149" h="82728">
                  <a:moveTo>
                    <a:pt x="74574" y="0"/>
                  </a:moveTo>
                  <a:cubicBezTo>
                    <a:pt x="111861" y="0"/>
                    <a:pt x="149149" y="20689"/>
                    <a:pt x="149149" y="41364"/>
                  </a:cubicBezTo>
                  <a:cubicBezTo>
                    <a:pt x="149149" y="62052"/>
                    <a:pt x="111861" y="82728"/>
                    <a:pt x="74574" y="82728"/>
                  </a:cubicBezTo>
                  <a:cubicBezTo>
                    <a:pt x="37287" y="82728"/>
                    <a:pt x="0" y="62052"/>
                    <a:pt x="0" y="41364"/>
                  </a:cubicBezTo>
                  <a:cubicBezTo>
                    <a:pt x="0" y="20689"/>
                    <a:pt x="37287" y="0"/>
                    <a:pt x="74574" y="0"/>
                  </a:cubicBezTo>
                  <a:close/>
                </a:path>
              </a:pathLst>
            </a:custGeom>
            <a:grpFill/>
            <a:ln w="12700" cap="sq">
              <a:solidFill>
                <a:srgbClr val="FEFFFE"/>
              </a:solidFill>
            </a:ln>
          </p:spPr>
        </p:sp>
        <p:sp>
          <p:nvSpPr>
            <p:cNvPr id="1050" name="Freeform 493">
              <a:extLst>
                <a:ext uri="{FF2B5EF4-FFF2-40B4-BE49-F238E27FC236}">
                  <a16:creationId xmlns:a16="http://schemas.microsoft.com/office/drawing/2014/main" id="{52B6A5F6-C5D2-4902-BC48-F29BD4BDCAE0}"/>
                </a:ext>
              </a:extLst>
            </p:cNvPr>
            <p:cNvSpPr/>
            <p:nvPr/>
          </p:nvSpPr>
          <p:spPr>
            <a:xfrm>
              <a:off x="1449321" y="1923322"/>
              <a:ext cx="148869" cy="83020"/>
            </a:xfrm>
            <a:custGeom>
              <a:avLst/>
              <a:gdLst/>
              <a:ahLst/>
              <a:cxnLst/>
              <a:rect l="l" t="t" r="r" b="b"/>
              <a:pathLst>
                <a:path w="148869" h="83020">
                  <a:moveTo>
                    <a:pt x="74435" y="0"/>
                  </a:moveTo>
                  <a:cubicBezTo>
                    <a:pt x="111646" y="0"/>
                    <a:pt x="148870" y="20752"/>
                    <a:pt x="148870" y="41504"/>
                  </a:cubicBezTo>
                  <a:cubicBezTo>
                    <a:pt x="148870" y="62268"/>
                    <a:pt x="111646" y="83020"/>
                    <a:pt x="74435" y="83020"/>
                  </a:cubicBezTo>
                  <a:cubicBezTo>
                    <a:pt x="37224" y="83020"/>
                    <a:pt x="0" y="62268"/>
                    <a:pt x="0" y="41504"/>
                  </a:cubicBezTo>
                  <a:cubicBezTo>
                    <a:pt x="0" y="20752"/>
                    <a:pt x="37224" y="0"/>
                    <a:pt x="74435" y="0"/>
                  </a:cubicBezTo>
                </a:path>
              </a:pathLst>
            </a:custGeom>
            <a:grpFill/>
          </p:spPr>
        </p:sp>
        <p:sp>
          <p:nvSpPr>
            <p:cNvPr id="1051" name="Freeform 494">
              <a:extLst>
                <a:ext uri="{FF2B5EF4-FFF2-40B4-BE49-F238E27FC236}">
                  <a16:creationId xmlns:a16="http://schemas.microsoft.com/office/drawing/2014/main" id="{3EA31BAB-A8C4-405C-A7E5-9CB55C4C579C}"/>
                </a:ext>
              </a:extLst>
            </p:cNvPr>
            <p:cNvSpPr/>
            <p:nvPr/>
          </p:nvSpPr>
          <p:spPr>
            <a:xfrm>
              <a:off x="1449321" y="1923322"/>
              <a:ext cx="148869" cy="83020"/>
            </a:xfrm>
            <a:custGeom>
              <a:avLst/>
              <a:gdLst/>
              <a:ahLst/>
              <a:cxnLst/>
              <a:rect l="l" t="t" r="r" b="b"/>
              <a:pathLst>
                <a:path w="148869" h="83020">
                  <a:moveTo>
                    <a:pt x="74435" y="0"/>
                  </a:moveTo>
                  <a:cubicBezTo>
                    <a:pt x="111646" y="0"/>
                    <a:pt x="148870" y="20752"/>
                    <a:pt x="148870" y="41504"/>
                  </a:cubicBezTo>
                  <a:cubicBezTo>
                    <a:pt x="148870" y="62268"/>
                    <a:pt x="111646" y="83020"/>
                    <a:pt x="74435" y="83020"/>
                  </a:cubicBezTo>
                  <a:cubicBezTo>
                    <a:pt x="37224" y="83020"/>
                    <a:pt x="0" y="62268"/>
                    <a:pt x="0" y="41504"/>
                  </a:cubicBezTo>
                  <a:cubicBezTo>
                    <a:pt x="0" y="20752"/>
                    <a:pt x="37224" y="0"/>
                    <a:pt x="74435" y="0"/>
                  </a:cubicBezTo>
                  <a:close/>
                </a:path>
              </a:pathLst>
            </a:custGeom>
            <a:grpFill/>
            <a:ln w="12700" cap="sq">
              <a:solidFill>
                <a:srgbClr val="FEFFFE"/>
              </a:solidFill>
            </a:ln>
          </p:spPr>
        </p:sp>
        <p:sp>
          <p:nvSpPr>
            <p:cNvPr id="1052" name="Freeform 495">
              <a:extLst>
                <a:ext uri="{FF2B5EF4-FFF2-40B4-BE49-F238E27FC236}">
                  <a16:creationId xmlns:a16="http://schemas.microsoft.com/office/drawing/2014/main" id="{ACEC65F9-CB13-4256-B1CC-CF01DFE4065C}"/>
                </a:ext>
              </a:extLst>
            </p:cNvPr>
            <p:cNvSpPr/>
            <p:nvPr/>
          </p:nvSpPr>
          <p:spPr>
            <a:xfrm>
              <a:off x="1455011" y="1915151"/>
              <a:ext cx="137490" cy="64084"/>
            </a:xfrm>
            <a:custGeom>
              <a:avLst/>
              <a:gdLst/>
              <a:ahLst/>
              <a:cxnLst/>
              <a:rect l="l" t="t" r="r" b="b"/>
              <a:pathLst>
                <a:path w="137490" h="64084">
                  <a:moveTo>
                    <a:pt x="68745" y="0"/>
                  </a:moveTo>
                  <a:cubicBezTo>
                    <a:pt x="103124" y="0"/>
                    <a:pt x="137490" y="16027"/>
                    <a:pt x="137490" y="32042"/>
                  </a:cubicBezTo>
                  <a:cubicBezTo>
                    <a:pt x="137490" y="48069"/>
                    <a:pt x="103124" y="64084"/>
                    <a:pt x="68745" y="64084"/>
                  </a:cubicBezTo>
                  <a:cubicBezTo>
                    <a:pt x="34366" y="64084"/>
                    <a:pt x="0" y="48069"/>
                    <a:pt x="0" y="32042"/>
                  </a:cubicBezTo>
                  <a:cubicBezTo>
                    <a:pt x="0" y="16027"/>
                    <a:pt x="34366" y="0"/>
                    <a:pt x="68745" y="0"/>
                  </a:cubicBezTo>
                </a:path>
              </a:pathLst>
            </a:custGeom>
            <a:grpFill/>
          </p:spPr>
        </p:sp>
        <p:sp>
          <p:nvSpPr>
            <p:cNvPr id="1053" name="Freeform 496">
              <a:extLst>
                <a:ext uri="{FF2B5EF4-FFF2-40B4-BE49-F238E27FC236}">
                  <a16:creationId xmlns:a16="http://schemas.microsoft.com/office/drawing/2014/main" id="{0F33E310-8A09-439D-9747-4BE110E967CE}"/>
                </a:ext>
              </a:extLst>
            </p:cNvPr>
            <p:cNvSpPr/>
            <p:nvPr/>
          </p:nvSpPr>
          <p:spPr>
            <a:xfrm>
              <a:off x="1455011" y="1915151"/>
              <a:ext cx="137490" cy="64084"/>
            </a:xfrm>
            <a:custGeom>
              <a:avLst/>
              <a:gdLst/>
              <a:ahLst/>
              <a:cxnLst/>
              <a:rect l="l" t="t" r="r" b="b"/>
              <a:pathLst>
                <a:path w="137490" h="64084">
                  <a:moveTo>
                    <a:pt x="68745" y="0"/>
                  </a:moveTo>
                  <a:cubicBezTo>
                    <a:pt x="103124" y="0"/>
                    <a:pt x="137490" y="16027"/>
                    <a:pt x="137490" y="32042"/>
                  </a:cubicBezTo>
                  <a:cubicBezTo>
                    <a:pt x="137490" y="48069"/>
                    <a:pt x="103124" y="64084"/>
                    <a:pt x="68745" y="64084"/>
                  </a:cubicBezTo>
                  <a:cubicBezTo>
                    <a:pt x="34366" y="64084"/>
                    <a:pt x="0" y="48069"/>
                    <a:pt x="0" y="32042"/>
                  </a:cubicBezTo>
                  <a:cubicBezTo>
                    <a:pt x="0" y="16027"/>
                    <a:pt x="34366" y="0"/>
                    <a:pt x="68745" y="0"/>
                  </a:cubicBezTo>
                  <a:close/>
                </a:path>
              </a:pathLst>
            </a:custGeom>
            <a:grpFill/>
            <a:ln w="12700" cap="sq">
              <a:solidFill>
                <a:srgbClr val="FEFFFE"/>
              </a:solidFill>
            </a:ln>
          </p:spPr>
        </p:sp>
        <p:sp>
          <p:nvSpPr>
            <p:cNvPr id="1054" name="Freeform 497">
              <a:extLst>
                <a:ext uri="{FF2B5EF4-FFF2-40B4-BE49-F238E27FC236}">
                  <a16:creationId xmlns:a16="http://schemas.microsoft.com/office/drawing/2014/main" id="{368BD5BA-1B45-4EA5-BA08-B23FFECA2727}"/>
                </a:ext>
              </a:extLst>
            </p:cNvPr>
            <p:cNvSpPr/>
            <p:nvPr/>
          </p:nvSpPr>
          <p:spPr>
            <a:xfrm>
              <a:off x="1455151" y="1915005"/>
              <a:ext cx="137211" cy="64376"/>
            </a:xfrm>
            <a:custGeom>
              <a:avLst/>
              <a:gdLst/>
              <a:ahLst/>
              <a:cxnLst/>
              <a:rect l="l" t="t" r="r" b="b"/>
              <a:pathLst>
                <a:path w="137211" h="64376">
                  <a:moveTo>
                    <a:pt x="68605" y="0"/>
                  </a:moveTo>
                  <a:cubicBezTo>
                    <a:pt x="102908" y="0"/>
                    <a:pt x="137211" y="16091"/>
                    <a:pt x="137211" y="32195"/>
                  </a:cubicBezTo>
                  <a:cubicBezTo>
                    <a:pt x="137211" y="48286"/>
                    <a:pt x="102908" y="64377"/>
                    <a:pt x="68605" y="64377"/>
                  </a:cubicBezTo>
                  <a:cubicBezTo>
                    <a:pt x="34302" y="64377"/>
                    <a:pt x="0" y="48286"/>
                    <a:pt x="0" y="32195"/>
                  </a:cubicBezTo>
                  <a:cubicBezTo>
                    <a:pt x="0" y="16091"/>
                    <a:pt x="34302" y="0"/>
                    <a:pt x="68605" y="0"/>
                  </a:cubicBezTo>
                </a:path>
              </a:pathLst>
            </a:custGeom>
            <a:grpFill/>
          </p:spPr>
        </p:sp>
        <p:sp>
          <p:nvSpPr>
            <p:cNvPr id="1055" name="Freeform 498">
              <a:extLst>
                <a:ext uri="{FF2B5EF4-FFF2-40B4-BE49-F238E27FC236}">
                  <a16:creationId xmlns:a16="http://schemas.microsoft.com/office/drawing/2014/main" id="{B86C2427-E57F-4249-B4BC-613F336652F3}"/>
                </a:ext>
              </a:extLst>
            </p:cNvPr>
            <p:cNvSpPr/>
            <p:nvPr/>
          </p:nvSpPr>
          <p:spPr>
            <a:xfrm>
              <a:off x="1455151" y="1915005"/>
              <a:ext cx="137211" cy="64376"/>
            </a:xfrm>
            <a:custGeom>
              <a:avLst/>
              <a:gdLst/>
              <a:ahLst/>
              <a:cxnLst/>
              <a:rect l="l" t="t" r="r" b="b"/>
              <a:pathLst>
                <a:path w="137211" h="64376">
                  <a:moveTo>
                    <a:pt x="68605" y="0"/>
                  </a:moveTo>
                  <a:cubicBezTo>
                    <a:pt x="102908" y="0"/>
                    <a:pt x="137211" y="16091"/>
                    <a:pt x="137211" y="32195"/>
                  </a:cubicBezTo>
                  <a:cubicBezTo>
                    <a:pt x="137211" y="48286"/>
                    <a:pt x="102908" y="64377"/>
                    <a:pt x="68605" y="64377"/>
                  </a:cubicBezTo>
                  <a:cubicBezTo>
                    <a:pt x="34302" y="64377"/>
                    <a:pt x="0" y="48286"/>
                    <a:pt x="0" y="32195"/>
                  </a:cubicBezTo>
                  <a:cubicBezTo>
                    <a:pt x="0" y="16091"/>
                    <a:pt x="34302" y="0"/>
                    <a:pt x="68605" y="0"/>
                  </a:cubicBezTo>
                  <a:close/>
                </a:path>
              </a:pathLst>
            </a:custGeom>
            <a:grpFill/>
            <a:ln w="12700" cap="sq">
              <a:solidFill>
                <a:srgbClr val="FEFFFE"/>
              </a:solidFill>
            </a:ln>
          </p:spPr>
        </p:sp>
        <p:sp>
          <p:nvSpPr>
            <p:cNvPr id="1056" name="Freeform 499">
              <a:extLst>
                <a:ext uri="{FF2B5EF4-FFF2-40B4-BE49-F238E27FC236}">
                  <a16:creationId xmlns:a16="http://schemas.microsoft.com/office/drawing/2014/main" id="{80D72E63-3D30-478F-AC4B-4D72B54C5E24}"/>
                </a:ext>
              </a:extLst>
            </p:cNvPr>
            <p:cNvSpPr/>
            <p:nvPr/>
          </p:nvSpPr>
          <p:spPr>
            <a:xfrm>
              <a:off x="1449182" y="1902172"/>
              <a:ext cx="149149" cy="82728"/>
            </a:xfrm>
            <a:custGeom>
              <a:avLst/>
              <a:gdLst/>
              <a:ahLst/>
              <a:cxnLst/>
              <a:rect l="l" t="t" r="r" b="b"/>
              <a:pathLst>
                <a:path w="149149" h="82728">
                  <a:moveTo>
                    <a:pt x="74574" y="0"/>
                  </a:moveTo>
                  <a:cubicBezTo>
                    <a:pt x="111861" y="0"/>
                    <a:pt x="149149" y="20688"/>
                    <a:pt x="149149" y="41364"/>
                  </a:cubicBezTo>
                  <a:cubicBezTo>
                    <a:pt x="149149" y="62052"/>
                    <a:pt x="111861" y="82728"/>
                    <a:pt x="74574" y="82728"/>
                  </a:cubicBezTo>
                  <a:cubicBezTo>
                    <a:pt x="37287" y="82728"/>
                    <a:pt x="0" y="62052"/>
                    <a:pt x="0" y="41364"/>
                  </a:cubicBezTo>
                  <a:cubicBezTo>
                    <a:pt x="0" y="20688"/>
                    <a:pt x="37287" y="0"/>
                    <a:pt x="74574" y="0"/>
                  </a:cubicBezTo>
                </a:path>
              </a:pathLst>
            </a:custGeom>
            <a:grpFill/>
          </p:spPr>
        </p:sp>
        <p:sp>
          <p:nvSpPr>
            <p:cNvPr id="1057" name="Freeform 500">
              <a:extLst>
                <a:ext uri="{FF2B5EF4-FFF2-40B4-BE49-F238E27FC236}">
                  <a16:creationId xmlns:a16="http://schemas.microsoft.com/office/drawing/2014/main" id="{E9F42A40-59EB-4035-9D54-37F6F142D70B}"/>
                </a:ext>
              </a:extLst>
            </p:cNvPr>
            <p:cNvSpPr/>
            <p:nvPr/>
          </p:nvSpPr>
          <p:spPr>
            <a:xfrm>
              <a:off x="1449182" y="1902172"/>
              <a:ext cx="149149" cy="82728"/>
            </a:xfrm>
            <a:custGeom>
              <a:avLst/>
              <a:gdLst/>
              <a:ahLst/>
              <a:cxnLst/>
              <a:rect l="l" t="t" r="r" b="b"/>
              <a:pathLst>
                <a:path w="149149" h="82728">
                  <a:moveTo>
                    <a:pt x="74574" y="0"/>
                  </a:moveTo>
                  <a:cubicBezTo>
                    <a:pt x="111861" y="0"/>
                    <a:pt x="149149" y="20688"/>
                    <a:pt x="149149" y="41364"/>
                  </a:cubicBezTo>
                  <a:cubicBezTo>
                    <a:pt x="149149" y="62052"/>
                    <a:pt x="111861" y="82728"/>
                    <a:pt x="74574" y="82728"/>
                  </a:cubicBezTo>
                  <a:cubicBezTo>
                    <a:pt x="37287" y="82728"/>
                    <a:pt x="0" y="62052"/>
                    <a:pt x="0" y="41364"/>
                  </a:cubicBezTo>
                  <a:cubicBezTo>
                    <a:pt x="0" y="20688"/>
                    <a:pt x="37287" y="0"/>
                    <a:pt x="74574" y="0"/>
                  </a:cubicBezTo>
                  <a:close/>
                </a:path>
              </a:pathLst>
            </a:custGeom>
            <a:grpFill/>
            <a:ln w="12700" cap="sq">
              <a:solidFill>
                <a:srgbClr val="FEFFFE"/>
              </a:solidFill>
            </a:ln>
          </p:spPr>
        </p:sp>
        <p:sp>
          <p:nvSpPr>
            <p:cNvPr id="1058" name="Freeform 501">
              <a:extLst>
                <a:ext uri="{FF2B5EF4-FFF2-40B4-BE49-F238E27FC236}">
                  <a16:creationId xmlns:a16="http://schemas.microsoft.com/office/drawing/2014/main" id="{E0F4A7C0-9736-44E2-906C-4128A693731D}"/>
                </a:ext>
              </a:extLst>
            </p:cNvPr>
            <p:cNvSpPr/>
            <p:nvPr/>
          </p:nvSpPr>
          <p:spPr>
            <a:xfrm>
              <a:off x="1449321" y="1902027"/>
              <a:ext cx="148869" cy="83020"/>
            </a:xfrm>
            <a:custGeom>
              <a:avLst/>
              <a:gdLst/>
              <a:ahLst/>
              <a:cxnLst/>
              <a:rect l="l" t="t" r="r" b="b"/>
              <a:pathLst>
                <a:path w="148869" h="83020">
                  <a:moveTo>
                    <a:pt x="74435" y="0"/>
                  </a:moveTo>
                  <a:cubicBezTo>
                    <a:pt x="111646" y="0"/>
                    <a:pt x="148870" y="20752"/>
                    <a:pt x="148870" y="41516"/>
                  </a:cubicBezTo>
                  <a:cubicBezTo>
                    <a:pt x="148870" y="62268"/>
                    <a:pt x="111646" y="83020"/>
                    <a:pt x="74435" y="83020"/>
                  </a:cubicBezTo>
                  <a:cubicBezTo>
                    <a:pt x="37224" y="83020"/>
                    <a:pt x="0" y="62268"/>
                    <a:pt x="0" y="41516"/>
                  </a:cubicBezTo>
                  <a:cubicBezTo>
                    <a:pt x="0" y="20752"/>
                    <a:pt x="37224" y="0"/>
                    <a:pt x="74435" y="0"/>
                  </a:cubicBezTo>
                </a:path>
              </a:pathLst>
            </a:custGeom>
            <a:grpFill/>
          </p:spPr>
        </p:sp>
        <p:sp>
          <p:nvSpPr>
            <p:cNvPr id="1059" name="Freeform 502">
              <a:extLst>
                <a:ext uri="{FF2B5EF4-FFF2-40B4-BE49-F238E27FC236}">
                  <a16:creationId xmlns:a16="http://schemas.microsoft.com/office/drawing/2014/main" id="{EFBFBFAF-D6D0-4FB3-B68B-521105742C01}"/>
                </a:ext>
              </a:extLst>
            </p:cNvPr>
            <p:cNvSpPr/>
            <p:nvPr/>
          </p:nvSpPr>
          <p:spPr>
            <a:xfrm>
              <a:off x="1449321" y="1902027"/>
              <a:ext cx="148869" cy="83020"/>
            </a:xfrm>
            <a:custGeom>
              <a:avLst/>
              <a:gdLst/>
              <a:ahLst/>
              <a:cxnLst/>
              <a:rect l="l" t="t" r="r" b="b"/>
              <a:pathLst>
                <a:path w="148869" h="83020">
                  <a:moveTo>
                    <a:pt x="74435" y="0"/>
                  </a:moveTo>
                  <a:cubicBezTo>
                    <a:pt x="111646" y="0"/>
                    <a:pt x="148870" y="20752"/>
                    <a:pt x="148870" y="41516"/>
                  </a:cubicBezTo>
                  <a:cubicBezTo>
                    <a:pt x="148870" y="62268"/>
                    <a:pt x="111646" y="83020"/>
                    <a:pt x="74435" y="83020"/>
                  </a:cubicBezTo>
                  <a:cubicBezTo>
                    <a:pt x="37224" y="83020"/>
                    <a:pt x="0" y="62268"/>
                    <a:pt x="0" y="41516"/>
                  </a:cubicBezTo>
                  <a:cubicBezTo>
                    <a:pt x="0" y="20752"/>
                    <a:pt x="37224" y="0"/>
                    <a:pt x="74435" y="0"/>
                  </a:cubicBezTo>
                  <a:close/>
                </a:path>
              </a:pathLst>
            </a:custGeom>
            <a:grpFill/>
            <a:ln w="12700" cap="sq">
              <a:solidFill>
                <a:srgbClr val="FEFFFE"/>
              </a:solidFill>
            </a:ln>
          </p:spPr>
        </p:sp>
        <p:sp>
          <p:nvSpPr>
            <p:cNvPr id="1060" name="Freeform 503">
              <a:extLst>
                <a:ext uri="{FF2B5EF4-FFF2-40B4-BE49-F238E27FC236}">
                  <a16:creationId xmlns:a16="http://schemas.microsoft.com/office/drawing/2014/main" id="{01C3BA3A-02DB-4200-A405-56B943FC50FB}"/>
                </a:ext>
              </a:extLst>
            </p:cNvPr>
            <p:cNvSpPr/>
            <p:nvPr/>
          </p:nvSpPr>
          <p:spPr>
            <a:xfrm>
              <a:off x="1455011" y="2000330"/>
              <a:ext cx="137490" cy="64084"/>
            </a:xfrm>
            <a:custGeom>
              <a:avLst/>
              <a:gdLst/>
              <a:ahLst/>
              <a:cxnLst/>
              <a:rect l="l" t="t" r="r" b="b"/>
              <a:pathLst>
                <a:path w="137490" h="64084">
                  <a:moveTo>
                    <a:pt x="68745" y="0"/>
                  </a:moveTo>
                  <a:cubicBezTo>
                    <a:pt x="103124" y="0"/>
                    <a:pt x="137490" y="16027"/>
                    <a:pt x="137490" y="32042"/>
                  </a:cubicBezTo>
                  <a:cubicBezTo>
                    <a:pt x="137490" y="48069"/>
                    <a:pt x="103124" y="64084"/>
                    <a:pt x="68745" y="64084"/>
                  </a:cubicBezTo>
                  <a:cubicBezTo>
                    <a:pt x="34366" y="64084"/>
                    <a:pt x="0" y="48069"/>
                    <a:pt x="0" y="32042"/>
                  </a:cubicBezTo>
                  <a:cubicBezTo>
                    <a:pt x="0" y="16027"/>
                    <a:pt x="34366" y="0"/>
                    <a:pt x="68745" y="0"/>
                  </a:cubicBezTo>
                </a:path>
              </a:pathLst>
            </a:custGeom>
            <a:grpFill/>
          </p:spPr>
        </p:sp>
        <p:sp>
          <p:nvSpPr>
            <p:cNvPr id="1061" name="Freeform 504">
              <a:extLst>
                <a:ext uri="{FF2B5EF4-FFF2-40B4-BE49-F238E27FC236}">
                  <a16:creationId xmlns:a16="http://schemas.microsoft.com/office/drawing/2014/main" id="{A6978979-4382-4C93-B6DC-2A34D3CA85AF}"/>
                </a:ext>
              </a:extLst>
            </p:cNvPr>
            <p:cNvSpPr/>
            <p:nvPr/>
          </p:nvSpPr>
          <p:spPr>
            <a:xfrm>
              <a:off x="1455011" y="2000330"/>
              <a:ext cx="137490" cy="64084"/>
            </a:xfrm>
            <a:custGeom>
              <a:avLst/>
              <a:gdLst/>
              <a:ahLst/>
              <a:cxnLst/>
              <a:rect l="l" t="t" r="r" b="b"/>
              <a:pathLst>
                <a:path w="137490" h="64084">
                  <a:moveTo>
                    <a:pt x="68745" y="0"/>
                  </a:moveTo>
                  <a:cubicBezTo>
                    <a:pt x="103124" y="0"/>
                    <a:pt x="137490" y="16027"/>
                    <a:pt x="137490" y="32042"/>
                  </a:cubicBezTo>
                  <a:cubicBezTo>
                    <a:pt x="137490" y="48069"/>
                    <a:pt x="103124" y="64084"/>
                    <a:pt x="68745" y="64084"/>
                  </a:cubicBezTo>
                  <a:cubicBezTo>
                    <a:pt x="34366" y="64084"/>
                    <a:pt x="0" y="48069"/>
                    <a:pt x="0" y="32042"/>
                  </a:cubicBezTo>
                  <a:cubicBezTo>
                    <a:pt x="0" y="16027"/>
                    <a:pt x="34366" y="0"/>
                    <a:pt x="68745" y="0"/>
                  </a:cubicBezTo>
                  <a:close/>
                </a:path>
              </a:pathLst>
            </a:custGeom>
            <a:grpFill/>
            <a:ln w="12700" cap="sq">
              <a:solidFill>
                <a:srgbClr val="FEFFFE"/>
              </a:solidFill>
            </a:ln>
          </p:spPr>
        </p:sp>
        <p:sp>
          <p:nvSpPr>
            <p:cNvPr id="1062" name="Freeform 505">
              <a:extLst>
                <a:ext uri="{FF2B5EF4-FFF2-40B4-BE49-F238E27FC236}">
                  <a16:creationId xmlns:a16="http://schemas.microsoft.com/office/drawing/2014/main" id="{AA7DFAD3-127C-45E9-808F-E154320181E3}"/>
                </a:ext>
              </a:extLst>
            </p:cNvPr>
            <p:cNvSpPr/>
            <p:nvPr/>
          </p:nvSpPr>
          <p:spPr>
            <a:xfrm>
              <a:off x="1455151" y="2000184"/>
              <a:ext cx="137211" cy="64376"/>
            </a:xfrm>
            <a:custGeom>
              <a:avLst/>
              <a:gdLst/>
              <a:ahLst/>
              <a:cxnLst/>
              <a:rect l="l" t="t" r="r" b="b"/>
              <a:pathLst>
                <a:path w="137211" h="64376">
                  <a:moveTo>
                    <a:pt x="68605" y="0"/>
                  </a:moveTo>
                  <a:cubicBezTo>
                    <a:pt x="102908" y="0"/>
                    <a:pt x="137211" y="16091"/>
                    <a:pt x="137211" y="32195"/>
                  </a:cubicBezTo>
                  <a:cubicBezTo>
                    <a:pt x="137211" y="48286"/>
                    <a:pt x="102908" y="64376"/>
                    <a:pt x="68605" y="64376"/>
                  </a:cubicBezTo>
                  <a:cubicBezTo>
                    <a:pt x="34302" y="64376"/>
                    <a:pt x="0" y="48286"/>
                    <a:pt x="0" y="32195"/>
                  </a:cubicBezTo>
                  <a:cubicBezTo>
                    <a:pt x="0" y="16091"/>
                    <a:pt x="34302" y="0"/>
                    <a:pt x="68605" y="0"/>
                  </a:cubicBezTo>
                </a:path>
              </a:pathLst>
            </a:custGeom>
            <a:grpFill/>
          </p:spPr>
        </p:sp>
        <p:sp>
          <p:nvSpPr>
            <p:cNvPr id="1063" name="Freeform 506">
              <a:extLst>
                <a:ext uri="{FF2B5EF4-FFF2-40B4-BE49-F238E27FC236}">
                  <a16:creationId xmlns:a16="http://schemas.microsoft.com/office/drawing/2014/main" id="{E700ACF3-A907-4430-AD18-2C42BC3914AC}"/>
                </a:ext>
              </a:extLst>
            </p:cNvPr>
            <p:cNvSpPr/>
            <p:nvPr/>
          </p:nvSpPr>
          <p:spPr>
            <a:xfrm>
              <a:off x="1455151" y="2000184"/>
              <a:ext cx="137211" cy="64376"/>
            </a:xfrm>
            <a:custGeom>
              <a:avLst/>
              <a:gdLst/>
              <a:ahLst/>
              <a:cxnLst/>
              <a:rect l="l" t="t" r="r" b="b"/>
              <a:pathLst>
                <a:path w="137211" h="64376">
                  <a:moveTo>
                    <a:pt x="68605" y="0"/>
                  </a:moveTo>
                  <a:cubicBezTo>
                    <a:pt x="102908" y="0"/>
                    <a:pt x="137211" y="16091"/>
                    <a:pt x="137211" y="32195"/>
                  </a:cubicBezTo>
                  <a:cubicBezTo>
                    <a:pt x="137211" y="48286"/>
                    <a:pt x="102908" y="64376"/>
                    <a:pt x="68605" y="64376"/>
                  </a:cubicBezTo>
                  <a:cubicBezTo>
                    <a:pt x="34302" y="64376"/>
                    <a:pt x="0" y="48286"/>
                    <a:pt x="0" y="32195"/>
                  </a:cubicBezTo>
                  <a:cubicBezTo>
                    <a:pt x="0" y="16091"/>
                    <a:pt x="34302" y="0"/>
                    <a:pt x="68605" y="0"/>
                  </a:cubicBezTo>
                  <a:close/>
                </a:path>
              </a:pathLst>
            </a:custGeom>
            <a:grpFill/>
            <a:ln w="12700" cap="sq">
              <a:solidFill>
                <a:srgbClr val="FEFFFE"/>
              </a:solidFill>
            </a:ln>
          </p:spPr>
        </p:sp>
        <p:sp>
          <p:nvSpPr>
            <p:cNvPr id="1064" name="Freeform 507">
              <a:extLst>
                <a:ext uri="{FF2B5EF4-FFF2-40B4-BE49-F238E27FC236}">
                  <a16:creationId xmlns:a16="http://schemas.microsoft.com/office/drawing/2014/main" id="{94820F39-D05F-4F88-A862-404FF6C56CA7}"/>
                </a:ext>
              </a:extLst>
            </p:cNvPr>
            <p:cNvSpPr/>
            <p:nvPr/>
          </p:nvSpPr>
          <p:spPr>
            <a:xfrm>
              <a:off x="1455151" y="1973632"/>
              <a:ext cx="137211" cy="64376"/>
            </a:xfrm>
            <a:custGeom>
              <a:avLst/>
              <a:gdLst/>
              <a:ahLst/>
              <a:cxnLst/>
              <a:rect l="l" t="t" r="r" b="b"/>
              <a:pathLst>
                <a:path w="137211" h="64376">
                  <a:moveTo>
                    <a:pt x="68605" y="0"/>
                  </a:moveTo>
                  <a:cubicBezTo>
                    <a:pt x="102908" y="0"/>
                    <a:pt x="137211" y="16091"/>
                    <a:pt x="137211" y="32182"/>
                  </a:cubicBezTo>
                  <a:cubicBezTo>
                    <a:pt x="137211" y="48286"/>
                    <a:pt x="102908" y="64377"/>
                    <a:pt x="68605" y="64377"/>
                  </a:cubicBezTo>
                  <a:cubicBezTo>
                    <a:pt x="34302" y="64377"/>
                    <a:pt x="0" y="48286"/>
                    <a:pt x="0" y="32182"/>
                  </a:cubicBezTo>
                  <a:cubicBezTo>
                    <a:pt x="0" y="16091"/>
                    <a:pt x="34302" y="0"/>
                    <a:pt x="68605" y="0"/>
                  </a:cubicBezTo>
                </a:path>
              </a:pathLst>
            </a:custGeom>
            <a:grpFill/>
          </p:spPr>
        </p:sp>
        <p:sp>
          <p:nvSpPr>
            <p:cNvPr id="1065" name="Freeform 508">
              <a:extLst>
                <a:ext uri="{FF2B5EF4-FFF2-40B4-BE49-F238E27FC236}">
                  <a16:creationId xmlns:a16="http://schemas.microsoft.com/office/drawing/2014/main" id="{1B3FB337-872A-493D-8C1F-850595C17919}"/>
                </a:ext>
              </a:extLst>
            </p:cNvPr>
            <p:cNvSpPr/>
            <p:nvPr/>
          </p:nvSpPr>
          <p:spPr>
            <a:xfrm>
              <a:off x="1455151" y="1973632"/>
              <a:ext cx="137211" cy="64376"/>
            </a:xfrm>
            <a:custGeom>
              <a:avLst/>
              <a:gdLst/>
              <a:ahLst/>
              <a:cxnLst/>
              <a:rect l="l" t="t" r="r" b="b"/>
              <a:pathLst>
                <a:path w="137211" h="64376">
                  <a:moveTo>
                    <a:pt x="68605" y="0"/>
                  </a:moveTo>
                  <a:cubicBezTo>
                    <a:pt x="102908" y="0"/>
                    <a:pt x="137211" y="16091"/>
                    <a:pt x="137211" y="32182"/>
                  </a:cubicBezTo>
                  <a:cubicBezTo>
                    <a:pt x="137211" y="48286"/>
                    <a:pt x="102908" y="64377"/>
                    <a:pt x="68605" y="64377"/>
                  </a:cubicBezTo>
                  <a:cubicBezTo>
                    <a:pt x="34302" y="64377"/>
                    <a:pt x="0" y="48286"/>
                    <a:pt x="0" y="32182"/>
                  </a:cubicBezTo>
                  <a:cubicBezTo>
                    <a:pt x="0" y="16091"/>
                    <a:pt x="34302" y="0"/>
                    <a:pt x="68605" y="0"/>
                  </a:cubicBezTo>
                  <a:close/>
                </a:path>
              </a:pathLst>
            </a:custGeom>
            <a:grpFill/>
            <a:ln w="12700" cap="sq">
              <a:solidFill>
                <a:srgbClr val="FEFFFE"/>
              </a:solidFill>
            </a:ln>
          </p:spPr>
        </p:sp>
        <p:sp>
          <p:nvSpPr>
            <p:cNvPr id="1066" name="Freeform 509">
              <a:extLst>
                <a:ext uri="{FF2B5EF4-FFF2-40B4-BE49-F238E27FC236}">
                  <a16:creationId xmlns:a16="http://schemas.microsoft.com/office/drawing/2014/main" id="{C89FA780-DECE-4987-84AE-B4FB139718B4}"/>
                </a:ext>
              </a:extLst>
            </p:cNvPr>
            <p:cNvSpPr/>
            <p:nvPr/>
          </p:nvSpPr>
          <p:spPr>
            <a:xfrm>
              <a:off x="1455151" y="1947078"/>
              <a:ext cx="137211" cy="64376"/>
            </a:xfrm>
            <a:custGeom>
              <a:avLst/>
              <a:gdLst/>
              <a:ahLst/>
              <a:cxnLst/>
              <a:rect l="l" t="t" r="r" b="b"/>
              <a:pathLst>
                <a:path w="137211" h="64376">
                  <a:moveTo>
                    <a:pt x="68605" y="0"/>
                  </a:moveTo>
                  <a:cubicBezTo>
                    <a:pt x="102908" y="0"/>
                    <a:pt x="137211" y="16091"/>
                    <a:pt x="137211" y="32194"/>
                  </a:cubicBezTo>
                  <a:cubicBezTo>
                    <a:pt x="137211" y="48285"/>
                    <a:pt x="102908" y="64376"/>
                    <a:pt x="68605" y="64376"/>
                  </a:cubicBezTo>
                  <a:cubicBezTo>
                    <a:pt x="34302" y="64376"/>
                    <a:pt x="0" y="48285"/>
                    <a:pt x="0" y="32194"/>
                  </a:cubicBezTo>
                  <a:cubicBezTo>
                    <a:pt x="0" y="16091"/>
                    <a:pt x="34302" y="0"/>
                    <a:pt x="68605" y="0"/>
                  </a:cubicBezTo>
                </a:path>
              </a:pathLst>
            </a:custGeom>
            <a:grpFill/>
          </p:spPr>
        </p:sp>
        <p:sp>
          <p:nvSpPr>
            <p:cNvPr id="1067" name="Freeform 510">
              <a:extLst>
                <a:ext uri="{FF2B5EF4-FFF2-40B4-BE49-F238E27FC236}">
                  <a16:creationId xmlns:a16="http://schemas.microsoft.com/office/drawing/2014/main" id="{32F58556-D15B-429B-BBE1-7FB1356D7435}"/>
                </a:ext>
              </a:extLst>
            </p:cNvPr>
            <p:cNvSpPr/>
            <p:nvPr/>
          </p:nvSpPr>
          <p:spPr>
            <a:xfrm>
              <a:off x="1455151" y="1947078"/>
              <a:ext cx="137211" cy="64376"/>
            </a:xfrm>
            <a:custGeom>
              <a:avLst/>
              <a:gdLst/>
              <a:ahLst/>
              <a:cxnLst/>
              <a:rect l="l" t="t" r="r" b="b"/>
              <a:pathLst>
                <a:path w="137211" h="64376">
                  <a:moveTo>
                    <a:pt x="68605" y="0"/>
                  </a:moveTo>
                  <a:cubicBezTo>
                    <a:pt x="102908" y="0"/>
                    <a:pt x="137211" y="16091"/>
                    <a:pt x="137211" y="32194"/>
                  </a:cubicBezTo>
                  <a:cubicBezTo>
                    <a:pt x="137211" y="48285"/>
                    <a:pt x="102908" y="64376"/>
                    <a:pt x="68605" y="64376"/>
                  </a:cubicBezTo>
                  <a:cubicBezTo>
                    <a:pt x="34302" y="64376"/>
                    <a:pt x="0" y="48285"/>
                    <a:pt x="0" y="32194"/>
                  </a:cubicBezTo>
                  <a:cubicBezTo>
                    <a:pt x="0" y="16091"/>
                    <a:pt x="34302" y="0"/>
                    <a:pt x="68605" y="0"/>
                  </a:cubicBezTo>
                  <a:close/>
                </a:path>
              </a:pathLst>
            </a:custGeom>
            <a:grpFill/>
            <a:ln w="12700" cap="sq">
              <a:solidFill>
                <a:srgbClr val="FEFFFE"/>
              </a:solidFill>
            </a:ln>
          </p:spPr>
        </p:sp>
        <p:sp>
          <p:nvSpPr>
            <p:cNvPr id="1068" name="Freeform 511">
              <a:extLst>
                <a:ext uri="{FF2B5EF4-FFF2-40B4-BE49-F238E27FC236}">
                  <a16:creationId xmlns:a16="http://schemas.microsoft.com/office/drawing/2014/main" id="{7E41700D-5D3E-4A61-960C-0C7B03211271}"/>
                </a:ext>
              </a:extLst>
            </p:cNvPr>
            <p:cNvSpPr/>
            <p:nvPr/>
          </p:nvSpPr>
          <p:spPr>
            <a:xfrm>
              <a:off x="1455011" y="1915151"/>
              <a:ext cx="137490" cy="64084"/>
            </a:xfrm>
            <a:custGeom>
              <a:avLst/>
              <a:gdLst/>
              <a:ahLst/>
              <a:cxnLst/>
              <a:rect l="l" t="t" r="r" b="b"/>
              <a:pathLst>
                <a:path w="137490" h="64084">
                  <a:moveTo>
                    <a:pt x="68745" y="0"/>
                  </a:moveTo>
                  <a:cubicBezTo>
                    <a:pt x="103124" y="0"/>
                    <a:pt x="137490" y="16027"/>
                    <a:pt x="137490" y="32042"/>
                  </a:cubicBezTo>
                  <a:cubicBezTo>
                    <a:pt x="137490" y="48069"/>
                    <a:pt x="103124" y="64084"/>
                    <a:pt x="68745" y="64084"/>
                  </a:cubicBezTo>
                  <a:cubicBezTo>
                    <a:pt x="34366" y="64084"/>
                    <a:pt x="0" y="48069"/>
                    <a:pt x="0" y="32042"/>
                  </a:cubicBezTo>
                  <a:cubicBezTo>
                    <a:pt x="0" y="16027"/>
                    <a:pt x="34366" y="0"/>
                    <a:pt x="68745" y="0"/>
                  </a:cubicBezTo>
                </a:path>
              </a:pathLst>
            </a:custGeom>
            <a:grpFill/>
          </p:spPr>
        </p:sp>
        <p:sp>
          <p:nvSpPr>
            <p:cNvPr id="1069" name="Freeform 512">
              <a:extLst>
                <a:ext uri="{FF2B5EF4-FFF2-40B4-BE49-F238E27FC236}">
                  <a16:creationId xmlns:a16="http://schemas.microsoft.com/office/drawing/2014/main" id="{26168BC3-F385-4C4F-9E3A-D66692E383AA}"/>
                </a:ext>
              </a:extLst>
            </p:cNvPr>
            <p:cNvSpPr/>
            <p:nvPr/>
          </p:nvSpPr>
          <p:spPr>
            <a:xfrm>
              <a:off x="1455011" y="1915151"/>
              <a:ext cx="137490" cy="64084"/>
            </a:xfrm>
            <a:custGeom>
              <a:avLst/>
              <a:gdLst/>
              <a:ahLst/>
              <a:cxnLst/>
              <a:rect l="l" t="t" r="r" b="b"/>
              <a:pathLst>
                <a:path w="137490" h="64084">
                  <a:moveTo>
                    <a:pt x="68745" y="0"/>
                  </a:moveTo>
                  <a:cubicBezTo>
                    <a:pt x="103124" y="0"/>
                    <a:pt x="137490" y="16027"/>
                    <a:pt x="137490" y="32042"/>
                  </a:cubicBezTo>
                  <a:cubicBezTo>
                    <a:pt x="137490" y="48069"/>
                    <a:pt x="103124" y="64084"/>
                    <a:pt x="68745" y="64084"/>
                  </a:cubicBezTo>
                  <a:cubicBezTo>
                    <a:pt x="34366" y="64084"/>
                    <a:pt x="0" y="48069"/>
                    <a:pt x="0" y="32042"/>
                  </a:cubicBezTo>
                  <a:cubicBezTo>
                    <a:pt x="0" y="16027"/>
                    <a:pt x="34366" y="0"/>
                    <a:pt x="68745" y="0"/>
                  </a:cubicBezTo>
                  <a:close/>
                </a:path>
              </a:pathLst>
            </a:custGeom>
            <a:grpFill/>
            <a:ln w="12700" cap="sq">
              <a:solidFill>
                <a:srgbClr val="FEFFFE"/>
              </a:solidFill>
            </a:ln>
          </p:spPr>
        </p:sp>
        <p:sp>
          <p:nvSpPr>
            <p:cNvPr id="1070" name="Freeform 513">
              <a:extLst>
                <a:ext uri="{FF2B5EF4-FFF2-40B4-BE49-F238E27FC236}">
                  <a16:creationId xmlns:a16="http://schemas.microsoft.com/office/drawing/2014/main" id="{9A64628E-BC6A-44B7-B745-92F3B41143D4}"/>
                </a:ext>
              </a:extLst>
            </p:cNvPr>
            <p:cNvSpPr/>
            <p:nvPr/>
          </p:nvSpPr>
          <p:spPr>
            <a:xfrm>
              <a:off x="1455151" y="1915005"/>
              <a:ext cx="137211" cy="64376"/>
            </a:xfrm>
            <a:custGeom>
              <a:avLst/>
              <a:gdLst/>
              <a:ahLst/>
              <a:cxnLst/>
              <a:rect l="l" t="t" r="r" b="b"/>
              <a:pathLst>
                <a:path w="137211" h="64376">
                  <a:moveTo>
                    <a:pt x="68605" y="0"/>
                  </a:moveTo>
                  <a:cubicBezTo>
                    <a:pt x="102908" y="0"/>
                    <a:pt x="137211" y="16091"/>
                    <a:pt x="137211" y="32195"/>
                  </a:cubicBezTo>
                  <a:cubicBezTo>
                    <a:pt x="137211" y="48286"/>
                    <a:pt x="102908" y="64377"/>
                    <a:pt x="68605" y="64377"/>
                  </a:cubicBezTo>
                  <a:cubicBezTo>
                    <a:pt x="34302" y="64377"/>
                    <a:pt x="0" y="48286"/>
                    <a:pt x="0" y="32195"/>
                  </a:cubicBezTo>
                  <a:cubicBezTo>
                    <a:pt x="0" y="16091"/>
                    <a:pt x="34302" y="0"/>
                    <a:pt x="68605" y="0"/>
                  </a:cubicBezTo>
                </a:path>
              </a:pathLst>
            </a:custGeom>
            <a:grpFill/>
          </p:spPr>
        </p:sp>
        <p:sp>
          <p:nvSpPr>
            <p:cNvPr id="1071" name="Freeform 514">
              <a:extLst>
                <a:ext uri="{FF2B5EF4-FFF2-40B4-BE49-F238E27FC236}">
                  <a16:creationId xmlns:a16="http://schemas.microsoft.com/office/drawing/2014/main" id="{569C64D1-EF23-4B24-9C26-272D3A50EB24}"/>
                </a:ext>
              </a:extLst>
            </p:cNvPr>
            <p:cNvSpPr/>
            <p:nvPr/>
          </p:nvSpPr>
          <p:spPr>
            <a:xfrm>
              <a:off x="1455151" y="1915005"/>
              <a:ext cx="137211" cy="64376"/>
            </a:xfrm>
            <a:custGeom>
              <a:avLst/>
              <a:gdLst/>
              <a:ahLst/>
              <a:cxnLst/>
              <a:rect l="l" t="t" r="r" b="b"/>
              <a:pathLst>
                <a:path w="137211" h="64376">
                  <a:moveTo>
                    <a:pt x="68605" y="0"/>
                  </a:moveTo>
                  <a:cubicBezTo>
                    <a:pt x="102908" y="0"/>
                    <a:pt x="137211" y="16091"/>
                    <a:pt x="137211" y="32195"/>
                  </a:cubicBezTo>
                  <a:cubicBezTo>
                    <a:pt x="137211" y="48286"/>
                    <a:pt x="102908" y="64377"/>
                    <a:pt x="68605" y="64377"/>
                  </a:cubicBezTo>
                  <a:cubicBezTo>
                    <a:pt x="34302" y="64377"/>
                    <a:pt x="0" y="48286"/>
                    <a:pt x="0" y="32195"/>
                  </a:cubicBezTo>
                  <a:cubicBezTo>
                    <a:pt x="0" y="16091"/>
                    <a:pt x="34302" y="0"/>
                    <a:pt x="68605" y="0"/>
                  </a:cubicBezTo>
                  <a:close/>
                </a:path>
              </a:pathLst>
            </a:custGeom>
            <a:grpFill/>
            <a:ln w="12700" cap="sq">
              <a:solidFill>
                <a:srgbClr val="FEFFFE"/>
              </a:solidFill>
            </a:ln>
          </p:spPr>
        </p:sp>
        <p:sp>
          <p:nvSpPr>
            <p:cNvPr id="1072" name="Freeform 515">
              <a:extLst>
                <a:ext uri="{FF2B5EF4-FFF2-40B4-BE49-F238E27FC236}">
                  <a16:creationId xmlns:a16="http://schemas.microsoft.com/office/drawing/2014/main" id="{324E9F26-BABD-43FD-99A7-2044889CDF83}"/>
                </a:ext>
              </a:extLst>
            </p:cNvPr>
            <p:cNvSpPr/>
            <p:nvPr/>
          </p:nvSpPr>
          <p:spPr>
            <a:xfrm>
              <a:off x="1449182" y="1902172"/>
              <a:ext cx="149149" cy="82728"/>
            </a:xfrm>
            <a:custGeom>
              <a:avLst/>
              <a:gdLst/>
              <a:ahLst/>
              <a:cxnLst/>
              <a:rect l="l" t="t" r="r" b="b"/>
              <a:pathLst>
                <a:path w="149149" h="82728">
                  <a:moveTo>
                    <a:pt x="74574" y="0"/>
                  </a:moveTo>
                  <a:cubicBezTo>
                    <a:pt x="111861" y="0"/>
                    <a:pt x="149149" y="20688"/>
                    <a:pt x="149149" y="41364"/>
                  </a:cubicBezTo>
                  <a:cubicBezTo>
                    <a:pt x="149149" y="62052"/>
                    <a:pt x="111861" y="82728"/>
                    <a:pt x="74574" y="82728"/>
                  </a:cubicBezTo>
                  <a:cubicBezTo>
                    <a:pt x="37287" y="82728"/>
                    <a:pt x="0" y="62052"/>
                    <a:pt x="0" y="41364"/>
                  </a:cubicBezTo>
                  <a:cubicBezTo>
                    <a:pt x="0" y="20688"/>
                    <a:pt x="37287" y="0"/>
                    <a:pt x="74574" y="0"/>
                  </a:cubicBezTo>
                </a:path>
              </a:pathLst>
            </a:custGeom>
            <a:grpFill/>
          </p:spPr>
        </p:sp>
        <p:sp>
          <p:nvSpPr>
            <p:cNvPr id="1073" name="Freeform 516">
              <a:extLst>
                <a:ext uri="{FF2B5EF4-FFF2-40B4-BE49-F238E27FC236}">
                  <a16:creationId xmlns:a16="http://schemas.microsoft.com/office/drawing/2014/main" id="{F32A4F15-3B38-405D-9B10-1D9D77A57A76}"/>
                </a:ext>
              </a:extLst>
            </p:cNvPr>
            <p:cNvSpPr/>
            <p:nvPr/>
          </p:nvSpPr>
          <p:spPr>
            <a:xfrm>
              <a:off x="1449182" y="1902172"/>
              <a:ext cx="149149" cy="82728"/>
            </a:xfrm>
            <a:custGeom>
              <a:avLst/>
              <a:gdLst/>
              <a:ahLst/>
              <a:cxnLst/>
              <a:rect l="l" t="t" r="r" b="b"/>
              <a:pathLst>
                <a:path w="149149" h="82728">
                  <a:moveTo>
                    <a:pt x="74574" y="0"/>
                  </a:moveTo>
                  <a:cubicBezTo>
                    <a:pt x="111861" y="0"/>
                    <a:pt x="149149" y="20688"/>
                    <a:pt x="149149" y="41364"/>
                  </a:cubicBezTo>
                  <a:cubicBezTo>
                    <a:pt x="149149" y="62052"/>
                    <a:pt x="111861" y="82728"/>
                    <a:pt x="74574" y="82728"/>
                  </a:cubicBezTo>
                  <a:cubicBezTo>
                    <a:pt x="37287" y="82728"/>
                    <a:pt x="0" y="62052"/>
                    <a:pt x="0" y="41364"/>
                  </a:cubicBezTo>
                  <a:cubicBezTo>
                    <a:pt x="0" y="20688"/>
                    <a:pt x="37287" y="0"/>
                    <a:pt x="74574" y="0"/>
                  </a:cubicBezTo>
                  <a:close/>
                </a:path>
              </a:pathLst>
            </a:custGeom>
            <a:grpFill/>
            <a:ln w="12700" cap="sq">
              <a:solidFill>
                <a:srgbClr val="FEFFFE"/>
              </a:solidFill>
            </a:ln>
          </p:spPr>
        </p:sp>
        <p:sp>
          <p:nvSpPr>
            <p:cNvPr id="1074" name="Freeform 517">
              <a:extLst>
                <a:ext uri="{FF2B5EF4-FFF2-40B4-BE49-F238E27FC236}">
                  <a16:creationId xmlns:a16="http://schemas.microsoft.com/office/drawing/2014/main" id="{03FB9DE4-1275-4624-8C18-A8BB316ACCD7}"/>
                </a:ext>
              </a:extLst>
            </p:cNvPr>
            <p:cNvSpPr/>
            <p:nvPr/>
          </p:nvSpPr>
          <p:spPr>
            <a:xfrm>
              <a:off x="1380580" y="2151968"/>
              <a:ext cx="137490" cy="64084"/>
            </a:xfrm>
            <a:custGeom>
              <a:avLst/>
              <a:gdLst/>
              <a:ahLst/>
              <a:cxnLst/>
              <a:rect l="l" t="t" r="r" b="b"/>
              <a:pathLst>
                <a:path w="137490" h="64084">
                  <a:moveTo>
                    <a:pt x="68745" y="0"/>
                  </a:moveTo>
                  <a:cubicBezTo>
                    <a:pt x="103124" y="0"/>
                    <a:pt x="137490" y="16027"/>
                    <a:pt x="137490" y="32042"/>
                  </a:cubicBezTo>
                  <a:cubicBezTo>
                    <a:pt x="137490" y="48069"/>
                    <a:pt x="103124" y="64084"/>
                    <a:pt x="68745" y="64084"/>
                  </a:cubicBezTo>
                  <a:cubicBezTo>
                    <a:pt x="34366" y="64084"/>
                    <a:pt x="0" y="48069"/>
                    <a:pt x="0" y="32042"/>
                  </a:cubicBezTo>
                  <a:cubicBezTo>
                    <a:pt x="0" y="16027"/>
                    <a:pt x="34366" y="0"/>
                    <a:pt x="68745" y="0"/>
                  </a:cubicBezTo>
                </a:path>
              </a:pathLst>
            </a:custGeom>
            <a:grpFill/>
          </p:spPr>
        </p:sp>
        <p:sp>
          <p:nvSpPr>
            <p:cNvPr id="1075" name="Freeform 518">
              <a:extLst>
                <a:ext uri="{FF2B5EF4-FFF2-40B4-BE49-F238E27FC236}">
                  <a16:creationId xmlns:a16="http://schemas.microsoft.com/office/drawing/2014/main" id="{85467A96-D206-4AA0-9981-DB76978F55AC}"/>
                </a:ext>
              </a:extLst>
            </p:cNvPr>
            <p:cNvSpPr/>
            <p:nvPr/>
          </p:nvSpPr>
          <p:spPr>
            <a:xfrm>
              <a:off x="1380580" y="2151968"/>
              <a:ext cx="137490" cy="64084"/>
            </a:xfrm>
            <a:custGeom>
              <a:avLst/>
              <a:gdLst/>
              <a:ahLst/>
              <a:cxnLst/>
              <a:rect l="l" t="t" r="r" b="b"/>
              <a:pathLst>
                <a:path w="137490" h="64084">
                  <a:moveTo>
                    <a:pt x="68745" y="0"/>
                  </a:moveTo>
                  <a:cubicBezTo>
                    <a:pt x="103124" y="0"/>
                    <a:pt x="137490" y="16027"/>
                    <a:pt x="137490" y="32042"/>
                  </a:cubicBezTo>
                  <a:cubicBezTo>
                    <a:pt x="137490" y="48069"/>
                    <a:pt x="103124" y="64084"/>
                    <a:pt x="68745" y="64084"/>
                  </a:cubicBezTo>
                  <a:cubicBezTo>
                    <a:pt x="34366" y="64084"/>
                    <a:pt x="0" y="48069"/>
                    <a:pt x="0" y="32042"/>
                  </a:cubicBezTo>
                  <a:cubicBezTo>
                    <a:pt x="0" y="16027"/>
                    <a:pt x="34366" y="0"/>
                    <a:pt x="68745" y="0"/>
                  </a:cubicBezTo>
                  <a:close/>
                </a:path>
              </a:pathLst>
            </a:custGeom>
            <a:grpFill/>
            <a:ln w="12700" cap="sq">
              <a:solidFill>
                <a:srgbClr val="FEFFFE"/>
              </a:solidFill>
            </a:ln>
          </p:spPr>
        </p:sp>
        <p:sp>
          <p:nvSpPr>
            <p:cNvPr id="1076" name="Freeform 519">
              <a:extLst>
                <a:ext uri="{FF2B5EF4-FFF2-40B4-BE49-F238E27FC236}">
                  <a16:creationId xmlns:a16="http://schemas.microsoft.com/office/drawing/2014/main" id="{D87A5C7B-B2B6-447F-8BE7-D9496AEA8362}"/>
                </a:ext>
              </a:extLst>
            </p:cNvPr>
            <p:cNvSpPr/>
            <p:nvPr/>
          </p:nvSpPr>
          <p:spPr>
            <a:xfrm>
              <a:off x="1380720" y="2151822"/>
              <a:ext cx="137211" cy="64376"/>
            </a:xfrm>
            <a:custGeom>
              <a:avLst/>
              <a:gdLst/>
              <a:ahLst/>
              <a:cxnLst/>
              <a:rect l="l" t="t" r="r" b="b"/>
              <a:pathLst>
                <a:path w="137211" h="64376">
                  <a:moveTo>
                    <a:pt x="68605" y="0"/>
                  </a:moveTo>
                  <a:cubicBezTo>
                    <a:pt x="102908" y="0"/>
                    <a:pt x="137211" y="16091"/>
                    <a:pt x="137211" y="32195"/>
                  </a:cubicBezTo>
                  <a:cubicBezTo>
                    <a:pt x="137211" y="48286"/>
                    <a:pt x="102908" y="64376"/>
                    <a:pt x="68605" y="64376"/>
                  </a:cubicBezTo>
                  <a:cubicBezTo>
                    <a:pt x="34303" y="64376"/>
                    <a:pt x="0" y="48286"/>
                    <a:pt x="0" y="32195"/>
                  </a:cubicBezTo>
                  <a:cubicBezTo>
                    <a:pt x="0" y="16091"/>
                    <a:pt x="34303" y="0"/>
                    <a:pt x="68605" y="0"/>
                  </a:cubicBezTo>
                </a:path>
              </a:pathLst>
            </a:custGeom>
            <a:grpFill/>
          </p:spPr>
        </p:sp>
        <p:sp>
          <p:nvSpPr>
            <p:cNvPr id="1077" name="Freeform 520">
              <a:extLst>
                <a:ext uri="{FF2B5EF4-FFF2-40B4-BE49-F238E27FC236}">
                  <a16:creationId xmlns:a16="http://schemas.microsoft.com/office/drawing/2014/main" id="{56A697E7-3139-4C6C-8AD0-3ADA6A8C9244}"/>
                </a:ext>
              </a:extLst>
            </p:cNvPr>
            <p:cNvSpPr/>
            <p:nvPr/>
          </p:nvSpPr>
          <p:spPr>
            <a:xfrm>
              <a:off x="1380720" y="2151822"/>
              <a:ext cx="137211" cy="64376"/>
            </a:xfrm>
            <a:custGeom>
              <a:avLst/>
              <a:gdLst/>
              <a:ahLst/>
              <a:cxnLst/>
              <a:rect l="l" t="t" r="r" b="b"/>
              <a:pathLst>
                <a:path w="137211" h="64376">
                  <a:moveTo>
                    <a:pt x="68605" y="0"/>
                  </a:moveTo>
                  <a:cubicBezTo>
                    <a:pt x="102908" y="0"/>
                    <a:pt x="137211" y="16091"/>
                    <a:pt x="137211" y="32195"/>
                  </a:cubicBezTo>
                  <a:cubicBezTo>
                    <a:pt x="137211" y="48286"/>
                    <a:pt x="102908" y="64376"/>
                    <a:pt x="68605" y="64376"/>
                  </a:cubicBezTo>
                  <a:cubicBezTo>
                    <a:pt x="34303" y="64376"/>
                    <a:pt x="0" y="48286"/>
                    <a:pt x="0" y="32195"/>
                  </a:cubicBezTo>
                  <a:cubicBezTo>
                    <a:pt x="0" y="16091"/>
                    <a:pt x="34303" y="0"/>
                    <a:pt x="68605" y="0"/>
                  </a:cubicBezTo>
                  <a:close/>
                </a:path>
              </a:pathLst>
            </a:custGeom>
            <a:grpFill/>
            <a:ln w="12700" cap="sq">
              <a:solidFill>
                <a:srgbClr val="FEFFFE"/>
              </a:solidFill>
            </a:ln>
          </p:spPr>
        </p:sp>
        <p:sp>
          <p:nvSpPr>
            <p:cNvPr id="1078" name="Freeform 521">
              <a:extLst>
                <a:ext uri="{FF2B5EF4-FFF2-40B4-BE49-F238E27FC236}">
                  <a16:creationId xmlns:a16="http://schemas.microsoft.com/office/drawing/2014/main" id="{4EA5CA8B-B5EA-42B0-B02A-86906F617A96}"/>
                </a:ext>
              </a:extLst>
            </p:cNvPr>
            <p:cNvSpPr/>
            <p:nvPr/>
          </p:nvSpPr>
          <p:spPr>
            <a:xfrm>
              <a:off x="1374751" y="2138993"/>
              <a:ext cx="149149" cy="82728"/>
            </a:xfrm>
            <a:custGeom>
              <a:avLst/>
              <a:gdLst/>
              <a:ahLst/>
              <a:cxnLst/>
              <a:rect l="l" t="t" r="r" b="b"/>
              <a:pathLst>
                <a:path w="149149" h="82728">
                  <a:moveTo>
                    <a:pt x="74574" y="82728"/>
                  </a:moveTo>
                  <a:cubicBezTo>
                    <a:pt x="37287" y="82728"/>
                    <a:pt x="0" y="62040"/>
                    <a:pt x="0" y="41365"/>
                  </a:cubicBezTo>
                  <a:cubicBezTo>
                    <a:pt x="0" y="20676"/>
                    <a:pt x="37287" y="0"/>
                    <a:pt x="74574" y="0"/>
                  </a:cubicBezTo>
                  <a:cubicBezTo>
                    <a:pt x="111861" y="0"/>
                    <a:pt x="149149" y="20676"/>
                    <a:pt x="149149" y="41365"/>
                  </a:cubicBezTo>
                  <a:cubicBezTo>
                    <a:pt x="149149" y="62040"/>
                    <a:pt x="111861" y="82728"/>
                    <a:pt x="74574" y="82728"/>
                  </a:cubicBezTo>
                </a:path>
              </a:pathLst>
            </a:custGeom>
            <a:grpFill/>
          </p:spPr>
        </p:sp>
        <p:sp>
          <p:nvSpPr>
            <p:cNvPr id="1079" name="Freeform 522">
              <a:extLst>
                <a:ext uri="{FF2B5EF4-FFF2-40B4-BE49-F238E27FC236}">
                  <a16:creationId xmlns:a16="http://schemas.microsoft.com/office/drawing/2014/main" id="{FC7F66C0-ED45-43AC-B746-8B875FD656FA}"/>
                </a:ext>
              </a:extLst>
            </p:cNvPr>
            <p:cNvSpPr/>
            <p:nvPr/>
          </p:nvSpPr>
          <p:spPr>
            <a:xfrm>
              <a:off x="1374751" y="2138993"/>
              <a:ext cx="149149" cy="82728"/>
            </a:xfrm>
            <a:custGeom>
              <a:avLst/>
              <a:gdLst/>
              <a:ahLst/>
              <a:cxnLst/>
              <a:rect l="l" t="t" r="r" b="b"/>
              <a:pathLst>
                <a:path w="149149" h="82728">
                  <a:moveTo>
                    <a:pt x="74574" y="82728"/>
                  </a:moveTo>
                  <a:cubicBezTo>
                    <a:pt x="37287" y="82728"/>
                    <a:pt x="0" y="62040"/>
                    <a:pt x="0" y="41365"/>
                  </a:cubicBezTo>
                  <a:cubicBezTo>
                    <a:pt x="0" y="20676"/>
                    <a:pt x="37287" y="0"/>
                    <a:pt x="74574" y="0"/>
                  </a:cubicBezTo>
                  <a:cubicBezTo>
                    <a:pt x="111861" y="0"/>
                    <a:pt x="149149" y="20676"/>
                    <a:pt x="149149" y="41365"/>
                  </a:cubicBezTo>
                  <a:cubicBezTo>
                    <a:pt x="149149" y="62040"/>
                    <a:pt x="111861" y="82728"/>
                    <a:pt x="74574" y="82728"/>
                  </a:cubicBezTo>
                </a:path>
              </a:pathLst>
            </a:custGeom>
            <a:grpFill/>
            <a:ln w="12700" cap="sq">
              <a:solidFill>
                <a:srgbClr val="FEFFFE"/>
              </a:solidFill>
            </a:ln>
          </p:spPr>
        </p:sp>
        <p:sp>
          <p:nvSpPr>
            <p:cNvPr id="1080" name="Freeform 523">
              <a:extLst>
                <a:ext uri="{FF2B5EF4-FFF2-40B4-BE49-F238E27FC236}">
                  <a16:creationId xmlns:a16="http://schemas.microsoft.com/office/drawing/2014/main" id="{6D9B5BED-2CEF-4F9B-9586-C9F32B02E7B9}"/>
                </a:ext>
              </a:extLst>
            </p:cNvPr>
            <p:cNvSpPr/>
            <p:nvPr/>
          </p:nvSpPr>
          <p:spPr>
            <a:xfrm>
              <a:off x="1374891" y="2138845"/>
              <a:ext cx="148869" cy="83020"/>
            </a:xfrm>
            <a:custGeom>
              <a:avLst/>
              <a:gdLst/>
              <a:ahLst/>
              <a:cxnLst/>
              <a:rect l="l" t="t" r="r" b="b"/>
              <a:pathLst>
                <a:path w="148869" h="83020">
                  <a:moveTo>
                    <a:pt x="74434" y="83020"/>
                  </a:moveTo>
                  <a:cubicBezTo>
                    <a:pt x="37223" y="83020"/>
                    <a:pt x="0" y="62268"/>
                    <a:pt x="0" y="41516"/>
                  </a:cubicBezTo>
                  <a:cubicBezTo>
                    <a:pt x="0" y="20752"/>
                    <a:pt x="37223" y="0"/>
                    <a:pt x="74434" y="0"/>
                  </a:cubicBezTo>
                  <a:cubicBezTo>
                    <a:pt x="111645" y="0"/>
                    <a:pt x="148869" y="20752"/>
                    <a:pt x="148869" y="41516"/>
                  </a:cubicBezTo>
                  <a:cubicBezTo>
                    <a:pt x="148869" y="62268"/>
                    <a:pt x="111645" y="83020"/>
                    <a:pt x="74434" y="83020"/>
                  </a:cubicBezTo>
                </a:path>
              </a:pathLst>
            </a:custGeom>
            <a:grpFill/>
          </p:spPr>
        </p:sp>
        <p:sp>
          <p:nvSpPr>
            <p:cNvPr id="1081" name="Freeform 524">
              <a:extLst>
                <a:ext uri="{FF2B5EF4-FFF2-40B4-BE49-F238E27FC236}">
                  <a16:creationId xmlns:a16="http://schemas.microsoft.com/office/drawing/2014/main" id="{10AEEE8F-8850-4739-AA6D-229BC3B84123}"/>
                </a:ext>
              </a:extLst>
            </p:cNvPr>
            <p:cNvSpPr/>
            <p:nvPr/>
          </p:nvSpPr>
          <p:spPr>
            <a:xfrm>
              <a:off x="1374891" y="2138845"/>
              <a:ext cx="148869" cy="83020"/>
            </a:xfrm>
            <a:custGeom>
              <a:avLst/>
              <a:gdLst/>
              <a:ahLst/>
              <a:cxnLst/>
              <a:rect l="l" t="t" r="r" b="b"/>
              <a:pathLst>
                <a:path w="148869" h="83020">
                  <a:moveTo>
                    <a:pt x="74434" y="83020"/>
                  </a:moveTo>
                  <a:cubicBezTo>
                    <a:pt x="37223" y="83020"/>
                    <a:pt x="0" y="62268"/>
                    <a:pt x="0" y="41516"/>
                  </a:cubicBezTo>
                  <a:cubicBezTo>
                    <a:pt x="0" y="20752"/>
                    <a:pt x="37223" y="0"/>
                    <a:pt x="74434" y="0"/>
                  </a:cubicBezTo>
                  <a:cubicBezTo>
                    <a:pt x="111645" y="0"/>
                    <a:pt x="148869" y="20752"/>
                    <a:pt x="148869" y="41516"/>
                  </a:cubicBezTo>
                  <a:cubicBezTo>
                    <a:pt x="148869" y="62268"/>
                    <a:pt x="111645" y="83020"/>
                    <a:pt x="74434" y="83020"/>
                  </a:cubicBezTo>
                </a:path>
              </a:pathLst>
            </a:custGeom>
            <a:grpFill/>
            <a:ln w="12700" cap="sq">
              <a:solidFill>
                <a:srgbClr val="FEFFFE"/>
              </a:solidFill>
            </a:ln>
          </p:spPr>
        </p:sp>
        <p:sp>
          <p:nvSpPr>
            <p:cNvPr id="1082" name="Freeform 525">
              <a:extLst>
                <a:ext uri="{FF2B5EF4-FFF2-40B4-BE49-F238E27FC236}">
                  <a16:creationId xmlns:a16="http://schemas.microsoft.com/office/drawing/2014/main" id="{C3AA74D7-1591-4C60-B62A-46F559BF4F2E}"/>
                </a:ext>
              </a:extLst>
            </p:cNvPr>
            <p:cNvSpPr/>
            <p:nvPr/>
          </p:nvSpPr>
          <p:spPr>
            <a:xfrm>
              <a:off x="1380580" y="2130671"/>
              <a:ext cx="137490" cy="64084"/>
            </a:xfrm>
            <a:custGeom>
              <a:avLst/>
              <a:gdLst/>
              <a:ahLst/>
              <a:cxnLst/>
              <a:rect l="l" t="t" r="r" b="b"/>
              <a:pathLst>
                <a:path w="137490" h="64084">
                  <a:moveTo>
                    <a:pt x="68745" y="0"/>
                  </a:moveTo>
                  <a:cubicBezTo>
                    <a:pt x="103124" y="0"/>
                    <a:pt x="137490" y="16028"/>
                    <a:pt x="137490" y="32043"/>
                  </a:cubicBezTo>
                  <a:cubicBezTo>
                    <a:pt x="137490" y="48070"/>
                    <a:pt x="103124" y="64085"/>
                    <a:pt x="68745" y="64085"/>
                  </a:cubicBezTo>
                  <a:cubicBezTo>
                    <a:pt x="34366" y="64085"/>
                    <a:pt x="0" y="48070"/>
                    <a:pt x="0" y="32043"/>
                  </a:cubicBezTo>
                  <a:cubicBezTo>
                    <a:pt x="0" y="16028"/>
                    <a:pt x="34366" y="0"/>
                    <a:pt x="68745" y="0"/>
                  </a:cubicBezTo>
                </a:path>
              </a:pathLst>
            </a:custGeom>
            <a:grpFill/>
          </p:spPr>
        </p:sp>
        <p:sp>
          <p:nvSpPr>
            <p:cNvPr id="1083" name="Freeform 526">
              <a:extLst>
                <a:ext uri="{FF2B5EF4-FFF2-40B4-BE49-F238E27FC236}">
                  <a16:creationId xmlns:a16="http://schemas.microsoft.com/office/drawing/2014/main" id="{E02EA055-11E8-4348-8E60-90ADDB4E288A}"/>
                </a:ext>
              </a:extLst>
            </p:cNvPr>
            <p:cNvSpPr/>
            <p:nvPr/>
          </p:nvSpPr>
          <p:spPr>
            <a:xfrm>
              <a:off x="1380580" y="2130671"/>
              <a:ext cx="137490" cy="64084"/>
            </a:xfrm>
            <a:custGeom>
              <a:avLst/>
              <a:gdLst/>
              <a:ahLst/>
              <a:cxnLst/>
              <a:rect l="l" t="t" r="r" b="b"/>
              <a:pathLst>
                <a:path w="137490" h="64084">
                  <a:moveTo>
                    <a:pt x="68745" y="0"/>
                  </a:moveTo>
                  <a:cubicBezTo>
                    <a:pt x="103124" y="0"/>
                    <a:pt x="137490" y="16028"/>
                    <a:pt x="137490" y="32043"/>
                  </a:cubicBezTo>
                  <a:cubicBezTo>
                    <a:pt x="137490" y="48070"/>
                    <a:pt x="103124" y="64085"/>
                    <a:pt x="68745" y="64085"/>
                  </a:cubicBezTo>
                  <a:cubicBezTo>
                    <a:pt x="34366" y="64085"/>
                    <a:pt x="0" y="48070"/>
                    <a:pt x="0" y="32043"/>
                  </a:cubicBezTo>
                  <a:cubicBezTo>
                    <a:pt x="0" y="16028"/>
                    <a:pt x="34366" y="0"/>
                    <a:pt x="68745" y="0"/>
                  </a:cubicBezTo>
                  <a:close/>
                </a:path>
              </a:pathLst>
            </a:custGeom>
            <a:grpFill/>
            <a:ln w="12700" cap="sq">
              <a:solidFill>
                <a:srgbClr val="FEFFFE"/>
              </a:solidFill>
            </a:ln>
          </p:spPr>
        </p:sp>
        <p:sp>
          <p:nvSpPr>
            <p:cNvPr id="1084" name="Freeform 527">
              <a:extLst>
                <a:ext uri="{FF2B5EF4-FFF2-40B4-BE49-F238E27FC236}">
                  <a16:creationId xmlns:a16="http://schemas.microsoft.com/office/drawing/2014/main" id="{89103D0B-C024-493F-AB8C-E605374D4D0F}"/>
                </a:ext>
              </a:extLst>
            </p:cNvPr>
            <p:cNvSpPr/>
            <p:nvPr/>
          </p:nvSpPr>
          <p:spPr>
            <a:xfrm>
              <a:off x="1380720" y="2130528"/>
              <a:ext cx="137211" cy="64376"/>
            </a:xfrm>
            <a:custGeom>
              <a:avLst/>
              <a:gdLst/>
              <a:ahLst/>
              <a:cxnLst/>
              <a:rect l="l" t="t" r="r" b="b"/>
              <a:pathLst>
                <a:path w="137211" h="64376">
                  <a:moveTo>
                    <a:pt x="68605" y="0"/>
                  </a:moveTo>
                  <a:cubicBezTo>
                    <a:pt x="102908" y="0"/>
                    <a:pt x="137211" y="16091"/>
                    <a:pt x="137211" y="32181"/>
                  </a:cubicBezTo>
                  <a:cubicBezTo>
                    <a:pt x="137211" y="48285"/>
                    <a:pt x="102908" y="64376"/>
                    <a:pt x="68605" y="64376"/>
                  </a:cubicBezTo>
                  <a:cubicBezTo>
                    <a:pt x="34303" y="64376"/>
                    <a:pt x="0" y="48285"/>
                    <a:pt x="0" y="32181"/>
                  </a:cubicBezTo>
                  <a:cubicBezTo>
                    <a:pt x="0" y="16091"/>
                    <a:pt x="34303" y="0"/>
                    <a:pt x="68605" y="0"/>
                  </a:cubicBezTo>
                </a:path>
              </a:pathLst>
            </a:custGeom>
            <a:grpFill/>
          </p:spPr>
        </p:sp>
        <p:sp>
          <p:nvSpPr>
            <p:cNvPr id="1085" name="Freeform 528">
              <a:extLst>
                <a:ext uri="{FF2B5EF4-FFF2-40B4-BE49-F238E27FC236}">
                  <a16:creationId xmlns:a16="http://schemas.microsoft.com/office/drawing/2014/main" id="{53156A62-AFF8-4585-A888-E2F8AB698B73}"/>
                </a:ext>
              </a:extLst>
            </p:cNvPr>
            <p:cNvSpPr/>
            <p:nvPr/>
          </p:nvSpPr>
          <p:spPr>
            <a:xfrm>
              <a:off x="1380720" y="2130528"/>
              <a:ext cx="137211" cy="64376"/>
            </a:xfrm>
            <a:custGeom>
              <a:avLst/>
              <a:gdLst/>
              <a:ahLst/>
              <a:cxnLst/>
              <a:rect l="l" t="t" r="r" b="b"/>
              <a:pathLst>
                <a:path w="137211" h="64376">
                  <a:moveTo>
                    <a:pt x="68605" y="0"/>
                  </a:moveTo>
                  <a:cubicBezTo>
                    <a:pt x="102908" y="0"/>
                    <a:pt x="137211" y="16091"/>
                    <a:pt x="137211" y="32181"/>
                  </a:cubicBezTo>
                  <a:cubicBezTo>
                    <a:pt x="137211" y="48285"/>
                    <a:pt x="102908" y="64376"/>
                    <a:pt x="68605" y="64376"/>
                  </a:cubicBezTo>
                  <a:cubicBezTo>
                    <a:pt x="34303" y="64376"/>
                    <a:pt x="0" y="48285"/>
                    <a:pt x="0" y="32181"/>
                  </a:cubicBezTo>
                  <a:cubicBezTo>
                    <a:pt x="0" y="16091"/>
                    <a:pt x="34303" y="0"/>
                    <a:pt x="68605" y="0"/>
                  </a:cubicBezTo>
                  <a:close/>
                </a:path>
              </a:pathLst>
            </a:custGeom>
            <a:grpFill/>
            <a:ln w="12700" cap="sq">
              <a:solidFill>
                <a:srgbClr val="FEFFFE"/>
              </a:solidFill>
            </a:ln>
          </p:spPr>
        </p:sp>
        <p:sp>
          <p:nvSpPr>
            <p:cNvPr id="1086" name="Freeform 529">
              <a:extLst>
                <a:ext uri="{FF2B5EF4-FFF2-40B4-BE49-F238E27FC236}">
                  <a16:creationId xmlns:a16="http://schemas.microsoft.com/office/drawing/2014/main" id="{EEF6ECEE-E3E6-4706-96A3-9F422545227C}"/>
                </a:ext>
              </a:extLst>
            </p:cNvPr>
            <p:cNvSpPr/>
            <p:nvPr/>
          </p:nvSpPr>
          <p:spPr>
            <a:xfrm>
              <a:off x="1374751" y="2117694"/>
              <a:ext cx="149149" cy="82728"/>
            </a:xfrm>
            <a:custGeom>
              <a:avLst/>
              <a:gdLst/>
              <a:ahLst/>
              <a:cxnLst/>
              <a:rect l="l" t="t" r="r" b="b"/>
              <a:pathLst>
                <a:path w="149149" h="82728">
                  <a:moveTo>
                    <a:pt x="74574" y="0"/>
                  </a:moveTo>
                  <a:cubicBezTo>
                    <a:pt x="111861" y="0"/>
                    <a:pt x="149149" y="20689"/>
                    <a:pt x="149149" y="41364"/>
                  </a:cubicBezTo>
                  <a:cubicBezTo>
                    <a:pt x="149149" y="62052"/>
                    <a:pt x="111861" y="82728"/>
                    <a:pt x="74574" y="82728"/>
                  </a:cubicBezTo>
                  <a:cubicBezTo>
                    <a:pt x="37287" y="82728"/>
                    <a:pt x="0" y="62052"/>
                    <a:pt x="0" y="41364"/>
                  </a:cubicBezTo>
                  <a:cubicBezTo>
                    <a:pt x="0" y="20689"/>
                    <a:pt x="37287" y="0"/>
                    <a:pt x="74574" y="0"/>
                  </a:cubicBezTo>
                </a:path>
              </a:pathLst>
            </a:custGeom>
            <a:grpFill/>
          </p:spPr>
        </p:sp>
        <p:sp>
          <p:nvSpPr>
            <p:cNvPr id="1087" name="Freeform 530">
              <a:extLst>
                <a:ext uri="{FF2B5EF4-FFF2-40B4-BE49-F238E27FC236}">
                  <a16:creationId xmlns:a16="http://schemas.microsoft.com/office/drawing/2014/main" id="{12E979F4-E01D-4823-92C5-272D701F3E07}"/>
                </a:ext>
              </a:extLst>
            </p:cNvPr>
            <p:cNvSpPr/>
            <p:nvPr/>
          </p:nvSpPr>
          <p:spPr>
            <a:xfrm>
              <a:off x="1374751" y="2117694"/>
              <a:ext cx="149149" cy="82728"/>
            </a:xfrm>
            <a:custGeom>
              <a:avLst/>
              <a:gdLst/>
              <a:ahLst/>
              <a:cxnLst/>
              <a:rect l="l" t="t" r="r" b="b"/>
              <a:pathLst>
                <a:path w="149149" h="82728">
                  <a:moveTo>
                    <a:pt x="74574" y="0"/>
                  </a:moveTo>
                  <a:cubicBezTo>
                    <a:pt x="111861" y="0"/>
                    <a:pt x="149149" y="20689"/>
                    <a:pt x="149149" y="41364"/>
                  </a:cubicBezTo>
                  <a:cubicBezTo>
                    <a:pt x="149149" y="62052"/>
                    <a:pt x="111861" y="82728"/>
                    <a:pt x="74574" y="82728"/>
                  </a:cubicBezTo>
                  <a:cubicBezTo>
                    <a:pt x="37287" y="82728"/>
                    <a:pt x="0" y="62052"/>
                    <a:pt x="0" y="41364"/>
                  </a:cubicBezTo>
                  <a:cubicBezTo>
                    <a:pt x="0" y="20689"/>
                    <a:pt x="37287" y="0"/>
                    <a:pt x="74574" y="0"/>
                  </a:cubicBezTo>
                  <a:close/>
                </a:path>
              </a:pathLst>
            </a:custGeom>
            <a:grpFill/>
            <a:ln w="12700" cap="sq">
              <a:solidFill>
                <a:srgbClr val="FEFFFE"/>
              </a:solidFill>
            </a:ln>
          </p:spPr>
        </p:sp>
        <p:sp>
          <p:nvSpPr>
            <p:cNvPr id="1088" name="Freeform 531">
              <a:extLst>
                <a:ext uri="{FF2B5EF4-FFF2-40B4-BE49-F238E27FC236}">
                  <a16:creationId xmlns:a16="http://schemas.microsoft.com/office/drawing/2014/main" id="{749434B7-E1AC-460F-9F77-9257660ADD1C}"/>
                </a:ext>
              </a:extLst>
            </p:cNvPr>
            <p:cNvSpPr/>
            <p:nvPr/>
          </p:nvSpPr>
          <p:spPr>
            <a:xfrm>
              <a:off x="1374891" y="2117549"/>
              <a:ext cx="148869" cy="83020"/>
            </a:xfrm>
            <a:custGeom>
              <a:avLst/>
              <a:gdLst/>
              <a:ahLst/>
              <a:cxnLst/>
              <a:rect l="l" t="t" r="r" b="b"/>
              <a:pathLst>
                <a:path w="148869" h="83020">
                  <a:moveTo>
                    <a:pt x="74434" y="0"/>
                  </a:moveTo>
                  <a:cubicBezTo>
                    <a:pt x="111645" y="0"/>
                    <a:pt x="148869" y="20751"/>
                    <a:pt x="148869" y="41516"/>
                  </a:cubicBezTo>
                  <a:cubicBezTo>
                    <a:pt x="148869" y="62268"/>
                    <a:pt x="111645" y="83019"/>
                    <a:pt x="74434" y="83019"/>
                  </a:cubicBezTo>
                  <a:cubicBezTo>
                    <a:pt x="37223" y="83019"/>
                    <a:pt x="0" y="62268"/>
                    <a:pt x="0" y="41516"/>
                  </a:cubicBezTo>
                  <a:cubicBezTo>
                    <a:pt x="0" y="20751"/>
                    <a:pt x="37223" y="0"/>
                    <a:pt x="74434" y="0"/>
                  </a:cubicBezTo>
                </a:path>
              </a:pathLst>
            </a:custGeom>
            <a:grpFill/>
          </p:spPr>
        </p:sp>
        <p:sp>
          <p:nvSpPr>
            <p:cNvPr id="1089" name="Freeform 532">
              <a:extLst>
                <a:ext uri="{FF2B5EF4-FFF2-40B4-BE49-F238E27FC236}">
                  <a16:creationId xmlns:a16="http://schemas.microsoft.com/office/drawing/2014/main" id="{744D0C3E-0501-4AD1-BC5C-4FABA921A977}"/>
                </a:ext>
              </a:extLst>
            </p:cNvPr>
            <p:cNvSpPr/>
            <p:nvPr/>
          </p:nvSpPr>
          <p:spPr>
            <a:xfrm>
              <a:off x="1374891" y="2117549"/>
              <a:ext cx="148869" cy="83020"/>
            </a:xfrm>
            <a:custGeom>
              <a:avLst/>
              <a:gdLst/>
              <a:ahLst/>
              <a:cxnLst/>
              <a:rect l="l" t="t" r="r" b="b"/>
              <a:pathLst>
                <a:path w="148869" h="83020">
                  <a:moveTo>
                    <a:pt x="74434" y="0"/>
                  </a:moveTo>
                  <a:cubicBezTo>
                    <a:pt x="111645" y="0"/>
                    <a:pt x="148869" y="20751"/>
                    <a:pt x="148869" y="41516"/>
                  </a:cubicBezTo>
                  <a:cubicBezTo>
                    <a:pt x="148869" y="62268"/>
                    <a:pt x="111645" y="83019"/>
                    <a:pt x="74434" y="83019"/>
                  </a:cubicBezTo>
                  <a:cubicBezTo>
                    <a:pt x="37223" y="83019"/>
                    <a:pt x="0" y="62268"/>
                    <a:pt x="0" y="41516"/>
                  </a:cubicBezTo>
                  <a:cubicBezTo>
                    <a:pt x="0" y="20751"/>
                    <a:pt x="37223" y="0"/>
                    <a:pt x="74434" y="0"/>
                  </a:cubicBezTo>
                  <a:close/>
                </a:path>
              </a:pathLst>
            </a:custGeom>
            <a:grpFill/>
            <a:ln w="12700" cap="sq">
              <a:solidFill>
                <a:srgbClr val="FEFFFE"/>
              </a:solidFill>
            </a:ln>
          </p:spPr>
        </p:sp>
        <p:sp>
          <p:nvSpPr>
            <p:cNvPr id="1090" name="Freeform 533">
              <a:extLst>
                <a:ext uri="{FF2B5EF4-FFF2-40B4-BE49-F238E27FC236}">
                  <a16:creationId xmlns:a16="http://schemas.microsoft.com/office/drawing/2014/main" id="{6BFF5889-736A-4C2D-A7EA-A72521A69810}"/>
                </a:ext>
              </a:extLst>
            </p:cNvPr>
            <p:cNvSpPr/>
            <p:nvPr/>
          </p:nvSpPr>
          <p:spPr>
            <a:xfrm>
              <a:off x="1380580" y="2109377"/>
              <a:ext cx="137490" cy="64084"/>
            </a:xfrm>
            <a:custGeom>
              <a:avLst/>
              <a:gdLst/>
              <a:ahLst/>
              <a:cxnLst/>
              <a:rect l="l" t="t" r="r" b="b"/>
              <a:pathLst>
                <a:path w="137490" h="64084">
                  <a:moveTo>
                    <a:pt x="68745" y="0"/>
                  </a:moveTo>
                  <a:cubicBezTo>
                    <a:pt x="103124" y="0"/>
                    <a:pt x="137490" y="16028"/>
                    <a:pt x="137490" y="32043"/>
                  </a:cubicBezTo>
                  <a:cubicBezTo>
                    <a:pt x="137490" y="48070"/>
                    <a:pt x="103124" y="64085"/>
                    <a:pt x="68745" y="64085"/>
                  </a:cubicBezTo>
                  <a:cubicBezTo>
                    <a:pt x="34366" y="64085"/>
                    <a:pt x="0" y="48070"/>
                    <a:pt x="0" y="32043"/>
                  </a:cubicBezTo>
                  <a:cubicBezTo>
                    <a:pt x="0" y="16028"/>
                    <a:pt x="34366" y="0"/>
                    <a:pt x="68745" y="0"/>
                  </a:cubicBezTo>
                </a:path>
              </a:pathLst>
            </a:custGeom>
            <a:grpFill/>
          </p:spPr>
        </p:sp>
        <p:sp>
          <p:nvSpPr>
            <p:cNvPr id="1091" name="Freeform 534">
              <a:extLst>
                <a:ext uri="{FF2B5EF4-FFF2-40B4-BE49-F238E27FC236}">
                  <a16:creationId xmlns:a16="http://schemas.microsoft.com/office/drawing/2014/main" id="{5FD7F14C-C249-40EC-9FDE-DBF881678601}"/>
                </a:ext>
              </a:extLst>
            </p:cNvPr>
            <p:cNvSpPr/>
            <p:nvPr/>
          </p:nvSpPr>
          <p:spPr>
            <a:xfrm>
              <a:off x="1380580" y="2109377"/>
              <a:ext cx="137490" cy="64084"/>
            </a:xfrm>
            <a:custGeom>
              <a:avLst/>
              <a:gdLst/>
              <a:ahLst/>
              <a:cxnLst/>
              <a:rect l="l" t="t" r="r" b="b"/>
              <a:pathLst>
                <a:path w="137490" h="64084">
                  <a:moveTo>
                    <a:pt x="68745" y="0"/>
                  </a:moveTo>
                  <a:cubicBezTo>
                    <a:pt x="103124" y="0"/>
                    <a:pt x="137490" y="16028"/>
                    <a:pt x="137490" y="32043"/>
                  </a:cubicBezTo>
                  <a:cubicBezTo>
                    <a:pt x="137490" y="48070"/>
                    <a:pt x="103124" y="64085"/>
                    <a:pt x="68745" y="64085"/>
                  </a:cubicBezTo>
                  <a:cubicBezTo>
                    <a:pt x="34366" y="64085"/>
                    <a:pt x="0" y="48070"/>
                    <a:pt x="0" y="32043"/>
                  </a:cubicBezTo>
                  <a:cubicBezTo>
                    <a:pt x="0" y="16028"/>
                    <a:pt x="34366" y="0"/>
                    <a:pt x="68745" y="0"/>
                  </a:cubicBezTo>
                  <a:close/>
                </a:path>
              </a:pathLst>
            </a:custGeom>
            <a:grpFill/>
            <a:ln w="12700" cap="sq">
              <a:solidFill>
                <a:srgbClr val="FEFFFE"/>
              </a:solidFill>
            </a:ln>
          </p:spPr>
        </p:sp>
        <p:sp>
          <p:nvSpPr>
            <p:cNvPr id="1092" name="Freeform 535">
              <a:extLst>
                <a:ext uri="{FF2B5EF4-FFF2-40B4-BE49-F238E27FC236}">
                  <a16:creationId xmlns:a16="http://schemas.microsoft.com/office/drawing/2014/main" id="{A930D809-51A4-4093-B24F-40785F152152}"/>
                </a:ext>
              </a:extLst>
            </p:cNvPr>
            <p:cNvSpPr/>
            <p:nvPr/>
          </p:nvSpPr>
          <p:spPr>
            <a:xfrm>
              <a:off x="1380720" y="2109231"/>
              <a:ext cx="137211" cy="64376"/>
            </a:xfrm>
            <a:custGeom>
              <a:avLst/>
              <a:gdLst/>
              <a:ahLst/>
              <a:cxnLst/>
              <a:rect l="l" t="t" r="r" b="b"/>
              <a:pathLst>
                <a:path w="137211" h="64376">
                  <a:moveTo>
                    <a:pt x="68605" y="0"/>
                  </a:moveTo>
                  <a:cubicBezTo>
                    <a:pt x="102908" y="0"/>
                    <a:pt x="137211" y="16091"/>
                    <a:pt x="137211" y="32195"/>
                  </a:cubicBezTo>
                  <a:cubicBezTo>
                    <a:pt x="137211" y="48286"/>
                    <a:pt x="102908" y="64377"/>
                    <a:pt x="68605" y="64377"/>
                  </a:cubicBezTo>
                  <a:cubicBezTo>
                    <a:pt x="34303" y="64377"/>
                    <a:pt x="0" y="48286"/>
                    <a:pt x="0" y="32195"/>
                  </a:cubicBezTo>
                  <a:cubicBezTo>
                    <a:pt x="0" y="16091"/>
                    <a:pt x="34303" y="0"/>
                    <a:pt x="68605" y="0"/>
                  </a:cubicBezTo>
                </a:path>
              </a:pathLst>
            </a:custGeom>
            <a:grpFill/>
          </p:spPr>
        </p:sp>
        <p:sp>
          <p:nvSpPr>
            <p:cNvPr id="1093" name="Freeform 536">
              <a:extLst>
                <a:ext uri="{FF2B5EF4-FFF2-40B4-BE49-F238E27FC236}">
                  <a16:creationId xmlns:a16="http://schemas.microsoft.com/office/drawing/2014/main" id="{7C8B9361-25D9-44C3-A759-147614A8FDCD}"/>
                </a:ext>
              </a:extLst>
            </p:cNvPr>
            <p:cNvSpPr/>
            <p:nvPr/>
          </p:nvSpPr>
          <p:spPr>
            <a:xfrm>
              <a:off x="1380720" y="2109231"/>
              <a:ext cx="137211" cy="64376"/>
            </a:xfrm>
            <a:custGeom>
              <a:avLst/>
              <a:gdLst/>
              <a:ahLst/>
              <a:cxnLst/>
              <a:rect l="l" t="t" r="r" b="b"/>
              <a:pathLst>
                <a:path w="137211" h="64376">
                  <a:moveTo>
                    <a:pt x="68605" y="0"/>
                  </a:moveTo>
                  <a:cubicBezTo>
                    <a:pt x="102908" y="0"/>
                    <a:pt x="137211" y="16091"/>
                    <a:pt x="137211" y="32195"/>
                  </a:cubicBezTo>
                  <a:cubicBezTo>
                    <a:pt x="137211" y="48286"/>
                    <a:pt x="102908" y="64377"/>
                    <a:pt x="68605" y="64377"/>
                  </a:cubicBezTo>
                  <a:cubicBezTo>
                    <a:pt x="34303" y="64377"/>
                    <a:pt x="0" y="48286"/>
                    <a:pt x="0" y="32195"/>
                  </a:cubicBezTo>
                  <a:cubicBezTo>
                    <a:pt x="0" y="16091"/>
                    <a:pt x="34303" y="0"/>
                    <a:pt x="68605" y="0"/>
                  </a:cubicBezTo>
                  <a:close/>
                </a:path>
              </a:pathLst>
            </a:custGeom>
            <a:grpFill/>
            <a:ln w="12700" cap="sq">
              <a:solidFill>
                <a:srgbClr val="FEFFFE"/>
              </a:solidFill>
            </a:ln>
          </p:spPr>
        </p:sp>
        <p:sp>
          <p:nvSpPr>
            <p:cNvPr id="1094" name="Freeform 537">
              <a:extLst>
                <a:ext uri="{FF2B5EF4-FFF2-40B4-BE49-F238E27FC236}">
                  <a16:creationId xmlns:a16="http://schemas.microsoft.com/office/drawing/2014/main" id="{DE1AD891-B9B3-43D0-860F-AB9CCEE02895}"/>
                </a:ext>
              </a:extLst>
            </p:cNvPr>
            <p:cNvSpPr/>
            <p:nvPr/>
          </p:nvSpPr>
          <p:spPr>
            <a:xfrm>
              <a:off x="1374751" y="2096402"/>
              <a:ext cx="149149" cy="82728"/>
            </a:xfrm>
            <a:custGeom>
              <a:avLst/>
              <a:gdLst/>
              <a:ahLst/>
              <a:cxnLst/>
              <a:rect l="l" t="t" r="r" b="b"/>
              <a:pathLst>
                <a:path w="149149" h="82728">
                  <a:moveTo>
                    <a:pt x="74574" y="0"/>
                  </a:moveTo>
                  <a:cubicBezTo>
                    <a:pt x="111861" y="0"/>
                    <a:pt x="149149" y="20688"/>
                    <a:pt x="149149" y="41364"/>
                  </a:cubicBezTo>
                  <a:cubicBezTo>
                    <a:pt x="149149" y="62052"/>
                    <a:pt x="111861" y="82728"/>
                    <a:pt x="74574" y="82728"/>
                  </a:cubicBezTo>
                  <a:cubicBezTo>
                    <a:pt x="37287" y="82728"/>
                    <a:pt x="0" y="62052"/>
                    <a:pt x="0" y="41364"/>
                  </a:cubicBezTo>
                  <a:cubicBezTo>
                    <a:pt x="0" y="20688"/>
                    <a:pt x="37287" y="0"/>
                    <a:pt x="74574" y="0"/>
                  </a:cubicBezTo>
                </a:path>
              </a:pathLst>
            </a:custGeom>
            <a:grpFill/>
          </p:spPr>
        </p:sp>
        <p:sp>
          <p:nvSpPr>
            <p:cNvPr id="1095" name="Freeform 538">
              <a:extLst>
                <a:ext uri="{FF2B5EF4-FFF2-40B4-BE49-F238E27FC236}">
                  <a16:creationId xmlns:a16="http://schemas.microsoft.com/office/drawing/2014/main" id="{2361C0A3-E841-4E58-A0A7-DE37EFDC428C}"/>
                </a:ext>
              </a:extLst>
            </p:cNvPr>
            <p:cNvSpPr/>
            <p:nvPr/>
          </p:nvSpPr>
          <p:spPr>
            <a:xfrm>
              <a:off x="1374751" y="2096402"/>
              <a:ext cx="149149" cy="82728"/>
            </a:xfrm>
            <a:custGeom>
              <a:avLst/>
              <a:gdLst/>
              <a:ahLst/>
              <a:cxnLst/>
              <a:rect l="l" t="t" r="r" b="b"/>
              <a:pathLst>
                <a:path w="149149" h="82728">
                  <a:moveTo>
                    <a:pt x="74574" y="0"/>
                  </a:moveTo>
                  <a:cubicBezTo>
                    <a:pt x="111861" y="0"/>
                    <a:pt x="149149" y="20688"/>
                    <a:pt x="149149" y="41364"/>
                  </a:cubicBezTo>
                  <a:cubicBezTo>
                    <a:pt x="149149" y="62052"/>
                    <a:pt x="111861" y="82728"/>
                    <a:pt x="74574" y="82728"/>
                  </a:cubicBezTo>
                  <a:cubicBezTo>
                    <a:pt x="37287" y="82728"/>
                    <a:pt x="0" y="62052"/>
                    <a:pt x="0" y="41364"/>
                  </a:cubicBezTo>
                  <a:cubicBezTo>
                    <a:pt x="0" y="20688"/>
                    <a:pt x="37287" y="0"/>
                    <a:pt x="74574" y="0"/>
                  </a:cubicBezTo>
                  <a:close/>
                </a:path>
              </a:pathLst>
            </a:custGeom>
            <a:grpFill/>
            <a:ln w="12700" cap="sq">
              <a:solidFill>
                <a:srgbClr val="FEFFFE"/>
              </a:solidFill>
            </a:ln>
          </p:spPr>
        </p:sp>
        <p:sp>
          <p:nvSpPr>
            <p:cNvPr id="1096" name="Freeform 539">
              <a:extLst>
                <a:ext uri="{FF2B5EF4-FFF2-40B4-BE49-F238E27FC236}">
                  <a16:creationId xmlns:a16="http://schemas.microsoft.com/office/drawing/2014/main" id="{CEC70386-51A4-42DA-A281-06BE53F7988C}"/>
                </a:ext>
              </a:extLst>
            </p:cNvPr>
            <p:cNvSpPr/>
            <p:nvPr/>
          </p:nvSpPr>
          <p:spPr>
            <a:xfrm>
              <a:off x="1374891" y="2096254"/>
              <a:ext cx="148869" cy="83020"/>
            </a:xfrm>
            <a:custGeom>
              <a:avLst/>
              <a:gdLst/>
              <a:ahLst/>
              <a:cxnLst/>
              <a:rect l="l" t="t" r="r" b="b"/>
              <a:pathLst>
                <a:path w="148869" h="83020">
                  <a:moveTo>
                    <a:pt x="74434" y="0"/>
                  </a:moveTo>
                  <a:cubicBezTo>
                    <a:pt x="111645" y="0"/>
                    <a:pt x="148869" y="20752"/>
                    <a:pt x="148869" y="41517"/>
                  </a:cubicBezTo>
                  <a:cubicBezTo>
                    <a:pt x="148869" y="62269"/>
                    <a:pt x="111645" y="83020"/>
                    <a:pt x="74434" y="83020"/>
                  </a:cubicBezTo>
                  <a:cubicBezTo>
                    <a:pt x="37223" y="83020"/>
                    <a:pt x="0" y="62269"/>
                    <a:pt x="0" y="41517"/>
                  </a:cubicBezTo>
                  <a:cubicBezTo>
                    <a:pt x="0" y="20752"/>
                    <a:pt x="37223" y="0"/>
                    <a:pt x="74434" y="0"/>
                  </a:cubicBezTo>
                </a:path>
              </a:pathLst>
            </a:custGeom>
            <a:grpFill/>
          </p:spPr>
        </p:sp>
        <p:sp>
          <p:nvSpPr>
            <p:cNvPr id="1097" name="Freeform 540">
              <a:extLst>
                <a:ext uri="{FF2B5EF4-FFF2-40B4-BE49-F238E27FC236}">
                  <a16:creationId xmlns:a16="http://schemas.microsoft.com/office/drawing/2014/main" id="{66864C78-BC21-4180-B8B9-DA9668014136}"/>
                </a:ext>
              </a:extLst>
            </p:cNvPr>
            <p:cNvSpPr/>
            <p:nvPr/>
          </p:nvSpPr>
          <p:spPr>
            <a:xfrm>
              <a:off x="1374891" y="2096254"/>
              <a:ext cx="148869" cy="83020"/>
            </a:xfrm>
            <a:custGeom>
              <a:avLst/>
              <a:gdLst/>
              <a:ahLst/>
              <a:cxnLst/>
              <a:rect l="l" t="t" r="r" b="b"/>
              <a:pathLst>
                <a:path w="148869" h="83020">
                  <a:moveTo>
                    <a:pt x="74434" y="0"/>
                  </a:moveTo>
                  <a:cubicBezTo>
                    <a:pt x="111645" y="0"/>
                    <a:pt x="148869" y="20752"/>
                    <a:pt x="148869" y="41517"/>
                  </a:cubicBezTo>
                  <a:cubicBezTo>
                    <a:pt x="148869" y="62269"/>
                    <a:pt x="111645" y="83020"/>
                    <a:pt x="74434" y="83020"/>
                  </a:cubicBezTo>
                  <a:cubicBezTo>
                    <a:pt x="37223" y="83020"/>
                    <a:pt x="0" y="62269"/>
                    <a:pt x="0" y="41517"/>
                  </a:cubicBezTo>
                  <a:cubicBezTo>
                    <a:pt x="0" y="20752"/>
                    <a:pt x="37223" y="0"/>
                    <a:pt x="74434" y="0"/>
                  </a:cubicBezTo>
                  <a:close/>
                </a:path>
              </a:pathLst>
            </a:custGeom>
            <a:grpFill/>
            <a:ln w="12700" cap="sq">
              <a:solidFill>
                <a:srgbClr val="FEFFFE"/>
              </a:solidFill>
            </a:ln>
          </p:spPr>
        </p:sp>
        <p:sp>
          <p:nvSpPr>
            <p:cNvPr id="1098" name="Freeform 541">
              <a:extLst>
                <a:ext uri="{FF2B5EF4-FFF2-40B4-BE49-F238E27FC236}">
                  <a16:creationId xmlns:a16="http://schemas.microsoft.com/office/drawing/2014/main" id="{2EDEAADC-1A2E-4FA1-81F7-4E2FD7356AC7}"/>
                </a:ext>
              </a:extLst>
            </p:cNvPr>
            <p:cNvSpPr/>
            <p:nvPr/>
          </p:nvSpPr>
          <p:spPr>
            <a:xfrm>
              <a:off x="1380580" y="2088083"/>
              <a:ext cx="137490" cy="64084"/>
            </a:xfrm>
            <a:custGeom>
              <a:avLst/>
              <a:gdLst/>
              <a:ahLst/>
              <a:cxnLst/>
              <a:rect l="l" t="t" r="r" b="b"/>
              <a:pathLst>
                <a:path w="137490" h="64084">
                  <a:moveTo>
                    <a:pt x="68745" y="0"/>
                  </a:moveTo>
                  <a:cubicBezTo>
                    <a:pt x="103124" y="0"/>
                    <a:pt x="137490" y="16027"/>
                    <a:pt x="137490" y="32042"/>
                  </a:cubicBezTo>
                  <a:cubicBezTo>
                    <a:pt x="137490" y="48070"/>
                    <a:pt x="103124" y="64084"/>
                    <a:pt x="68745" y="64084"/>
                  </a:cubicBezTo>
                  <a:cubicBezTo>
                    <a:pt x="34366" y="64084"/>
                    <a:pt x="0" y="48070"/>
                    <a:pt x="0" y="32042"/>
                  </a:cubicBezTo>
                  <a:cubicBezTo>
                    <a:pt x="0" y="16027"/>
                    <a:pt x="34366" y="0"/>
                    <a:pt x="68745" y="0"/>
                  </a:cubicBezTo>
                </a:path>
              </a:pathLst>
            </a:custGeom>
            <a:grpFill/>
          </p:spPr>
        </p:sp>
        <p:sp>
          <p:nvSpPr>
            <p:cNvPr id="1099" name="Freeform 542">
              <a:extLst>
                <a:ext uri="{FF2B5EF4-FFF2-40B4-BE49-F238E27FC236}">
                  <a16:creationId xmlns:a16="http://schemas.microsoft.com/office/drawing/2014/main" id="{F70ACDD4-770B-4836-B817-AF433CFD092E}"/>
                </a:ext>
              </a:extLst>
            </p:cNvPr>
            <p:cNvSpPr/>
            <p:nvPr/>
          </p:nvSpPr>
          <p:spPr>
            <a:xfrm>
              <a:off x="1380580" y="2088083"/>
              <a:ext cx="137490" cy="64084"/>
            </a:xfrm>
            <a:custGeom>
              <a:avLst/>
              <a:gdLst/>
              <a:ahLst/>
              <a:cxnLst/>
              <a:rect l="l" t="t" r="r" b="b"/>
              <a:pathLst>
                <a:path w="137490" h="64084">
                  <a:moveTo>
                    <a:pt x="68745" y="0"/>
                  </a:moveTo>
                  <a:cubicBezTo>
                    <a:pt x="103124" y="0"/>
                    <a:pt x="137490" y="16027"/>
                    <a:pt x="137490" y="32042"/>
                  </a:cubicBezTo>
                  <a:cubicBezTo>
                    <a:pt x="137490" y="48070"/>
                    <a:pt x="103124" y="64084"/>
                    <a:pt x="68745" y="64084"/>
                  </a:cubicBezTo>
                  <a:cubicBezTo>
                    <a:pt x="34366" y="64084"/>
                    <a:pt x="0" y="48070"/>
                    <a:pt x="0" y="32042"/>
                  </a:cubicBezTo>
                  <a:cubicBezTo>
                    <a:pt x="0" y="16027"/>
                    <a:pt x="34366" y="0"/>
                    <a:pt x="68745" y="0"/>
                  </a:cubicBezTo>
                  <a:close/>
                </a:path>
              </a:pathLst>
            </a:custGeom>
            <a:grpFill/>
            <a:ln w="12700" cap="sq">
              <a:solidFill>
                <a:srgbClr val="FEFFFE"/>
              </a:solidFill>
            </a:ln>
          </p:spPr>
        </p:sp>
        <p:sp>
          <p:nvSpPr>
            <p:cNvPr id="1100" name="Freeform 543">
              <a:extLst>
                <a:ext uri="{FF2B5EF4-FFF2-40B4-BE49-F238E27FC236}">
                  <a16:creationId xmlns:a16="http://schemas.microsoft.com/office/drawing/2014/main" id="{0AD3D32E-152F-4D14-AEA1-CD29B75AD9BF}"/>
                </a:ext>
              </a:extLst>
            </p:cNvPr>
            <p:cNvSpPr/>
            <p:nvPr/>
          </p:nvSpPr>
          <p:spPr>
            <a:xfrm>
              <a:off x="1380720" y="2087937"/>
              <a:ext cx="137211" cy="64376"/>
            </a:xfrm>
            <a:custGeom>
              <a:avLst/>
              <a:gdLst/>
              <a:ahLst/>
              <a:cxnLst/>
              <a:rect l="l" t="t" r="r" b="b"/>
              <a:pathLst>
                <a:path w="137211" h="64376">
                  <a:moveTo>
                    <a:pt x="68605" y="0"/>
                  </a:moveTo>
                  <a:cubicBezTo>
                    <a:pt x="102908" y="0"/>
                    <a:pt x="137211" y="16091"/>
                    <a:pt x="137211" y="32195"/>
                  </a:cubicBezTo>
                  <a:cubicBezTo>
                    <a:pt x="137211" y="48286"/>
                    <a:pt x="102908" y="64377"/>
                    <a:pt x="68605" y="64377"/>
                  </a:cubicBezTo>
                  <a:cubicBezTo>
                    <a:pt x="34303" y="64377"/>
                    <a:pt x="0" y="48286"/>
                    <a:pt x="0" y="32195"/>
                  </a:cubicBezTo>
                  <a:cubicBezTo>
                    <a:pt x="0" y="16091"/>
                    <a:pt x="34303" y="0"/>
                    <a:pt x="68605" y="0"/>
                  </a:cubicBezTo>
                </a:path>
              </a:pathLst>
            </a:custGeom>
            <a:grpFill/>
          </p:spPr>
        </p:sp>
        <p:sp>
          <p:nvSpPr>
            <p:cNvPr id="1101" name="Freeform 544">
              <a:extLst>
                <a:ext uri="{FF2B5EF4-FFF2-40B4-BE49-F238E27FC236}">
                  <a16:creationId xmlns:a16="http://schemas.microsoft.com/office/drawing/2014/main" id="{8E028993-48C6-46E3-886F-AF02E7D44864}"/>
                </a:ext>
              </a:extLst>
            </p:cNvPr>
            <p:cNvSpPr/>
            <p:nvPr/>
          </p:nvSpPr>
          <p:spPr>
            <a:xfrm>
              <a:off x="1380720" y="2087937"/>
              <a:ext cx="137211" cy="64376"/>
            </a:xfrm>
            <a:custGeom>
              <a:avLst/>
              <a:gdLst/>
              <a:ahLst/>
              <a:cxnLst/>
              <a:rect l="l" t="t" r="r" b="b"/>
              <a:pathLst>
                <a:path w="137211" h="64376">
                  <a:moveTo>
                    <a:pt x="68605" y="0"/>
                  </a:moveTo>
                  <a:cubicBezTo>
                    <a:pt x="102908" y="0"/>
                    <a:pt x="137211" y="16091"/>
                    <a:pt x="137211" y="32195"/>
                  </a:cubicBezTo>
                  <a:cubicBezTo>
                    <a:pt x="137211" y="48286"/>
                    <a:pt x="102908" y="64377"/>
                    <a:pt x="68605" y="64377"/>
                  </a:cubicBezTo>
                  <a:cubicBezTo>
                    <a:pt x="34303" y="64377"/>
                    <a:pt x="0" y="48286"/>
                    <a:pt x="0" y="32195"/>
                  </a:cubicBezTo>
                  <a:cubicBezTo>
                    <a:pt x="0" y="16091"/>
                    <a:pt x="34303" y="0"/>
                    <a:pt x="68605" y="0"/>
                  </a:cubicBezTo>
                  <a:close/>
                </a:path>
              </a:pathLst>
            </a:custGeom>
            <a:grpFill/>
            <a:ln w="12700" cap="sq">
              <a:solidFill>
                <a:srgbClr val="FEFFFE"/>
              </a:solidFill>
            </a:ln>
          </p:spPr>
        </p:sp>
        <p:sp>
          <p:nvSpPr>
            <p:cNvPr id="1102" name="Freeform 545">
              <a:extLst>
                <a:ext uri="{FF2B5EF4-FFF2-40B4-BE49-F238E27FC236}">
                  <a16:creationId xmlns:a16="http://schemas.microsoft.com/office/drawing/2014/main" id="{4DBCFEE1-EFDD-4166-89C9-A54B59C4D4FB}"/>
                </a:ext>
              </a:extLst>
            </p:cNvPr>
            <p:cNvSpPr/>
            <p:nvPr/>
          </p:nvSpPr>
          <p:spPr>
            <a:xfrm>
              <a:off x="1374751" y="2075105"/>
              <a:ext cx="149149" cy="82728"/>
            </a:xfrm>
            <a:custGeom>
              <a:avLst/>
              <a:gdLst/>
              <a:ahLst/>
              <a:cxnLst/>
              <a:rect l="l" t="t" r="r" b="b"/>
              <a:pathLst>
                <a:path w="149149" h="82728">
                  <a:moveTo>
                    <a:pt x="74574" y="0"/>
                  </a:moveTo>
                  <a:cubicBezTo>
                    <a:pt x="111861" y="0"/>
                    <a:pt x="149149" y="20688"/>
                    <a:pt x="149149" y="41364"/>
                  </a:cubicBezTo>
                  <a:cubicBezTo>
                    <a:pt x="149149" y="62052"/>
                    <a:pt x="111861" y="82728"/>
                    <a:pt x="74574" y="82728"/>
                  </a:cubicBezTo>
                  <a:cubicBezTo>
                    <a:pt x="37287" y="82728"/>
                    <a:pt x="0" y="62052"/>
                    <a:pt x="0" y="41364"/>
                  </a:cubicBezTo>
                  <a:cubicBezTo>
                    <a:pt x="0" y="20688"/>
                    <a:pt x="37287" y="0"/>
                    <a:pt x="74574" y="0"/>
                  </a:cubicBezTo>
                </a:path>
              </a:pathLst>
            </a:custGeom>
            <a:grpFill/>
          </p:spPr>
        </p:sp>
        <p:sp>
          <p:nvSpPr>
            <p:cNvPr id="1103" name="Freeform 546">
              <a:extLst>
                <a:ext uri="{FF2B5EF4-FFF2-40B4-BE49-F238E27FC236}">
                  <a16:creationId xmlns:a16="http://schemas.microsoft.com/office/drawing/2014/main" id="{4CE7B09E-F91D-4D9E-BF6A-4000F0CC5B48}"/>
                </a:ext>
              </a:extLst>
            </p:cNvPr>
            <p:cNvSpPr/>
            <p:nvPr/>
          </p:nvSpPr>
          <p:spPr>
            <a:xfrm>
              <a:off x="1374751" y="2075105"/>
              <a:ext cx="149149" cy="82728"/>
            </a:xfrm>
            <a:custGeom>
              <a:avLst/>
              <a:gdLst/>
              <a:ahLst/>
              <a:cxnLst/>
              <a:rect l="l" t="t" r="r" b="b"/>
              <a:pathLst>
                <a:path w="149149" h="82728">
                  <a:moveTo>
                    <a:pt x="74574" y="0"/>
                  </a:moveTo>
                  <a:cubicBezTo>
                    <a:pt x="111861" y="0"/>
                    <a:pt x="149149" y="20688"/>
                    <a:pt x="149149" y="41364"/>
                  </a:cubicBezTo>
                  <a:cubicBezTo>
                    <a:pt x="149149" y="62052"/>
                    <a:pt x="111861" y="82728"/>
                    <a:pt x="74574" y="82728"/>
                  </a:cubicBezTo>
                  <a:cubicBezTo>
                    <a:pt x="37287" y="82728"/>
                    <a:pt x="0" y="62052"/>
                    <a:pt x="0" y="41364"/>
                  </a:cubicBezTo>
                  <a:cubicBezTo>
                    <a:pt x="0" y="20688"/>
                    <a:pt x="37287" y="0"/>
                    <a:pt x="74574" y="0"/>
                  </a:cubicBezTo>
                  <a:close/>
                </a:path>
              </a:pathLst>
            </a:custGeom>
            <a:grpFill/>
            <a:ln w="12700" cap="sq">
              <a:solidFill>
                <a:srgbClr val="FEFFFE"/>
              </a:solidFill>
            </a:ln>
          </p:spPr>
        </p:sp>
        <p:sp>
          <p:nvSpPr>
            <p:cNvPr id="1104" name="Freeform 547">
              <a:extLst>
                <a:ext uri="{FF2B5EF4-FFF2-40B4-BE49-F238E27FC236}">
                  <a16:creationId xmlns:a16="http://schemas.microsoft.com/office/drawing/2014/main" id="{E31116EE-4A49-41C2-A24C-4257D4B41F88}"/>
                </a:ext>
              </a:extLst>
            </p:cNvPr>
            <p:cNvSpPr/>
            <p:nvPr/>
          </p:nvSpPr>
          <p:spPr>
            <a:xfrm>
              <a:off x="1374891" y="2074962"/>
              <a:ext cx="148869" cy="83020"/>
            </a:xfrm>
            <a:custGeom>
              <a:avLst/>
              <a:gdLst/>
              <a:ahLst/>
              <a:cxnLst/>
              <a:rect l="l" t="t" r="r" b="b"/>
              <a:pathLst>
                <a:path w="148869" h="83020">
                  <a:moveTo>
                    <a:pt x="74434" y="0"/>
                  </a:moveTo>
                  <a:cubicBezTo>
                    <a:pt x="111645" y="0"/>
                    <a:pt x="148869" y="20752"/>
                    <a:pt x="148869" y="41503"/>
                  </a:cubicBezTo>
                  <a:cubicBezTo>
                    <a:pt x="148869" y="62268"/>
                    <a:pt x="111645" y="83019"/>
                    <a:pt x="74434" y="83019"/>
                  </a:cubicBezTo>
                  <a:cubicBezTo>
                    <a:pt x="37223" y="83019"/>
                    <a:pt x="0" y="62268"/>
                    <a:pt x="0" y="41503"/>
                  </a:cubicBezTo>
                  <a:cubicBezTo>
                    <a:pt x="0" y="20752"/>
                    <a:pt x="37223" y="0"/>
                    <a:pt x="74434" y="0"/>
                  </a:cubicBezTo>
                </a:path>
              </a:pathLst>
            </a:custGeom>
            <a:grpFill/>
          </p:spPr>
        </p:sp>
        <p:sp>
          <p:nvSpPr>
            <p:cNvPr id="1105" name="Freeform 548">
              <a:extLst>
                <a:ext uri="{FF2B5EF4-FFF2-40B4-BE49-F238E27FC236}">
                  <a16:creationId xmlns:a16="http://schemas.microsoft.com/office/drawing/2014/main" id="{2A3FC956-16F4-4EFC-BDB6-AB52760295C3}"/>
                </a:ext>
              </a:extLst>
            </p:cNvPr>
            <p:cNvSpPr/>
            <p:nvPr/>
          </p:nvSpPr>
          <p:spPr>
            <a:xfrm>
              <a:off x="1374891" y="2074962"/>
              <a:ext cx="148869" cy="83020"/>
            </a:xfrm>
            <a:custGeom>
              <a:avLst/>
              <a:gdLst/>
              <a:ahLst/>
              <a:cxnLst/>
              <a:rect l="l" t="t" r="r" b="b"/>
              <a:pathLst>
                <a:path w="148869" h="83020">
                  <a:moveTo>
                    <a:pt x="74434" y="0"/>
                  </a:moveTo>
                  <a:cubicBezTo>
                    <a:pt x="111645" y="0"/>
                    <a:pt x="148869" y="20752"/>
                    <a:pt x="148869" y="41503"/>
                  </a:cubicBezTo>
                  <a:cubicBezTo>
                    <a:pt x="148869" y="62268"/>
                    <a:pt x="111645" y="83019"/>
                    <a:pt x="74434" y="83019"/>
                  </a:cubicBezTo>
                  <a:cubicBezTo>
                    <a:pt x="37223" y="83019"/>
                    <a:pt x="0" y="62268"/>
                    <a:pt x="0" y="41503"/>
                  </a:cubicBezTo>
                  <a:cubicBezTo>
                    <a:pt x="0" y="20752"/>
                    <a:pt x="37223" y="0"/>
                    <a:pt x="74434" y="0"/>
                  </a:cubicBezTo>
                  <a:close/>
                </a:path>
              </a:pathLst>
            </a:custGeom>
            <a:grpFill/>
            <a:ln w="12700" cap="sq">
              <a:solidFill>
                <a:srgbClr val="FEFFFE"/>
              </a:solidFill>
            </a:ln>
          </p:spPr>
        </p:sp>
        <p:sp>
          <p:nvSpPr>
            <p:cNvPr id="1106" name="Freeform 549">
              <a:extLst>
                <a:ext uri="{FF2B5EF4-FFF2-40B4-BE49-F238E27FC236}">
                  <a16:creationId xmlns:a16="http://schemas.microsoft.com/office/drawing/2014/main" id="{3266A2B1-DD4A-43D9-809F-29437A0160DD}"/>
                </a:ext>
              </a:extLst>
            </p:cNvPr>
            <p:cNvSpPr/>
            <p:nvPr/>
          </p:nvSpPr>
          <p:spPr>
            <a:xfrm>
              <a:off x="1380580" y="2066789"/>
              <a:ext cx="137490" cy="64084"/>
            </a:xfrm>
            <a:custGeom>
              <a:avLst/>
              <a:gdLst/>
              <a:ahLst/>
              <a:cxnLst/>
              <a:rect l="l" t="t" r="r" b="b"/>
              <a:pathLst>
                <a:path w="137490" h="64084">
                  <a:moveTo>
                    <a:pt x="68745" y="0"/>
                  </a:moveTo>
                  <a:cubicBezTo>
                    <a:pt x="103124" y="0"/>
                    <a:pt x="137490" y="16027"/>
                    <a:pt x="137490" y="32042"/>
                  </a:cubicBezTo>
                  <a:cubicBezTo>
                    <a:pt x="137490" y="48070"/>
                    <a:pt x="103124" y="64084"/>
                    <a:pt x="68745" y="64084"/>
                  </a:cubicBezTo>
                  <a:cubicBezTo>
                    <a:pt x="34366" y="64084"/>
                    <a:pt x="0" y="48070"/>
                    <a:pt x="0" y="32042"/>
                  </a:cubicBezTo>
                  <a:cubicBezTo>
                    <a:pt x="0" y="16027"/>
                    <a:pt x="34366" y="0"/>
                    <a:pt x="68745" y="0"/>
                  </a:cubicBezTo>
                </a:path>
              </a:pathLst>
            </a:custGeom>
            <a:grpFill/>
          </p:spPr>
        </p:sp>
        <p:sp>
          <p:nvSpPr>
            <p:cNvPr id="1107" name="Freeform 550">
              <a:extLst>
                <a:ext uri="{FF2B5EF4-FFF2-40B4-BE49-F238E27FC236}">
                  <a16:creationId xmlns:a16="http://schemas.microsoft.com/office/drawing/2014/main" id="{9320D37F-5E63-4836-A028-BE23E8AB6C9E}"/>
                </a:ext>
              </a:extLst>
            </p:cNvPr>
            <p:cNvSpPr/>
            <p:nvPr/>
          </p:nvSpPr>
          <p:spPr>
            <a:xfrm>
              <a:off x="1380580" y="2066789"/>
              <a:ext cx="137490" cy="64084"/>
            </a:xfrm>
            <a:custGeom>
              <a:avLst/>
              <a:gdLst/>
              <a:ahLst/>
              <a:cxnLst/>
              <a:rect l="l" t="t" r="r" b="b"/>
              <a:pathLst>
                <a:path w="137490" h="64084">
                  <a:moveTo>
                    <a:pt x="68745" y="0"/>
                  </a:moveTo>
                  <a:cubicBezTo>
                    <a:pt x="103124" y="0"/>
                    <a:pt x="137490" y="16027"/>
                    <a:pt x="137490" y="32042"/>
                  </a:cubicBezTo>
                  <a:cubicBezTo>
                    <a:pt x="137490" y="48070"/>
                    <a:pt x="103124" y="64084"/>
                    <a:pt x="68745" y="64084"/>
                  </a:cubicBezTo>
                  <a:cubicBezTo>
                    <a:pt x="34366" y="64084"/>
                    <a:pt x="0" y="48070"/>
                    <a:pt x="0" y="32042"/>
                  </a:cubicBezTo>
                  <a:cubicBezTo>
                    <a:pt x="0" y="16027"/>
                    <a:pt x="34366" y="0"/>
                    <a:pt x="68745" y="0"/>
                  </a:cubicBezTo>
                  <a:close/>
                </a:path>
              </a:pathLst>
            </a:custGeom>
            <a:grpFill/>
            <a:ln w="12700" cap="sq">
              <a:solidFill>
                <a:srgbClr val="FEFFFE"/>
              </a:solidFill>
            </a:ln>
          </p:spPr>
        </p:sp>
        <p:sp>
          <p:nvSpPr>
            <p:cNvPr id="1108" name="Freeform 551">
              <a:extLst>
                <a:ext uri="{FF2B5EF4-FFF2-40B4-BE49-F238E27FC236}">
                  <a16:creationId xmlns:a16="http://schemas.microsoft.com/office/drawing/2014/main" id="{05F7247B-B9D1-4C13-974F-6EB095F9A3FA}"/>
                </a:ext>
              </a:extLst>
            </p:cNvPr>
            <p:cNvSpPr/>
            <p:nvPr/>
          </p:nvSpPr>
          <p:spPr>
            <a:xfrm>
              <a:off x="1380720" y="2066643"/>
              <a:ext cx="137211" cy="64376"/>
            </a:xfrm>
            <a:custGeom>
              <a:avLst/>
              <a:gdLst/>
              <a:ahLst/>
              <a:cxnLst/>
              <a:rect l="l" t="t" r="r" b="b"/>
              <a:pathLst>
                <a:path w="137211" h="64376">
                  <a:moveTo>
                    <a:pt x="68605" y="0"/>
                  </a:moveTo>
                  <a:cubicBezTo>
                    <a:pt x="102908" y="0"/>
                    <a:pt x="137211" y="16091"/>
                    <a:pt x="137211" y="32195"/>
                  </a:cubicBezTo>
                  <a:cubicBezTo>
                    <a:pt x="137211" y="48286"/>
                    <a:pt x="102908" y="64377"/>
                    <a:pt x="68605" y="64377"/>
                  </a:cubicBezTo>
                  <a:cubicBezTo>
                    <a:pt x="34303" y="64377"/>
                    <a:pt x="0" y="48286"/>
                    <a:pt x="0" y="32195"/>
                  </a:cubicBezTo>
                  <a:cubicBezTo>
                    <a:pt x="0" y="16091"/>
                    <a:pt x="34303" y="0"/>
                    <a:pt x="68605" y="0"/>
                  </a:cubicBezTo>
                </a:path>
              </a:pathLst>
            </a:custGeom>
            <a:grpFill/>
          </p:spPr>
        </p:sp>
        <p:sp>
          <p:nvSpPr>
            <p:cNvPr id="1109" name="Freeform 552">
              <a:extLst>
                <a:ext uri="{FF2B5EF4-FFF2-40B4-BE49-F238E27FC236}">
                  <a16:creationId xmlns:a16="http://schemas.microsoft.com/office/drawing/2014/main" id="{7F839F65-2E40-4036-AED1-DEBD994444BB}"/>
                </a:ext>
              </a:extLst>
            </p:cNvPr>
            <p:cNvSpPr/>
            <p:nvPr/>
          </p:nvSpPr>
          <p:spPr>
            <a:xfrm>
              <a:off x="1380720" y="2066643"/>
              <a:ext cx="137211" cy="64376"/>
            </a:xfrm>
            <a:custGeom>
              <a:avLst/>
              <a:gdLst/>
              <a:ahLst/>
              <a:cxnLst/>
              <a:rect l="l" t="t" r="r" b="b"/>
              <a:pathLst>
                <a:path w="137211" h="64376">
                  <a:moveTo>
                    <a:pt x="68605" y="0"/>
                  </a:moveTo>
                  <a:cubicBezTo>
                    <a:pt x="102908" y="0"/>
                    <a:pt x="137211" y="16091"/>
                    <a:pt x="137211" y="32195"/>
                  </a:cubicBezTo>
                  <a:cubicBezTo>
                    <a:pt x="137211" y="48286"/>
                    <a:pt x="102908" y="64377"/>
                    <a:pt x="68605" y="64377"/>
                  </a:cubicBezTo>
                  <a:cubicBezTo>
                    <a:pt x="34303" y="64377"/>
                    <a:pt x="0" y="48286"/>
                    <a:pt x="0" y="32195"/>
                  </a:cubicBezTo>
                  <a:cubicBezTo>
                    <a:pt x="0" y="16091"/>
                    <a:pt x="34303" y="0"/>
                    <a:pt x="68605" y="0"/>
                  </a:cubicBezTo>
                  <a:close/>
                </a:path>
              </a:pathLst>
            </a:custGeom>
            <a:grpFill/>
            <a:ln w="12700" cap="sq">
              <a:solidFill>
                <a:srgbClr val="FEFFFE"/>
              </a:solidFill>
            </a:ln>
          </p:spPr>
        </p:sp>
        <p:sp>
          <p:nvSpPr>
            <p:cNvPr id="1110" name="Freeform 553">
              <a:extLst>
                <a:ext uri="{FF2B5EF4-FFF2-40B4-BE49-F238E27FC236}">
                  <a16:creationId xmlns:a16="http://schemas.microsoft.com/office/drawing/2014/main" id="{EA8E7F8D-474D-4A9C-A4A4-B1B48E92E796}"/>
                </a:ext>
              </a:extLst>
            </p:cNvPr>
            <p:cNvSpPr/>
            <p:nvPr/>
          </p:nvSpPr>
          <p:spPr>
            <a:xfrm>
              <a:off x="1374751" y="2053810"/>
              <a:ext cx="149149" cy="82728"/>
            </a:xfrm>
            <a:custGeom>
              <a:avLst/>
              <a:gdLst/>
              <a:ahLst/>
              <a:cxnLst/>
              <a:rect l="l" t="t" r="r" b="b"/>
              <a:pathLst>
                <a:path w="149149" h="82728">
                  <a:moveTo>
                    <a:pt x="74574" y="0"/>
                  </a:moveTo>
                  <a:cubicBezTo>
                    <a:pt x="111861" y="0"/>
                    <a:pt x="149149" y="20688"/>
                    <a:pt x="149149" y="41363"/>
                  </a:cubicBezTo>
                  <a:cubicBezTo>
                    <a:pt x="149149" y="62052"/>
                    <a:pt x="111861" y="82727"/>
                    <a:pt x="74574" y="82727"/>
                  </a:cubicBezTo>
                  <a:cubicBezTo>
                    <a:pt x="37287" y="82727"/>
                    <a:pt x="0" y="62052"/>
                    <a:pt x="0" y="41363"/>
                  </a:cubicBezTo>
                  <a:cubicBezTo>
                    <a:pt x="0" y="20688"/>
                    <a:pt x="37287" y="0"/>
                    <a:pt x="74574" y="0"/>
                  </a:cubicBezTo>
                </a:path>
              </a:pathLst>
            </a:custGeom>
            <a:grpFill/>
          </p:spPr>
        </p:sp>
        <p:sp>
          <p:nvSpPr>
            <p:cNvPr id="1111" name="Freeform 554">
              <a:extLst>
                <a:ext uri="{FF2B5EF4-FFF2-40B4-BE49-F238E27FC236}">
                  <a16:creationId xmlns:a16="http://schemas.microsoft.com/office/drawing/2014/main" id="{A60AD5CB-496F-4521-9CC5-2E04FE531E75}"/>
                </a:ext>
              </a:extLst>
            </p:cNvPr>
            <p:cNvSpPr/>
            <p:nvPr/>
          </p:nvSpPr>
          <p:spPr>
            <a:xfrm>
              <a:off x="1374751" y="2053810"/>
              <a:ext cx="149149" cy="82728"/>
            </a:xfrm>
            <a:custGeom>
              <a:avLst/>
              <a:gdLst/>
              <a:ahLst/>
              <a:cxnLst/>
              <a:rect l="l" t="t" r="r" b="b"/>
              <a:pathLst>
                <a:path w="149149" h="82728">
                  <a:moveTo>
                    <a:pt x="74574" y="0"/>
                  </a:moveTo>
                  <a:cubicBezTo>
                    <a:pt x="111861" y="0"/>
                    <a:pt x="149149" y="20688"/>
                    <a:pt x="149149" y="41363"/>
                  </a:cubicBezTo>
                  <a:cubicBezTo>
                    <a:pt x="149149" y="62052"/>
                    <a:pt x="111861" y="82727"/>
                    <a:pt x="74574" y="82727"/>
                  </a:cubicBezTo>
                  <a:cubicBezTo>
                    <a:pt x="37287" y="82727"/>
                    <a:pt x="0" y="62052"/>
                    <a:pt x="0" y="41363"/>
                  </a:cubicBezTo>
                  <a:cubicBezTo>
                    <a:pt x="0" y="20688"/>
                    <a:pt x="37287" y="0"/>
                    <a:pt x="74574" y="0"/>
                  </a:cubicBezTo>
                  <a:close/>
                </a:path>
              </a:pathLst>
            </a:custGeom>
            <a:grpFill/>
            <a:ln w="12700" cap="sq">
              <a:solidFill>
                <a:srgbClr val="FEFFFE"/>
              </a:solidFill>
            </a:ln>
          </p:spPr>
        </p:sp>
        <p:sp>
          <p:nvSpPr>
            <p:cNvPr id="1112" name="Freeform 555">
              <a:extLst>
                <a:ext uri="{FF2B5EF4-FFF2-40B4-BE49-F238E27FC236}">
                  <a16:creationId xmlns:a16="http://schemas.microsoft.com/office/drawing/2014/main" id="{D16930C6-006E-44C1-95AD-2F9C922FFCEC}"/>
                </a:ext>
              </a:extLst>
            </p:cNvPr>
            <p:cNvSpPr/>
            <p:nvPr/>
          </p:nvSpPr>
          <p:spPr>
            <a:xfrm>
              <a:off x="1374891" y="2053665"/>
              <a:ext cx="148869" cy="83020"/>
            </a:xfrm>
            <a:custGeom>
              <a:avLst/>
              <a:gdLst/>
              <a:ahLst/>
              <a:cxnLst/>
              <a:rect l="l" t="t" r="r" b="b"/>
              <a:pathLst>
                <a:path w="148869" h="83020">
                  <a:moveTo>
                    <a:pt x="74434" y="0"/>
                  </a:moveTo>
                  <a:cubicBezTo>
                    <a:pt x="111645" y="0"/>
                    <a:pt x="148869" y="20752"/>
                    <a:pt x="148869" y="41516"/>
                  </a:cubicBezTo>
                  <a:cubicBezTo>
                    <a:pt x="148869" y="62268"/>
                    <a:pt x="111645" y="83020"/>
                    <a:pt x="74434" y="83020"/>
                  </a:cubicBezTo>
                  <a:cubicBezTo>
                    <a:pt x="37223" y="83020"/>
                    <a:pt x="0" y="62268"/>
                    <a:pt x="0" y="41516"/>
                  </a:cubicBezTo>
                  <a:cubicBezTo>
                    <a:pt x="0" y="20752"/>
                    <a:pt x="37223" y="0"/>
                    <a:pt x="74434" y="0"/>
                  </a:cubicBezTo>
                </a:path>
              </a:pathLst>
            </a:custGeom>
            <a:grpFill/>
          </p:spPr>
        </p:sp>
        <p:sp>
          <p:nvSpPr>
            <p:cNvPr id="1113" name="Freeform 556">
              <a:extLst>
                <a:ext uri="{FF2B5EF4-FFF2-40B4-BE49-F238E27FC236}">
                  <a16:creationId xmlns:a16="http://schemas.microsoft.com/office/drawing/2014/main" id="{98F0425A-72AE-486E-B3CF-141307A7B0A9}"/>
                </a:ext>
              </a:extLst>
            </p:cNvPr>
            <p:cNvSpPr/>
            <p:nvPr/>
          </p:nvSpPr>
          <p:spPr>
            <a:xfrm>
              <a:off x="1374891" y="2053665"/>
              <a:ext cx="148869" cy="83020"/>
            </a:xfrm>
            <a:custGeom>
              <a:avLst/>
              <a:gdLst/>
              <a:ahLst/>
              <a:cxnLst/>
              <a:rect l="l" t="t" r="r" b="b"/>
              <a:pathLst>
                <a:path w="148869" h="83020">
                  <a:moveTo>
                    <a:pt x="74434" y="0"/>
                  </a:moveTo>
                  <a:cubicBezTo>
                    <a:pt x="111645" y="0"/>
                    <a:pt x="148869" y="20752"/>
                    <a:pt x="148869" y="41516"/>
                  </a:cubicBezTo>
                  <a:cubicBezTo>
                    <a:pt x="148869" y="62268"/>
                    <a:pt x="111645" y="83020"/>
                    <a:pt x="74434" y="83020"/>
                  </a:cubicBezTo>
                  <a:cubicBezTo>
                    <a:pt x="37223" y="83020"/>
                    <a:pt x="0" y="62268"/>
                    <a:pt x="0" y="41516"/>
                  </a:cubicBezTo>
                  <a:cubicBezTo>
                    <a:pt x="0" y="20752"/>
                    <a:pt x="37223" y="0"/>
                    <a:pt x="74434" y="0"/>
                  </a:cubicBezTo>
                  <a:close/>
                </a:path>
              </a:pathLst>
            </a:custGeom>
            <a:grpFill/>
            <a:ln w="12700" cap="sq">
              <a:solidFill>
                <a:srgbClr val="FEFFFE"/>
              </a:solidFill>
            </a:ln>
          </p:spPr>
        </p:sp>
        <p:sp>
          <p:nvSpPr>
            <p:cNvPr id="1114" name="Freeform 557">
              <a:extLst>
                <a:ext uri="{FF2B5EF4-FFF2-40B4-BE49-F238E27FC236}">
                  <a16:creationId xmlns:a16="http://schemas.microsoft.com/office/drawing/2014/main" id="{D7DDC9AA-1F2A-4F76-BF94-2808603244E4}"/>
                </a:ext>
              </a:extLst>
            </p:cNvPr>
            <p:cNvSpPr/>
            <p:nvPr/>
          </p:nvSpPr>
          <p:spPr>
            <a:xfrm>
              <a:off x="1380580" y="2151968"/>
              <a:ext cx="137490" cy="64084"/>
            </a:xfrm>
            <a:custGeom>
              <a:avLst/>
              <a:gdLst/>
              <a:ahLst/>
              <a:cxnLst/>
              <a:rect l="l" t="t" r="r" b="b"/>
              <a:pathLst>
                <a:path w="137490" h="64084">
                  <a:moveTo>
                    <a:pt x="68745" y="0"/>
                  </a:moveTo>
                  <a:cubicBezTo>
                    <a:pt x="103124" y="0"/>
                    <a:pt x="137490" y="16027"/>
                    <a:pt x="137490" y="32042"/>
                  </a:cubicBezTo>
                  <a:cubicBezTo>
                    <a:pt x="137490" y="48069"/>
                    <a:pt x="103124" y="64084"/>
                    <a:pt x="68745" y="64084"/>
                  </a:cubicBezTo>
                  <a:cubicBezTo>
                    <a:pt x="34366" y="64084"/>
                    <a:pt x="0" y="48069"/>
                    <a:pt x="0" y="32042"/>
                  </a:cubicBezTo>
                  <a:cubicBezTo>
                    <a:pt x="0" y="16027"/>
                    <a:pt x="34366" y="0"/>
                    <a:pt x="68745" y="0"/>
                  </a:cubicBezTo>
                </a:path>
              </a:pathLst>
            </a:custGeom>
            <a:grpFill/>
          </p:spPr>
        </p:sp>
        <p:sp>
          <p:nvSpPr>
            <p:cNvPr id="1115" name="Freeform 558">
              <a:extLst>
                <a:ext uri="{FF2B5EF4-FFF2-40B4-BE49-F238E27FC236}">
                  <a16:creationId xmlns:a16="http://schemas.microsoft.com/office/drawing/2014/main" id="{3652DB0C-7A87-4716-A832-6593440E3858}"/>
                </a:ext>
              </a:extLst>
            </p:cNvPr>
            <p:cNvSpPr/>
            <p:nvPr/>
          </p:nvSpPr>
          <p:spPr>
            <a:xfrm>
              <a:off x="1380580" y="2151968"/>
              <a:ext cx="137490" cy="64084"/>
            </a:xfrm>
            <a:custGeom>
              <a:avLst/>
              <a:gdLst/>
              <a:ahLst/>
              <a:cxnLst/>
              <a:rect l="l" t="t" r="r" b="b"/>
              <a:pathLst>
                <a:path w="137490" h="64084">
                  <a:moveTo>
                    <a:pt x="68745" y="0"/>
                  </a:moveTo>
                  <a:cubicBezTo>
                    <a:pt x="103124" y="0"/>
                    <a:pt x="137490" y="16027"/>
                    <a:pt x="137490" y="32042"/>
                  </a:cubicBezTo>
                  <a:cubicBezTo>
                    <a:pt x="137490" y="48069"/>
                    <a:pt x="103124" y="64084"/>
                    <a:pt x="68745" y="64084"/>
                  </a:cubicBezTo>
                  <a:cubicBezTo>
                    <a:pt x="34366" y="64084"/>
                    <a:pt x="0" y="48069"/>
                    <a:pt x="0" y="32042"/>
                  </a:cubicBezTo>
                  <a:cubicBezTo>
                    <a:pt x="0" y="16027"/>
                    <a:pt x="34366" y="0"/>
                    <a:pt x="68745" y="0"/>
                  </a:cubicBezTo>
                  <a:close/>
                </a:path>
              </a:pathLst>
            </a:custGeom>
            <a:grpFill/>
            <a:ln w="12700" cap="sq">
              <a:solidFill>
                <a:srgbClr val="FEFFFE"/>
              </a:solidFill>
            </a:ln>
          </p:spPr>
        </p:sp>
        <p:sp>
          <p:nvSpPr>
            <p:cNvPr id="1116" name="Freeform 559">
              <a:extLst>
                <a:ext uri="{FF2B5EF4-FFF2-40B4-BE49-F238E27FC236}">
                  <a16:creationId xmlns:a16="http://schemas.microsoft.com/office/drawing/2014/main" id="{02AD578D-4850-4E2A-B527-F8CD5DE75A64}"/>
                </a:ext>
              </a:extLst>
            </p:cNvPr>
            <p:cNvSpPr/>
            <p:nvPr/>
          </p:nvSpPr>
          <p:spPr>
            <a:xfrm>
              <a:off x="1380720" y="2151822"/>
              <a:ext cx="137211" cy="64376"/>
            </a:xfrm>
            <a:custGeom>
              <a:avLst/>
              <a:gdLst/>
              <a:ahLst/>
              <a:cxnLst/>
              <a:rect l="l" t="t" r="r" b="b"/>
              <a:pathLst>
                <a:path w="137211" h="64376">
                  <a:moveTo>
                    <a:pt x="68605" y="0"/>
                  </a:moveTo>
                  <a:cubicBezTo>
                    <a:pt x="102908" y="0"/>
                    <a:pt x="137211" y="16091"/>
                    <a:pt x="137211" y="32195"/>
                  </a:cubicBezTo>
                  <a:cubicBezTo>
                    <a:pt x="137211" y="48286"/>
                    <a:pt x="102908" y="64376"/>
                    <a:pt x="68605" y="64376"/>
                  </a:cubicBezTo>
                  <a:cubicBezTo>
                    <a:pt x="34303" y="64376"/>
                    <a:pt x="0" y="48286"/>
                    <a:pt x="0" y="32195"/>
                  </a:cubicBezTo>
                  <a:cubicBezTo>
                    <a:pt x="0" y="16091"/>
                    <a:pt x="34303" y="0"/>
                    <a:pt x="68605" y="0"/>
                  </a:cubicBezTo>
                </a:path>
              </a:pathLst>
            </a:custGeom>
            <a:grpFill/>
          </p:spPr>
        </p:sp>
        <p:sp>
          <p:nvSpPr>
            <p:cNvPr id="1117" name="Freeform 560">
              <a:extLst>
                <a:ext uri="{FF2B5EF4-FFF2-40B4-BE49-F238E27FC236}">
                  <a16:creationId xmlns:a16="http://schemas.microsoft.com/office/drawing/2014/main" id="{67966EB3-8B22-414F-91A5-B07C69B64892}"/>
                </a:ext>
              </a:extLst>
            </p:cNvPr>
            <p:cNvSpPr/>
            <p:nvPr/>
          </p:nvSpPr>
          <p:spPr>
            <a:xfrm>
              <a:off x="1380720" y="2151822"/>
              <a:ext cx="137211" cy="64376"/>
            </a:xfrm>
            <a:custGeom>
              <a:avLst/>
              <a:gdLst/>
              <a:ahLst/>
              <a:cxnLst/>
              <a:rect l="l" t="t" r="r" b="b"/>
              <a:pathLst>
                <a:path w="137211" h="64376">
                  <a:moveTo>
                    <a:pt x="68605" y="0"/>
                  </a:moveTo>
                  <a:cubicBezTo>
                    <a:pt x="102908" y="0"/>
                    <a:pt x="137211" y="16091"/>
                    <a:pt x="137211" y="32195"/>
                  </a:cubicBezTo>
                  <a:cubicBezTo>
                    <a:pt x="137211" y="48286"/>
                    <a:pt x="102908" y="64376"/>
                    <a:pt x="68605" y="64376"/>
                  </a:cubicBezTo>
                  <a:cubicBezTo>
                    <a:pt x="34303" y="64376"/>
                    <a:pt x="0" y="48286"/>
                    <a:pt x="0" y="32195"/>
                  </a:cubicBezTo>
                  <a:cubicBezTo>
                    <a:pt x="0" y="16091"/>
                    <a:pt x="34303" y="0"/>
                    <a:pt x="68605" y="0"/>
                  </a:cubicBezTo>
                  <a:close/>
                </a:path>
              </a:pathLst>
            </a:custGeom>
            <a:grpFill/>
            <a:ln w="12700" cap="sq">
              <a:solidFill>
                <a:srgbClr val="FEFFFE"/>
              </a:solidFill>
            </a:ln>
          </p:spPr>
        </p:sp>
        <p:sp>
          <p:nvSpPr>
            <p:cNvPr id="1118" name="Freeform 561">
              <a:extLst>
                <a:ext uri="{FF2B5EF4-FFF2-40B4-BE49-F238E27FC236}">
                  <a16:creationId xmlns:a16="http://schemas.microsoft.com/office/drawing/2014/main" id="{B2E6E8FE-A480-44AA-8A1D-6F8BF18FEAEE}"/>
                </a:ext>
              </a:extLst>
            </p:cNvPr>
            <p:cNvSpPr/>
            <p:nvPr/>
          </p:nvSpPr>
          <p:spPr>
            <a:xfrm>
              <a:off x="1380720" y="2125270"/>
              <a:ext cx="137211" cy="64376"/>
            </a:xfrm>
            <a:custGeom>
              <a:avLst/>
              <a:gdLst/>
              <a:ahLst/>
              <a:cxnLst/>
              <a:rect l="l" t="t" r="r" b="b"/>
              <a:pathLst>
                <a:path w="137211" h="64376">
                  <a:moveTo>
                    <a:pt x="68605" y="0"/>
                  </a:moveTo>
                  <a:cubicBezTo>
                    <a:pt x="102908" y="0"/>
                    <a:pt x="137211" y="16091"/>
                    <a:pt x="137211" y="32182"/>
                  </a:cubicBezTo>
                  <a:cubicBezTo>
                    <a:pt x="137211" y="48285"/>
                    <a:pt x="102908" y="64376"/>
                    <a:pt x="68605" y="64376"/>
                  </a:cubicBezTo>
                  <a:cubicBezTo>
                    <a:pt x="34303" y="64376"/>
                    <a:pt x="0" y="48285"/>
                    <a:pt x="0" y="32182"/>
                  </a:cubicBezTo>
                  <a:cubicBezTo>
                    <a:pt x="0" y="16091"/>
                    <a:pt x="34303" y="0"/>
                    <a:pt x="68605" y="0"/>
                  </a:cubicBezTo>
                </a:path>
              </a:pathLst>
            </a:custGeom>
            <a:grpFill/>
          </p:spPr>
        </p:sp>
        <p:sp>
          <p:nvSpPr>
            <p:cNvPr id="1119" name="Freeform 562">
              <a:extLst>
                <a:ext uri="{FF2B5EF4-FFF2-40B4-BE49-F238E27FC236}">
                  <a16:creationId xmlns:a16="http://schemas.microsoft.com/office/drawing/2014/main" id="{C2B5B39B-172E-4711-B775-D8E02D1DB273}"/>
                </a:ext>
              </a:extLst>
            </p:cNvPr>
            <p:cNvSpPr/>
            <p:nvPr/>
          </p:nvSpPr>
          <p:spPr>
            <a:xfrm>
              <a:off x="1380720" y="2125270"/>
              <a:ext cx="137211" cy="64376"/>
            </a:xfrm>
            <a:custGeom>
              <a:avLst/>
              <a:gdLst/>
              <a:ahLst/>
              <a:cxnLst/>
              <a:rect l="l" t="t" r="r" b="b"/>
              <a:pathLst>
                <a:path w="137211" h="64376">
                  <a:moveTo>
                    <a:pt x="68605" y="0"/>
                  </a:moveTo>
                  <a:cubicBezTo>
                    <a:pt x="102908" y="0"/>
                    <a:pt x="137211" y="16091"/>
                    <a:pt x="137211" y="32182"/>
                  </a:cubicBezTo>
                  <a:cubicBezTo>
                    <a:pt x="137211" y="48285"/>
                    <a:pt x="102908" y="64376"/>
                    <a:pt x="68605" y="64376"/>
                  </a:cubicBezTo>
                  <a:cubicBezTo>
                    <a:pt x="34303" y="64376"/>
                    <a:pt x="0" y="48285"/>
                    <a:pt x="0" y="32182"/>
                  </a:cubicBezTo>
                  <a:cubicBezTo>
                    <a:pt x="0" y="16091"/>
                    <a:pt x="34303" y="0"/>
                    <a:pt x="68605" y="0"/>
                  </a:cubicBezTo>
                  <a:close/>
                </a:path>
              </a:pathLst>
            </a:custGeom>
            <a:grpFill/>
            <a:ln w="12700" cap="sq">
              <a:solidFill>
                <a:srgbClr val="FEFFFE"/>
              </a:solidFill>
            </a:ln>
          </p:spPr>
        </p:sp>
        <p:sp>
          <p:nvSpPr>
            <p:cNvPr id="1120" name="Freeform 563">
              <a:extLst>
                <a:ext uri="{FF2B5EF4-FFF2-40B4-BE49-F238E27FC236}">
                  <a16:creationId xmlns:a16="http://schemas.microsoft.com/office/drawing/2014/main" id="{B22AAB8A-D770-4384-8845-1C4FFEB070A2}"/>
                </a:ext>
              </a:extLst>
            </p:cNvPr>
            <p:cNvSpPr/>
            <p:nvPr/>
          </p:nvSpPr>
          <p:spPr>
            <a:xfrm>
              <a:off x="1380720" y="2098716"/>
              <a:ext cx="137211" cy="64376"/>
            </a:xfrm>
            <a:custGeom>
              <a:avLst/>
              <a:gdLst/>
              <a:ahLst/>
              <a:cxnLst/>
              <a:rect l="l" t="t" r="r" b="b"/>
              <a:pathLst>
                <a:path w="137211" h="64376">
                  <a:moveTo>
                    <a:pt x="68605" y="0"/>
                  </a:moveTo>
                  <a:cubicBezTo>
                    <a:pt x="102908" y="0"/>
                    <a:pt x="137211" y="16091"/>
                    <a:pt x="137211" y="32194"/>
                  </a:cubicBezTo>
                  <a:cubicBezTo>
                    <a:pt x="137211" y="48285"/>
                    <a:pt x="102908" y="64376"/>
                    <a:pt x="68605" y="64376"/>
                  </a:cubicBezTo>
                  <a:cubicBezTo>
                    <a:pt x="34303" y="64376"/>
                    <a:pt x="0" y="48285"/>
                    <a:pt x="0" y="32194"/>
                  </a:cubicBezTo>
                  <a:cubicBezTo>
                    <a:pt x="0" y="16091"/>
                    <a:pt x="34303" y="0"/>
                    <a:pt x="68605" y="0"/>
                  </a:cubicBezTo>
                </a:path>
              </a:pathLst>
            </a:custGeom>
            <a:grpFill/>
          </p:spPr>
        </p:sp>
        <p:sp>
          <p:nvSpPr>
            <p:cNvPr id="1121" name="Freeform 564">
              <a:extLst>
                <a:ext uri="{FF2B5EF4-FFF2-40B4-BE49-F238E27FC236}">
                  <a16:creationId xmlns:a16="http://schemas.microsoft.com/office/drawing/2014/main" id="{8677AC81-EFB0-45C8-BBE8-030CE0877567}"/>
                </a:ext>
              </a:extLst>
            </p:cNvPr>
            <p:cNvSpPr/>
            <p:nvPr/>
          </p:nvSpPr>
          <p:spPr>
            <a:xfrm>
              <a:off x="1380720" y="2098716"/>
              <a:ext cx="137211" cy="64376"/>
            </a:xfrm>
            <a:custGeom>
              <a:avLst/>
              <a:gdLst/>
              <a:ahLst/>
              <a:cxnLst/>
              <a:rect l="l" t="t" r="r" b="b"/>
              <a:pathLst>
                <a:path w="137211" h="64376">
                  <a:moveTo>
                    <a:pt x="68605" y="0"/>
                  </a:moveTo>
                  <a:cubicBezTo>
                    <a:pt x="102908" y="0"/>
                    <a:pt x="137211" y="16091"/>
                    <a:pt x="137211" y="32194"/>
                  </a:cubicBezTo>
                  <a:cubicBezTo>
                    <a:pt x="137211" y="48285"/>
                    <a:pt x="102908" y="64376"/>
                    <a:pt x="68605" y="64376"/>
                  </a:cubicBezTo>
                  <a:cubicBezTo>
                    <a:pt x="34303" y="64376"/>
                    <a:pt x="0" y="48285"/>
                    <a:pt x="0" y="32194"/>
                  </a:cubicBezTo>
                  <a:cubicBezTo>
                    <a:pt x="0" y="16091"/>
                    <a:pt x="34303" y="0"/>
                    <a:pt x="68605" y="0"/>
                  </a:cubicBezTo>
                  <a:close/>
                </a:path>
              </a:pathLst>
            </a:custGeom>
            <a:grpFill/>
            <a:ln w="12700" cap="sq">
              <a:solidFill>
                <a:srgbClr val="FEFFFE"/>
              </a:solidFill>
            </a:ln>
          </p:spPr>
        </p:sp>
        <p:sp>
          <p:nvSpPr>
            <p:cNvPr id="1122" name="Freeform 565">
              <a:extLst>
                <a:ext uri="{FF2B5EF4-FFF2-40B4-BE49-F238E27FC236}">
                  <a16:creationId xmlns:a16="http://schemas.microsoft.com/office/drawing/2014/main" id="{1C03F7A9-7747-4B5A-B8BE-CCAC20B4ADA5}"/>
                </a:ext>
              </a:extLst>
            </p:cNvPr>
            <p:cNvSpPr/>
            <p:nvPr/>
          </p:nvSpPr>
          <p:spPr>
            <a:xfrm>
              <a:off x="1380580" y="2066789"/>
              <a:ext cx="137490" cy="64084"/>
            </a:xfrm>
            <a:custGeom>
              <a:avLst/>
              <a:gdLst/>
              <a:ahLst/>
              <a:cxnLst/>
              <a:rect l="l" t="t" r="r" b="b"/>
              <a:pathLst>
                <a:path w="137490" h="64084">
                  <a:moveTo>
                    <a:pt x="68745" y="0"/>
                  </a:moveTo>
                  <a:cubicBezTo>
                    <a:pt x="103124" y="0"/>
                    <a:pt x="137490" y="16027"/>
                    <a:pt x="137490" y="32042"/>
                  </a:cubicBezTo>
                  <a:cubicBezTo>
                    <a:pt x="137490" y="48070"/>
                    <a:pt x="103124" y="64084"/>
                    <a:pt x="68745" y="64084"/>
                  </a:cubicBezTo>
                  <a:cubicBezTo>
                    <a:pt x="34366" y="64084"/>
                    <a:pt x="0" y="48070"/>
                    <a:pt x="0" y="32042"/>
                  </a:cubicBezTo>
                  <a:cubicBezTo>
                    <a:pt x="0" y="16027"/>
                    <a:pt x="34366" y="0"/>
                    <a:pt x="68745" y="0"/>
                  </a:cubicBezTo>
                </a:path>
              </a:pathLst>
            </a:custGeom>
            <a:grpFill/>
          </p:spPr>
        </p:sp>
        <p:sp>
          <p:nvSpPr>
            <p:cNvPr id="1123" name="Freeform 566">
              <a:extLst>
                <a:ext uri="{FF2B5EF4-FFF2-40B4-BE49-F238E27FC236}">
                  <a16:creationId xmlns:a16="http://schemas.microsoft.com/office/drawing/2014/main" id="{E8DB2DB9-2FBC-461E-939B-71F0C737F190}"/>
                </a:ext>
              </a:extLst>
            </p:cNvPr>
            <p:cNvSpPr/>
            <p:nvPr/>
          </p:nvSpPr>
          <p:spPr>
            <a:xfrm>
              <a:off x="1380580" y="2066789"/>
              <a:ext cx="137490" cy="64084"/>
            </a:xfrm>
            <a:custGeom>
              <a:avLst/>
              <a:gdLst/>
              <a:ahLst/>
              <a:cxnLst/>
              <a:rect l="l" t="t" r="r" b="b"/>
              <a:pathLst>
                <a:path w="137490" h="64084">
                  <a:moveTo>
                    <a:pt x="68745" y="0"/>
                  </a:moveTo>
                  <a:cubicBezTo>
                    <a:pt x="103124" y="0"/>
                    <a:pt x="137490" y="16027"/>
                    <a:pt x="137490" y="32042"/>
                  </a:cubicBezTo>
                  <a:cubicBezTo>
                    <a:pt x="137490" y="48070"/>
                    <a:pt x="103124" y="64084"/>
                    <a:pt x="68745" y="64084"/>
                  </a:cubicBezTo>
                  <a:cubicBezTo>
                    <a:pt x="34366" y="64084"/>
                    <a:pt x="0" y="48070"/>
                    <a:pt x="0" y="32042"/>
                  </a:cubicBezTo>
                  <a:cubicBezTo>
                    <a:pt x="0" y="16027"/>
                    <a:pt x="34366" y="0"/>
                    <a:pt x="68745" y="0"/>
                  </a:cubicBezTo>
                  <a:close/>
                </a:path>
              </a:pathLst>
            </a:custGeom>
            <a:grpFill/>
            <a:ln w="12700" cap="sq">
              <a:solidFill>
                <a:srgbClr val="FEFFFE"/>
              </a:solidFill>
            </a:ln>
          </p:spPr>
        </p:sp>
        <p:sp>
          <p:nvSpPr>
            <p:cNvPr id="1124" name="Freeform 567">
              <a:extLst>
                <a:ext uri="{FF2B5EF4-FFF2-40B4-BE49-F238E27FC236}">
                  <a16:creationId xmlns:a16="http://schemas.microsoft.com/office/drawing/2014/main" id="{23CD0D60-79D0-413C-BECC-8AA640D5E7FE}"/>
                </a:ext>
              </a:extLst>
            </p:cNvPr>
            <p:cNvSpPr/>
            <p:nvPr/>
          </p:nvSpPr>
          <p:spPr>
            <a:xfrm>
              <a:off x="1380720" y="2066643"/>
              <a:ext cx="137211" cy="64376"/>
            </a:xfrm>
            <a:custGeom>
              <a:avLst/>
              <a:gdLst/>
              <a:ahLst/>
              <a:cxnLst/>
              <a:rect l="l" t="t" r="r" b="b"/>
              <a:pathLst>
                <a:path w="137211" h="64376">
                  <a:moveTo>
                    <a:pt x="68605" y="0"/>
                  </a:moveTo>
                  <a:cubicBezTo>
                    <a:pt x="102908" y="0"/>
                    <a:pt x="137211" y="16091"/>
                    <a:pt x="137211" y="32195"/>
                  </a:cubicBezTo>
                  <a:cubicBezTo>
                    <a:pt x="137211" y="48286"/>
                    <a:pt x="102908" y="64377"/>
                    <a:pt x="68605" y="64377"/>
                  </a:cubicBezTo>
                  <a:cubicBezTo>
                    <a:pt x="34303" y="64377"/>
                    <a:pt x="0" y="48286"/>
                    <a:pt x="0" y="32195"/>
                  </a:cubicBezTo>
                  <a:cubicBezTo>
                    <a:pt x="0" y="16091"/>
                    <a:pt x="34303" y="0"/>
                    <a:pt x="68605" y="0"/>
                  </a:cubicBezTo>
                </a:path>
              </a:pathLst>
            </a:custGeom>
            <a:grpFill/>
          </p:spPr>
        </p:sp>
        <p:sp>
          <p:nvSpPr>
            <p:cNvPr id="1125" name="Freeform 568">
              <a:extLst>
                <a:ext uri="{FF2B5EF4-FFF2-40B4-BE49-F238E27FC236}">
                  <a16:creationId xmlns:a16="http://schemas.microsoft.com/office/drawing/2014/main" id="{0B37F3EC-B125-4310-A7DE-38090B6A551C}"/>
                </a:ext>
              </a:extLst>
            </p:cNvPr>
            <p:cNvSpPr/>
            <p:nvPr/>
          </p:nvSpPr>
          <p:spPr>
            <a:xfrm>
              <a:off x="1380720" y="2066643"/>
              <a:ext cx="137211" cy="64376"/>
            </a:xfrm>
            <a:custGeom>
              <a:avLst/>
              <a:gdLst/>
              <a:ahLst/>
              <a:cxnLst/>
              <a:rect l="l" t="t" r="r" b="b"/>
              <a:pathLst>
                <a:path w="137211" h="64376">
                  <a:moveTo>
                    <a:pt x="68605" y="0"/>
                  </a:moveTo>
                  <a:cubicBezTo>
                    <a:pt x="102908" y="0"/>
                    <a:pt x="137211" y="16091"/>
                    <a:pt x="137211" y="32195"/>
                  </a:cubicBezTo>
                  <a:cubicBezTo>
                    <a:pt x="137211" y="48286"/>
                    <a:pt x="102908" y="64377"/>
                    <a:pt x="68605" y="64377"/>
                  </a:cubicBezTo>
                  <a:cubicBezTo>
                    <a:pt x="34303" y="64377"/>
                    <a:pt x="0" y="48286"/>
                    <a:pt x="0" y="32195"/>
                  </a:cubicBezTo>
                  <a:cubicBezTo>
                    <a:pt x="0" y="16091"/>
                    <a:pt x="34303" y="0"/>
                    <a:pt x="68605" y="0"/>
                  </a:cubicBezTo>
                  <a:close/>
                </a:path>
              </a:pathLst>
            </a:custGeom>
            <a:grpFill/>
            <a:ln w="12700" cap="sq">
              <a:solidFill>
                <a:srgbClr val="FEFFFE"/>
              </a:solidFill>
            </a:ln>
          </p:spPr>
        </p:sp>
        <p:sp>
          <p:nvSpPr>
            <p:cNvPr id="1126" name="Freeform 569">
              <a:extLst>
                <a:ext uri="{FF2B5EF4-FFF2-40B4-BE49-F238E27FC236}">
                  <a16:creationId xmlns:a16="http://schemas.microsoft.com/office/drawing/2014/main" id="{DF66114C-F1A7-4A24-85C5-93D5B0D2BAED}"/>
                </a:ext>
              </a:extLst>
            </p:cNvPr>
            <p:cNvSpPr/>
            <p:nvPr/>
          </p:nvSpPr>
          <p:spPr>
            <a:xfrm>
              <a:off x="1374751" y="2053810"/>
              <a:ext cx="149149" cy="82728"/>
            </a:xfrm>
            <a:custGeom>
              <a:avLst/>
              <a:gdLst/>
              <a:ahLst/>
              <a:cxnLst/>
              <a:rect l="l" t="t" r="r" b="b"/>
              <a:pathLst>
                <a:path w="149149" h="82728">
                  <a:moveTo>
                    <a:pt x="74574" y="0"/>
                  </a:moveTo>
                  <a:cubicBezTo>
                    <a:pt x="111861" y="0"/>
                    <a:pt x="149149" y="20688"/>
                    <a:pt x="149149" y="41363"/>
                  </a:cubicBezTo>
                  <a:cubicBezTo>
                    <a:pt x="149149" y="62052"/>
                    <a:pt x="111861" y="82727"/>
                    <a:pt x="74574" y="82727"/>
                  </a:cubicBezTo>
                  <a:cubicBezTo>
                    <a:pt x="37287" y="82727"/>
                    <a:pt x="0" y="62052"/>
                    <a:pt x="0" y="41363"/>
                  </a:cubicBezTo>
                  <a:cubicBezTo>
                    <a:pt x="0" y="20688"/>
                    <a:pt x="37287" y="0"/>
                    <a:pt x="74574" y="0"/>
                  </a:cubicBezTo>
                </a:path>
              </a:pathLst>
            </a:custGeom>
            <a:grpFill/>
          </p:spPr>
        </p:sp>
        <p:sp>
          <p:nvSpPr>
            <p:cNvPr id="1127" name="Freeform 570">
              <a:extLst>
                <a:ext uri="{FF2B5EF4-FFF2-40B4-BE49-F238E27FC236}">
                  <a16:creationId xmlns:a16="http://schemas.microsoft.com/office/drawing/2014/main" id="{9647ACDB-E401-48A5-8780-1752EBD81A20}"/>
                </a:ext>
              </a:extLst>
            </p:cNvPr>
            <p:cNvSpPr/>
            <p:nvPr/>
          </p:nvSpPr>
          <p:spPr>
            <a:xfrm>
              <a:off x="1374751" y="2053810"/>
              <a:ext cx="149149" cy="82728"/>
            </a:xfrm>
            <a:custGeom>
              <a:avLst/>
              <a:gdLst/>
              <a:ahLst/>
              <a:cxnLst/>
              <a:rect l="l" t="t" r="r" b="b"/>
              <a:pathLst>
                <a:path w="149149" h="82728">
                  <a:moveTo>
                    <a:pt x="74574" y="0"/>
                  </a:moveTo>
                  <a:cubicBezTo>
                    <a:pt x="111861" y="0"/>
                    <a:pt x="149149" y="20688"/>
                    <a:pt x="149149" y="41363"/>
                  </a:cubicBezTo>
                  <a:cubicBezTo>
                    <a:pt x="149149" y="62052"/>
                    <a:pt x="111861" y="82727"/>
                    <a:pt x="74574" y="82727"/>
                  </a:cubicBezTo>
                  <a:cubicBezTo>
                    <a:pt x="37287" y="82727"/>
                    <a:pt x="0" y="62052"/>
                    <a:pt x="0" y="41363"/>
                  </a:cubicBezTo>
                  <a:cubicBezTo>
                    <a:pt x="0" y="20688"/>
                    <a:pt x="37287" y="0"/>
                    <a:pt x="74574" y="0"/>
                  </a:cubicBezTo>
                  <a:close/>
                </a:path>
              </a:pathLst>
            </a:custGeom>
            <a:grpFill/>
            <a:ln w="12700" cap="sq">
              <a:solidFill>
                <a:srgbClr val="FEFFFE"/>
              </a:solidFill>
            </a:ln>
          </p:spPr>
        </p:sp>
      </p:grpSp>
      <p:sp>
        <p:nvSpPr>
          <p:cNvPr id="1128" name="TextBox 1127">
            <a:extLst>
              <a:ext uri="{FF2B5EF4-FFF2-40B4-BE49-F238E27FC236}">
                <a16:creationId xmlns:a16="http://schemas.microsoft.com/office/drawing/2014/main" id="{C5AF2D5B-7481-4BEA-A1C2-7F2BD45B717A}"/>
              </a:ext>
            </a:extLst>
          </p:cNvPr>
          <p:cNvSpPr txBox="1"/>
          <p:nvPr/>
        </p:nvSpPr>
        <p:spPr>
          <a:xfrm>
            <a:off x="6043203" y="4602225"/>
            <a:ext cx="1368916" cy="118166"/>
          </a:xfrm>
          <a:prstGeom prst="rect">
            <a:avLst/>
          </a:prstGeom>
        </p:spPr>
        <p:txBody>
          <a:bodyPr lIns="0" tIns="0" rIns="0" bIns="0" anchor="t"/>
          <a:lstStyle/>
          <a:p>
            <a:pPr defTabSz="806773" eaLnBrk="0" hangingPunct="0">
              <a:lnSpc>
                <a:spcPct val="90000"/>
              </a:lnSpc>
            </a:pPr>
            <a:r>
              <a:rPr lang="en-US" sz="1324" b="1" dirty="0">
                <a:solidFill>
                  <a:srgbClr val="00A5E3"/>
                </a:solidFill>
                <a:latin typeface="Arial"/>
                <a:ea typeface="Arial Unicode MS" pitchFamily="34" charset="-128"/>
              </a:rPr>
              <a:t>Training Cost </a:t>
            </a:r>
          </a:p>
        </p:txBody>
      </p:sp>
      <p:sp>
        <p:nvSpPr>
          <p:cNvPr id="1129" name="TextBox 1128">
            <a:extLst>
              <a:ext uri="{FF2B5EF4-FFF2-40B4-BE49-F238E27FC236}">
                <a16:creationId xmlns:a16="http://schemas.microsoft.com/office/drawing/2014/main" id="{CB1C356D-F5E5-4BA8-BF83-FEAFEBF06FCF}"/>
              </a:ext>
            </a:extLst>
          </p:cNvPr>
          <p:cNvSpPr txBox="1"/>
          <p:nvPr/>
        </p:nvSpPr>
        <p:spPr>
          <a:xfrm>
            <a:off x="8277776" y="4592266"/>
            <a:ext cx="815124" cy="231585"/>
          </a:xfrm>
          <a:prstGeom prst="rect">
            <a:avLst/>
          </a:prstGeom>
        </p:spPr>
        <p:txBody>
          <a:bodyPr lIns="0" tIns="0" rIns="0" bIns="0" anchor="t"/>
          <a:lstStyle/>
          <a:p>
            <a:pPr defTabSz="806773" eaLnBrk="0" hangingPunct="0">
              <a:lnSpc>
                <a:spcPct val="90000"/>
              </a:lnSpc>
            </a:pPr>
            <a:r>
              <a:rPr lang="en-US" sz="1324" b="1" dirty="0">
                <a:solidFill>
                  <a:srgbClr val="00A5E3"/>
                </a:solidFill>
                <a:latin typeface="Arial"/>
                <a:ea typeface="Arial Unicode MS" pitchFamily="34" charset="-128"/>
              </a:rPr>
              <a:t>Learners</a:t>
            </a:r>
          </a:p>
        </p:txBody>
      </p:sp>
      <p:sp>
        <p:nvSpPr>
          <p:cNvPr id="1130" name="TextBox 1129">
            <a:extLst>
              <a:ext uri="{FF2B5EF4-FFF2-40B4-BE49-F238E27FC236}">
                <a16:creationId xmlns:a16="http://schemas.microsoft.com/office/drawing/2014/main" id="{A31C51CB-BC6D-4C2F-B9CA-AF7CFE71356A}"/>
              </a:ext>
            </a:extLst>
          </p:cNvPr>
          <p:cNvSpPr txBox="1"/>
          <p:nvPr/>
        </p:nvSpPr>
        <p:spPr>
          <a:xfrm>
            <a:off x="6265299" y="4228322"/>
            <a:ext cx="998239" cy="325704"/>
          </a:xfrm>
          <a:prstGeom prst="rect">
            <a:avLst/>
          </a:prstGeom>
        </p:spPr>
        <p:txBody>
          <a:bodyPr lIns="0" tIns="0" rIns="0" bIns="0" anchor="t"/>
          <a:lstStyle/>
          <a:p>
            <a:pPr defTabSz="806773" eaLnBrk="0" hangingPunct="0">
              <a:lnSpc>
                <a:spcPct val="90000"/>
              </a:lnSpc>
            </a:pPr>
            <a:r>
              <a:rPr lang="en-US" sz="2400" b="1" dirty="0">
                <a:solidFill>
                  <a:srgbClr val="00A5E3"/>
                </a:solidFill>
                <a:latin typeface="Arial"/>
                <a:ea typeface="Arial Unicode MS" pitchFamily="34" charset="-128"/>
              </a:rPr>
              <a:t>$3K</a:t>
            </a:r>
          </a:p>
        </p:txBody>
      </p:sp>
      <p:sp>
        <p:nvSpPr>
          <p:cNvPr id="1131" name="TextBox 1130">
            <a:extLst>
              <a:ext uri="{FF2B5EF4-FFF2-40B4-BE49-F238E27FC236}">
                <a16:creationId xmlns:a16="http://schemas.microsoft.com/office/drawing/2014/main" id="{BFAB2056-754B-4F72-9C96-5C697F8C5912}"/>
              </a:ext>
            </a:extLst>
          </p:cNvPr>
          <p:cNvSpPr txBox="1"/>
          <p:nvPr/>
        </p:nvSpPr>
        <p:spPr>
          <a:xfrm>
            <a:off x="7615618" y="4137621"/>
            <a:ext cx="236382" cy="192861"/>
          </a:xfrm>
          <a:prstGeom prst="rect">
            <a:avLst/>
          </a:prstGeom>
        </p:spPr>
        <p:txBody>
          <a:bodyPr lIns="0" tIns="0" rIns="0" bIns="0" anchor="t"/>
          <a:lstStyle/>
          <a:p>
            <a:pPr defTabSz="806773" eaLnBrk="0" hangingPunct="0">
              <a:lnSpc>
                <a:spcPct val="90000"/>
              </a:lnSpc>
            </a:pPr>
            <a:r>
              <a:rPr lang="en-US" sz="2400" b="1" dirty="0">
                <a:solidFill>
                  <a:srgbClr val="00A5E3"/>
                </a:solidFill>
                <a:latin typeface="Arial"/>
                <a:ea typeface="Arial Unicode MS" pitchFamily="34" charset="-128"/>
              </a:rPr>
              <a:t>X</a:t>
            </a:r>
          </a:p>
        </p:txBody>
      </p:sp>
      <p:sp>
        <p:nvSpPr>
          <p:cNvPr id="1132" name="TextBox 1131">
            <a:extLst>
              <a:ext uri="{FF2B5EF4-FFF2-40B4-BE49-F238E27FC236}">
                <a16:creationId xmlns:a16="http://schemas.microsoft.com/office/drawing/2014/main" id="{A6771DA3-6246-4A96-902D-2D4DC37D62A9}"/>
              </a:ext>
            </a:extLst>
          </p:cNvPr>
          <p:cNvSpPr txBox="1"/>
          <p:nvPr/>
        </p:nvSpPr>
        <p:spPr>
          <a:xfrm>
            <a:off x="8277776" y="4224103"/>
            <a:ext cx="520719" cy="313157"/>
          </a:xfrm>
          <a:prstGeom prst="rect">
            <a:avLst/>
          </a:prstGeom>
        </p:spPr>
        <p:txBody>
          <a:bodyPr lIns="0" tIns="0" rIns="0" bIns="0" anchor="t"/>
          <a:lstStyle/>
          <a:p>
            <a:pPr defTabSz="806773" eaLnBrk="0" hangingPunct="0">
              <a:lnSpc>
                <a:spcPct val="90000"/>
              </a:lnSpc>
            </a:pPr>
            <a:r>
              <a:rPr lang="en-US" sz="2400" b="1" dirty="0">
                <a:solidFill>
                  <a:srgbClr val="00A5E3"/>
                </a:solidFill>
                <a:latin typeface="Arial"/>
                <a:ea typeface="Arial Unicode MS" pitchFamily="34" charset="-128"/>
              </a:rPr>
              <a:t>100</a:t>
            </a:r>
          </a:p>
        </p:txBody>
      </p:sp>
      <p:pic>
        <p:nvPicPr>
          <p:cNvPr id="1133" name="Picture 2" descr=".png">
            <a:extLst>
              <a:ext uri="{FF2B5EF4-FFF2-40B4-BE49-F238E27FC236}">
                <a16:creationId xmlns:a16="http://schemas.microsoft.com/office/drawing/2014/main" id="{8819D611-FB08-4DFC-854E-C48A371480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7776" y="3464070"/>
            <a:ext cx="657250" cy="6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34" name="Group 1133">
            <a:extLst>
              <a:ext uri="{FF2B5EF4-FFF2-40B4-BE49-F238E27FC236}">
                <a16:creationId xmlns:a16="http://schemas.microsoft.com/office/drawing/2014/main" id="{835C2260-6E5B-4D74-B2BF-300F52EC18AE}"/>
              </a:ext>
            </a:extLst>
          </p:cNvPr>
          <p:cNvGrpSpPr/>
          <p:nvPr/>
        </p:nvGrpSpPr>
        <p:grpSpPr>
          <a:xfrm>
            <a:off x="6253960" y="3766957"/>
            <a:ext cx="703811" cy="305689"/>
            <a:chOff x="1306003" y="1875417"/>
            <a:chExt cx="797653" cy="346448"/>
          </a:xfrm>
          <a:solidFill>
            <a:srgbClr val="00529B"/>
          </a:solidFill>
        </p:grpSpPr>
        <p:sp>
          <p:nvSpPr>
            <p:cNvPr id="1135" name="Freeform 578">
              <a:extLst>
                <a:ext uri="{FF2B5EF4-FFF2-40B4-BE49-F238E27FC236}">
                  <a16:creationId xmlns:a16="http://schemas.microsoft.com/office/drawing/2014/main" id="{D07D0357-CC8C-4E38-977B-4A2502CC6FA4}"/>
                </a:ext>
              </a:extLst>
            </p:cNvPr>
            <p:cNvSpPr/>
            <p:nvPr/>
          </p:nvSpPr>
          <p:spPr>
            <a:xfrm>
              <a:off x="1628993" y="1988496"/>
              <a:ext cx="474663" cy="233363"/>
            </a:xfrm>
            <a:custGeom>
              <a:avLst/>
              <a:gdLst/>
              <a:ahLst/>
              <a:cxnLst/>
              <a:rect l="l" t="t" r="r" b="b"/>
              <a:pathLst>
                <a:path w="474663" h="233363">
                  <a:moveTo>
                    <a:pt x="0" y="156375"/>
                  </a:moveTo>
                  <a:lnTo>
                    <a:pt x="221450" y="233363"/>
                  </a:lnTo>
                  <a:lnTo>
                    <a:pt x="474663" y="39688"/>
                  </a:lnTo>
                  <a:lnTo>
                    <a:pt x="279400" y="0"/>
                  </a:lnTo>
                  <a:close/>
                </a:path>
              </a:pathLst>
            </a:custGeom>
            <a:grpFill/>
          </p:spPr>
        </p:sp>
        <p:sp>
          <p:nvSpPr>
            <p:cNvPr id="1136" name="Freeform 579">
              <a:extLst>
                <a:ext uri="{FF2B5EF4-FFF2-40B4-BE49-F238E27FC236}">
                  <a16:creationId xmlns:a16="http://schemas.microsoft.com/office/drawing/2014/main" id="{511474E3-ACBD-4043-95A3-039DB7D66D8A}"/>
                </a:ext>
              </a:extLst>
            </p:cNvPr>
            <p:cNvSpPr/>
            <p:nvPr/>
          </p:nvSpPr>
          <p:spPr>
            <a:xfrm>
              <a:off x="1628993" y="1988496"/>
              <a:ext cx="474663" cy="233363"/>
            </a:xfrm>
            <a:custGeom>
              <a:avLst/>
              <a:gdLst/>
              <a:ahLst/>
              <a:cxnLst/>
              <a:rect l="l" t="t" r="r" b="b"/>
              <a:pathLst>
                <a:path w="474663" h="233363">
                  <a:moveTo>
                    <a:pt x="0" y="156375"/>
                  </a:moveTo>
                  <a:lnTo>
                    <a:pt x="221450" y="233363"/>
                  </a:lnTo>
                  <a:lnTo>
                    <a:pt x="474663" y="39688"/>
                  </a:lnTo>
                  <a:lnTo>
                    <a:pt x="279400" y="0"/>
                  </a:lnTo>
                  <a:lnTo>
                    <a:pt x="0" y="156375"/>
                  </a:lnTo>
                  <a:close/>
                </a:path>
              </a:pathLst>
            </a:custGeom>
            <a:grpFill/>
            <a:ln w="12700" cap="sq">
              <a:solidFill>
                <a:srgbClr val="FFFFFF"/>
              </a:solidFill>
            </a:ln>
          </p:spPr>
        </p:sp>
        <p:sp>
          <p:nvSpPr>
            <p:cNvPr id="1137" name="Freeform 580">
              <a:extLst>
                <a:ext uri="{FF2B5EF4-FFF2-40B4-BE49-F238E27FC236}">
                  <a16:creationId xmlns:a16="http://schemas.microsoft.com/office/drawing/2014/main" id="{5D181E1C-9D5D-47FA-B0C3-A869BEFC5287}"/>
                </a:ext>
              </a:extLst>
            </p:cNvPr>
            <p:cNvSpPr/>
            <p:nvPr/>
          </p:nvSpPr>
          <p:spPr>
            <a:xfrm>
              <a:off x="1628993" y="1960227"/>
              <a:ext cx="474663" cy="233363"/>
            </a:xfrm>
            <a:custGeom>
              <a:avLst/>
              <a:gdLst/>
              <a:ahLst/>
              <a:cxnLst/>
              <a:rect l="l" t="t" r="r" b="b"/>
              <a:pathLst>
                <a:path w="474663" h="233363">
                  <a:moveTo>
                    <a:pt x="0" y="156375"/>
                  </a:moveTo>
                  <a:lnTo>
                    <a:pt x="221450" y="233363"/>
                  </a:lnTo>
                  <a:lnTo>
                    <a:pt x="474663" y="39688"/>
                  </a:lnTo>
                  <a:lnTo>
                    <a:pt x="279400" y="0"/>
                  </a:lnTo>
                  <a:close/>
                </a:path>
              </a:pathLst>
            </a:custGeom>
            <a:grpFill/>
          </p:spPr>
        </p:sp>
        <p:sp>
          <p:nvSpPr>
            <p:cNvPr id="1138" name="Freeform 581">
              <a:extLst>
                <a:ext uri="{FF2B5EF4-FFF2-40B4-BE49-F238E27FC236}">
                  <a16:creationId xmlns:a16="http://schemas.microsoft.com/office/drawing/2014/main" id="{9EE8B7B5-4C80-476A-977A-573DA300788B}"/>
                </a:ext>
              </a:extLst>
            </p:cNvPr>
            <p:cNvSpPr/>
            <p:nvPr/>
          </p:nvSpPr>
          <p:spPr>
            <a:xfrm>
              <a:off x="1628993" y="1960227"/>
              <a:ext cx="474663" cy="233363"/>
            </a:xfrm>
            <a:custGeom>
              <a:avLst/>
              <a:gdLst/>
              <a:ahLst/>
              <a:cxnLst/>
              <a:rect l="l" t="t" r="r" b="b"/>
              <a:pathLst>
                <a:path w="474663" h="233363">
                  <a:moveTo>
                    <a:pt x="0" y="156375"/>
                  </a:moveTo>
                  <a:lnTo>
                    <a:pt x="221450" y="233363"/>
                  </a:lnTo>
                  <a:lnTo>
                    <a:pt x="474663" y="39688"/>
                  </a:lnTo>
                  <a:lnTo>
                    <a:pt x="279400" y="0"/>
                  </a:lnTo>
                  <a:lnTo>
                    <a:pt x="0" y="156375"/>
                  </a:lnTo>
                  <a:close/>
                </a:path>
              </a:pathLst>
            </a:custGeom>
            <a:grpFill/>
            <a:ln w="12700" cap="sq">
              <a:solidFill>
                <a:srgbClr val="FFFFFF"/>
              </a:solidFill>
            </a:ln>
          </p:spPr>
        </p:sp>
        <p:sp>
          <p:nvSpPr>
            <p:cNvPr id="1139" name="Freeform 582">
              <a:extLst>
                <a:ext uri="{FF2B5EF4-FFF2-40B4-BE49-F238E27FC236}">
                  <a16:creationId xmlns:a16="http://schemas.microsoft.com/office/drawing/2014/main" id="{0D0154B2-D09C-4869-9619-EF0BA7E289B6}"/>
                </a:ext>
              </a:extLst>
            </p:cNvPr>
            <p:cNvSpPr/>
            <p:nvPr/>
          </p:nvSpPr>
          <p:spPr>
            <a:xfrm>
              <a:off x="1628993" y="1931956"/>
              <a:ext cx="474663" cy="233363"/>
            </a:xfrm>
            <a:custGeom>
              <a:avLst/>
              <a:gdLst/>
              <a:ahLst/>
              <a:cxnLst/>
              <a:rect l="l" t="t" r="r" b="b"/>
              <a:pathLst>
                <a:path w="474663" h="233363">
                  <a:moveTo>
                    <a:pt x="0" y="156375"/>
                  </a:moveTo>
                  <a:lnTo>
                    <a:pt x="221450" y="233362"/>
                  </a:lnTo>
                  <a:lnTo>
                    <a:pt x="474663" y="39687"/>
                  </a:lnTo>
                  <a:lnTo>
                    <a:pt x="279400" y="0"/>
                  </a:lnTo>
                  <a:close/>
                </a:path>
              </a:pathLst>
            </a:custGeom>
            <a:grpFill/>
          </p:spPr>
        </p:sp>
        <p:sp>
          <p:nvSpPr>
            <p:cNvPr id="1140" name="Freeform 583">
              <a:extLst>
                <a:ext uri="{FF2B5EF4-FFF2-40B4-BE49-F238E27FC236}">
                  <a16:creationId xmlns:a16="http://schemas.microsoft.com/office/drawing/2014/main" id="{7B6C6D36-7959-4766-AF7C-88217CACADD9}"/>
                </a:ext>
              </a:extLst>
            </p:cNvPr>
            <p:cNvSpPr/>
            <p:nvPr/>
          </p:nvSpPr>
          <p:spPr>
            <a:xfrm>
              <a:off x="1628993" y="1931956"/>
              <a:ext cx="474663" cy="233363"/>
            </a:xfrm>
            <a:custGeom>
              <a:avLst/>
              <a:gdLst/>
              <a:ahLst/>
              <a:cxnLst/>
              <a:rect l="l" t="t" r="r" b="b"/>
              <a:pathLst>
                <a:path w="474663" h="233363">
                  <a:moveTo>
                    <a:pt x="0" y="156375"/>
                  </a:moveTo>
                  <a:lnTo>
                    <a:pt x="221450" y="233362"/>
                  </a:lnTo>
                  <a:lnTo>
                    <a:pt x="474663" y="39687"/>
                  </a:lnTo>
                  <a:lnTo>
                    <a:pt x="279400" y="0"/>
                  </a:lnTo>
                  <a:lnTo>
                    <a:pt x="0" y="156375"/>
                  </a:lnTo>
                  <a:close/>
                </a:path>
              </a:pathLst>
            </a:custGeom>
            <a:grpFill/>
            <a:ln w="12700" cap="sq">
              <a:solidFill>
                <a:srgbClr val="FFFFFF"/>
              </a:solidFill>
            </a:ln>
          </p:spPr>
        </p:sp>
        <p:sp>
          <p:nvSpPr>
            <p:cNvPr id="1141" name="Freeform 584">
              <a:extLst>
                <a:ext uri="{FF2B5EF4-FFF2-40B4-BE49-F238E27FC236}">
                  <a16:creationId xmlns:a16="http://schemas.microsoft.com/office/drawing/2014/main" id="{7D13FC49-A61D-4DFF-AF56-BB6925BF8C1B}"/>
                </a:ext>
              </a:extLst>
            </p:cNvPr>
            <p:cNvSpPr/>
            <p:nvPr/>
          </p:nvSpPr>
          <p:spPr>
            <a:xfrm>
              <a:off x="1628993" y="1903686"/>
              <a:ext cx="474663" cy="233363"/>
            </a:xfrm>
            <a:custGeom>
              <a:avLst/>
              <a:gdLst/>
              <a:ahLst/>
              <a:cxnLst/>
              <a:rect l="l" t="t" r="r" b="b"/>
              <a:pathLst>
                <a:path w="474663" h="233363">
                  <a:moveTo>
                    <a:pt x="0" y="156375"/>
                  </a:moveTo>
                  <a:lnTo>
                    <a:pt x="221450" y="233362"/>
                  </a:lnTo>
                  <a:lnTo>
                    <a:pt x="474663" y="39687"/>
                  </a:lnTo>
                  <a:lnTo>
                    <a:pt x="279400" y="0"/>
                  </a:lnTo>
                  <a:close/>
                </a:path>
              </a:pathLst>
            </a:custGeom>
            <a:grpFill/>
          </p:spPr>
        </p:sp>
        <p:sp>
          <p:nvSpPr>
            <p:cNvPr id="1142" name="Freeform 585">
              <a:extLst>
                <a:ext uri="{FF2B5EF4-FFF2-40B4-BE49-F238E27FC236}">
                  <a16:creationId xmlns:a16="http://schemas.microsoft.com/office/drawing/2014/main" id="{86FA0198-5B64-49DE-B108-FA864B30BEE3}"/>
                </a:ext>
              </a:extLst>
            </p:cNvPr>
            <p:cNvSpPr/>
            <p:nvPr/>
          </p:nvSpPr>
          <p:spPr>
            <a:xfrm>
              <a:off x="1628993" y="1903686"/>
              <a:ext cx="474663" cy="233363"/>
            </a:xfrm>
            <a:custGeom>
              <a:avLst/>
              <a:gdLst/>
              <a:ahLst/>
              <a:cxnLst/>
              <a:rect l="l" t="t" r="r" b="b"/>
              <a:pathLst>
                <a:path w="474663" h="233363">
                  <a:moveTo>
                    <a:pt x="0" y="156375"/>
                  </a:moveTo>
                  <a:lnTo>
                    <a:pt x="221450" y="233362"/>
                  </a:lnTo>
                  <a:lnTo>
                    <a:pt x="474663" y="39687"/>
                  </a:lnTo>
                  <a:lnTo>
                    <a:pt x="279400" y="0"/>
                  </a:lnTo>
                  <a:lnTo>
                    <a:pt x="0" y="156375"/>
                  </a:lnTo>
                  <a:close/>
                </a:path>
              </a:pathLst>
            </a:custGeom>
            <a:grpFill/>
            <a:ln w="12700" cap="sq">
              <a:solidFill>
                <a:srgbClr val="FFFFFF"/>
              </a:solidFill>
            </a:ln>
          </p:spPr>
        </p:sp>
        <p:sp>
          <p:nvSpPr>
            <p:cNvPr id="1143" name="Freeform 586">
              <a:extLst>
                <a:ext uri="{FF2B5EF4-FFF2-40B4-BE49-F238E27FC236}">
                  <a16:creationId xmlns:a16="http://schemas.microsoft.com/office/drawing/2014/main" id="{631E0DD7-FF5E-42CC-9FAB-9F554DC830D1}"/>
                </a:ext>
              </a:extLst>
            </p:cNvPr>
            <p:cNvSpPr/>
            <p:nvPr/>
          </p:nvSpPr>
          <p:spPr>
            <a:xfrm>
              <a:off x="1628993" y="1875417"/>
              <a:ext cx="474663" cy="233363"/>
            </a:xfrm>
            <a:custGeom>
              <a:avLst/>
              <a:gdLst/>
              <a:ahLst/>
              <a:cxnLst/>
              <a:rect l="l" t="t" r="r" b="b"/>
              <a:pathLst>
                <a:path w="474663" h="233363">
                  <a:moveTo>
                    <a:pt x="0" y="156375"/>
                  </a:moveTo>
                  <a:lnTo>
                    <a:pt x="221450" y="233362"/>
                  </a:lnTo>
                  <a:lnTo>
                    <a:pt x="474663" y="39687"/>
                  </a:lnTo>
                  <a:lnTo>
                    <a:pt x="279400" y="0"/>
                  </a:lnTo>
                  <a:close/>
                </a:path>
              </a:pathLst>
            </a:custGeom>
            <a:grpFill/>
          </p:spPr>
        </p:sp>
        <p:sp>
          <p:nvSpPr>
            <p:cNvPr id="1144" name="Freeform 587">
              <a:extLst>
                <a:ext uri="{FF2B5EF4-FFF2-40B4-BE49-F238E27FC236}">
                  <a16:creationId xmlns:a16="http://schemas.microsoft.com/office/drawing/2014/main" id="{AD1DC4DE-D95F-48DB-B5F7-483050716976}"/>
                </a:ext>
              </a:extLst>
            </p:cNvPr>
            <p:cNvSpPr/>
            <p:nvPr/>
          </p:nvSpPr>
          <p:spPr>
            <a:xfrm>
              <a:off x="1628993" y="1875417"/>
              <a:ext cx="474663" cy="233363"/>
            </a:xfrm>
            <a:custGeom>
              <a:avLst/>
              <a:gdLst/>
              <a:ahLst/>
              <a:cxnLst/>
              <a:rect l="l" t="t" r="r" b="b"/>
              <a:pathLst>
                <a:path w="474663" h="233363">
                  <a:moveTo>
                    <a:pt x="0" y="156375"/>
                  </a:moveTo>
                  <a:lnTo>
                    <a:pt x="221450" y="233362"/>
                  </a:lnTo>
                  <a:lnTo>
                    <a:pt x="474663" y="39687"/>
                  </a:lnTo>
                  <a:lnTo>
                    <a:pt x="279400" y="0"/>
                  </a:lnTo>
                  <a:lnTo>
                    <a:pt x="0" y="156375"/>
                  </a:lnTo>
                  <a:close/>
                </a:path>
              </a:pathLst>
            </a:custGeom>
            <a:grpFill/>
            <a:ln w="12700" cap="sq">
              <a:solidFill>
                <a:srgbClr val="FFFFFF"/>
              </a:solidFill>
            </a:ln>
          </p:spPr>
        </p:sp>
        <p:sp>
          <p:nvSpPr>
            <p:cNvPr id="1145" name="Freeform 588">
              <a:extLst>
                <a:ext uri="{FF2B5EF4-FFF2-40B4-BE49-F238E27FC236}">
                  <a16:creationId xmlns:a16="http://schemas.microsoft.com/office/drawing/2014/main" id="{40BA00D4-E7B6-4263-AEA5-A7840FA34C5D}"/>
                </a:ext>
              </a:extLst>
            </p:cNvPr>
            <p:cNvSpPr/>
            <p:nvPr/>
          </p:nvSpPr>
          <p:spPr>
            <a:xfrm>
              <a:off x="1687137" y="1898964"/>
              <a:ext cx="365722" cy="179921"/>
            </a:xfrm>
            <a:custGeom>
              <a:avLst/>
              <a:gdLst/>
              <a:ahLst/>
              <a:cxnLst/>
              <a:rect l="l" t="t" r="r" b="b"/>
              <a:pathLst>
                <a:path w="365722" h="179921">
                  <a:moveTo>
                    <a:pt x="0" y="124625"/>
                  </a:moveTo>
                  <a:lnTo>
                    <a:pt x="156959" y="179921"/>
                  </a:lnTo>
                  <a:lnTo>
                    <a:pt x="365721" y="28842"/>
                  </a:lnTo>
                  <a:lnTo>
                    <a:pt x="221259" y="0"/>
                  </a:lnTo>
                  <a:close/>
                </a:path>
              </a:pathLst>
            </a:custGeom>
            <a:grpFill/>
          </p:spPr>
        </p:sp>
        <p:sp>
          <p:nvSpPr>
            <p:cNvPr id="1146" name="Freeform 589">
              <a:extLst>
                <a:ext uri="{FF2B5EF4-FFF2-40B4-BE49-F238E27FC236}">
                  <a16:creationId xmlns:a16="http://schemas.microsoft.com/office/drawing/2014/main" id="{CFEB3305-9AD8-4D22-8A46-EA891C7149D5}"/>
                </a:ext>
              </a:extLst>
            </p:cNvPr>
            <p:cNvSpPr/>
            <p:nvPr/>
          </p:nvSpPr>
          <p:spPr>
            <a:xfrm>
              <a:off x="1687137" y="1898964"/>
              <a:ext cx="365722" cy="179921"/>
            </a:xfrm>
            <a:custGeom>
              <a:avLst/>
              <a:gdLst/>
              <a:ahLst/>
              <a:cxnLst/>
              <a:rect l="l" t="t" r="r" b="b"/>
              <a:pathLst>
                <a:path w="365722" h="179921">
                  <a:moveTo>
                    <a:pt x="0" y="124625"/>
                  </a:moveTo>
                  <a:lnTo>
                    <a:pt x="156959" y="179921"/>
                  </a:lnTo>
                  <a:lnTo>
                    <a:pt x="365721" y="28842"/>
                  </a:lnTo>
                  <a:lnTo>
                    <a:pt x="221259" y="0"/>
                  </a:lnTo>
                  <a:lnTo>
                    <a:pt x="0" y="124625"/>
                  </a:lnTo>
                  <a:close/>
                </a:path>
              </a:pathLst>
            </a:custGeom>
            <a:grpFill/>
            <a:ln w="12700" cap="sq">
              <a:solidFill>
                <a:srgbClr val="FFFFFF"/>
              </a:solidFill>
            </a:ln>
          </p:spPr>
        </p:sp>
        <p:sp>
          <p:nvSpPr>
            <p:cNvPr id="1147" name="Freeform 590">
              <a:extLst>
                <a:ext uri="{FF2B5EF4-FFF2-40B4-BE49-F238E27FC236}">
                  <a16:creationId xmlns:a16="http://schemas.microsoft.com/office/drawing/2014/main" id="{5DF9287D-432D-46AB-9CA8-054B54AD0D48}"/>
                </a:ext>
              </a:extLst>
            </p:cNvPr>
            <p:cNvSpPr/>
            <p:nvPr/>
          </p:nvSpPr>
          <p:spPr>
            <a:xfrm>
              <a:off x="1746468" y="1933367"/>
              <a:ext cx="263525" cy="197117"/>
            </a:xfrm>
            <a:custGeom>
              <a:avLst/>
              <a:gdLst/>
              <a:ahLst/>
              <a:cxnLst/>
              <a:rect l="l" t="t" r="r" b="b"/>
              <a:pathLst>
                <a:path w="263525" h="197117">
                  <a:moveTo>
                    <a:pt x="0" y="23812"/>
                  </a:moveTo>
                  <a:lnTo>
                    <a:pt x="230975" y="80429"/>
                  </a:lnTo>
                  <a:lnTo>
                    <a:pt x="230975" y="197117"/>
                  </a:lnTo>
                  <a:lnTo>
                    <a:pt x="263525" y="168643"/>
                  </a:lnTo>
                  <a:lnTo>
                    <a:pt x="263525" y="50533"/>
                  </a:lnTo>
                  <a:lnTo>
                    <a:pt x="45251" y="0"/>
                  </a:lnTo>
                  <a:close/>
                </a:path>
              </a:pathLst>
            </a:custGeom>
            <a:grpFill/>
          </p:spPr>
        </p:sp>
        <p:sp>
          <p:nvSpPr>
            <p:cNvPr id="1148" name="Freeform 591">
              <a:extLst>
                <a:ext uri="{FF2B5EF4-FFF2-40B4-BE49-F238E27FC236}">
                  <a16:creationId xmlns:a16="http://schemas.microsoft.com/office/drawing/2014/main" id="{8BE164C5-C250-4475-AC70-1A19F333F46F}"/>
                </a:ext>
              </a:extLst>
            </p:cNvPr>
            <p:cNvSpPr/>
            <p:nvPr/>
          </p:nvSpPr>
          <p:spPr>
            <a:xfrm>
              <a:off x="1746468" y="1933367"/>
              <a:ext cx="263525" cy="197117"/>
            </a:xfrm>
            <a:custGeom>
              <a:avLst/>
              <a:gdLst/>
              <a:ahLst/>
              <a:cxnLst/>
              <a:rect l="l" t="t" r="r" b="b"/>
              <a:pathLst>
                <a:path w="263525" h="197117">
                  <a:moveTo>
                    <a:pt x="0" y="23812"/>
                  </a:moveTo>
                  <a:lnTo>
                    <a:pt x="230975" y="80429"/>
                  </a:lnTo>
                  <a:lnTo>
                    <a:pt x="230975" y="197117"/>
                  </a:lnTo>
                  <a:lnTo>
                    <a:pt x="263525" y="168643"/>
                  </a:lnTo>
                  <a:lnTo>
                    <a:pt x="263525" y="50533"/>
                  </a:lnTo>
                  <a:lnTo>
                    <a:pt x="45251" y="0"/>
                  </a:lnTo>
                  <a:lnTo>
                    <a:pt x="0" y="23812"/>
                  </a:lnTo>
                  <a:close/>
                </a:path>
              </a:pathLst>
            </a:custGeom>
            <a:grpFill/>
            <a:ln w="12700" cap="sq">
              <a:solidFill>
                <a:srgbClr val="FFFFFF"/>
              </a:solidFill>
            </a:ln>
          </p:spPr>
        </p:sp>
        <p:sp>
          <p:nvSpPr>
            <p:cNvPr id="1149" name="Freeform 592">
              <a:extLst>
                <a:ext uri="{FF2B5EF4-FFF2-40B4-BE49-F238E27FC236}">
                  <a16:creationId xmlns:a16="http://schemas.microsoft.com/office/drawing/2014/main" id="{8960024E-5DE4-434A-8EF4-C8379C27C6AE}"/>
                </a:ext>
              </a:extLst>
            </p:cNvPr>
            <p:cNvSpPr/>
            <p:nvPr/>
          </p:nvSpPr>
          <p:spPr>
            <a:xfrm>
              <a:off x="1311833" y="2096536"/>
              <a:ext cx="137490" cy="64084"/>
            </a:xfrm>
            <a:custGeom>
              <a:avLst/>
              <a:gdLst/>
              <a:ahLst/>
              <a:cxnLst/>
              <a:rect l="l" t="t" r="r" b="b"/>
              <a:pathLst>
                <a:path w="137490" h="64084">
                  <a:moveTo>
                    <a:pt x="68745" y="0"/>
                  </a:moveTo>
                  <a:cubicBezTo>
                    <a:pt x="103124" y="0"/>
                    <a:pt x="137490" y="16028"/>
                    <a:pt x="137490" y="32043"/>
                  </a:cubicBezTo>
                  <a:cubicBezTo>
                    <a:pt x="137490" y="48070"/>
                    <a:pt x="103124" y="64084"/>
                    <a:pt x="68745" y="64084"/>
                  </a:cubicBezTo>
                  <a:cubicBezTo>
                    <a:pt x="34366" y="64084"/>
                    <a:pt x="0" y="48070"/>
                    <a:pt x="0" y="32043"/>
                  </a:cubicBezTo>
                  <a:cubicBezTo>
                    <a:pt x="0" y="16028"/>
                    <a:pt x="34366" y="0"/>
                    <a:pt x="68745" y="0"/>
                  </a:cubicBezTo>
                </a:path>
              </a:pathLst>
            </a:custGeom>
            <a:grpFill/>
          </p:spPr>
        </p:sp>
        <p:sp>
          <p:nvSpPr>
            <p:cNvPr id="1150" name="Freeform 593">
              <a:extLst>
                <a:ext uri="{FF2B5EF4-FFF2-40B4-BE49-F238E27FC236}">
                  <a16:creationId xmlns:a16="http://schemas.microsoft.com/office/drawing/2014/main" id="{367843A7-8189-4F1E-9C77-74F347DF37F1}"/>
                </a:ext>
              </a:extLst>
            </p:cNvPr>
            <p:cNvSpPr/>
            <p:nvPr/>
          </p:nvSpPr>
          <p:spPr>
            <a:xfrm>
              <a:off x="1311833" y="2096536"/>
              <a:ext cx="137490" cy="64084"/>
            </a:xfrm>
            <a:custGeom>
              <a:avLst/>
              <a:gdLst/>
              <a:ahLst/>
              <a:cxnLst/>
              <a:rect l="l" t="t" r="r" b="b"/>
              <a:pathLst>
                <a:path w="137490" h="64084">
                  <a:moveTo>
                    <a:pt x="68745" y="0"/>
                  </a:moveTo>
                  <a:cubicBezTo>
                    <a:pt x="103124" y="0"/>
                    <a:pt x="137490" y="16028"/>
                    <a:pt x="137490" y="32043"/>
                  </a:cubicBezTo>
                  <a:cubicBezTo>
                    <a:pt x="137490" y="48070"/>
                    <a:pt x="103124" y="64084"/>
                    <a:pt x="68745" y="64084"/>
                  </a:cubicBezTo>
                  <a:cubicBezTo>
                    <a:pt x="34366" y="64084"/>
                    <a:pt x="0" y="48070"/>
                    <a:pt x="0" y="32043"/>
                  </a:cubicBezTo>
                  <a:cubicBezTo>
                    <a:pt x="0" y="16028"/>
                    <a:pt x="34366" y="0"/>
                    <a:pt x="68745" y="0"/>
                  </a:cubicBezTo>
                  <a:close/>
                </a:path>
              </a:pathLst>
            </a:custGeom>
            <a:grpFill/>
            <a:ln w="12700" cap="sq">
              <a:solidFill>
                <a:srgbClr val="FEFFFE"/>
              </a:solidFill>
            </a:ln>
          </p:spPr>
        </p:sp>
        <p:sp>
          <p:nvSpPr>
            <p:cNvPr id="1151" name="Freeform 594">
              <a:extLst>
                <a:ext uri="{FF2B5EF4-FFF2-40B4-BE49-F238E27FC236}">
                  <a16:creationId xmlns:a16="http://schemas.microsoft.com/office/drawing/2014/main" id="{7E4A188C-361D-4727-B6FB-FE9D722BE43A}"/>
                </a:ext>
              </a:extLst>
            </p:cNvPr>
            <p:cNvSpPr/>
            <p:nvPr/>
          </p:nvSpPr>
          <p:spPr>
            <a:xfrm>
              <a:off x="1311972" y="2096391"/>
              <a:ext cx="137211" cy="64376"/>
            </a:xfrm>
            <a:custGeom>
              <a:avLst/>
              <a:gdLst/>
              <a:ahLst/>
              <a:cxnLst/>
              <a:rect l="l" t="t" r="r" b="b"/>
              <a:pathLst>
                <a:path w="137211" h="64376">
                  <a:moveTo>
                    <a:pt x="68606" y="0"/>
                  </a:moveTo>
                  <a:cubicBezTo>
                    <a:pt x="102908" y="0"/>
                    <a:pt x="137211" y="16091"/>
                    <a:pt x="137211" y="32195"/>
                  </a:cubicBezTo>
                  <a:cubicBezTo>
                    <a:pt x="137211" y="48286"/>
                    <a:pt x="102908" y="64377"/>
                    <a:pt x="68606" y="64377"/>
                  </a:cubicBezTo>
                  <a:cubicBezTo>
                    <a:pt x="34303" y="64377"/>
                    <a:pt x="0" y="48286"/>
                    <a:pt x="0" y="32195"/>
                  </a:cubicBezTo>
                  <a:cubicBezTo>
                    <a:pt x="0" y="16091"/>
                    <a:pt x="34303" y="0"/>
                    <a:pt x="68606" y="0"/>
                  </a:cubicBezTo>
                </a:path>
              </a:pathLst>
            </a:custGeom>
            <a:grpFill/>
          </p:spPr>
        </p:sp>
        <p:sp>
          <p:nvSpPr>
            <p:cNvPr id="1152" name="Freeform 595">
              <a:extLst>
                <a:ext uri="{FF2B5EF4-FFF2-40B4-BE49-F238E27FC236}">
                  <a16:creationId xmlns:a16="http://schemas.microsoft.com/office/drawing/2014/main" id="{C2C1CAE0-9DD7-4CEE-81AF-8E025BC0569E}"/>
                </a:ext>
              </a:extLst>
            </p:cNvPr>
            <p:cNvSpPr/>
            <p:nvPr/>
          </p:nvSpPr>
          <p:spPr>
            <a:xfrm>
              <a:off x="1311972" y="2096391"/>
              <a:ext cx="137211" cy="64376"/>
            </a:xfrm>
            <a:custGeom>
              <a:avLst/>
              <a:gdLst/>
              <a:ahLst/>
              <a:cxnLst/>
              <a:rect l="l" t="t" r="r" b="b"/>
              <a:pathLst>
                <a:path w="137211" h="64376">
                  <a:moveTo>
                    <a:pt x="68606" y="0"/>
                  </a:moveTo>
                  <a:cubicBezTo>
                    <a:pt x="102908" y="0"/>
                    <a:pt x="137211" y="16091"/>
                    <a:pt x="137211" y="32195"/>
                  </a:cubicBezTo>
                  <a:cubicBezTo>
                    <a:pt x="137211" y="48286"/>
                    <a:pt x="102908" y="64377"/>
                    <a:pt x="68606" y="64377"/>
                  </a:cubicBezTo>
                  <a:cubicBezTo>
                    <a:pt x="34303" y="64377"/>
                    <a:pt x="0" y="48286"/>
                    <a:pt x="0" y="32195"/>
                  </a:cubicBezTo>
                  <a:cubicBezTo>
                    <a:pt x="0" y="16091"/>
                    <a:pt x="34303" y="0"/>
                    <a:pt x="68606" y="0"/>
                  </a:cubicBezTo>
                  <a:close/>
                </a:path>
              </a:pathLst>
            </a:custGeom>
            <a:grpFill/>
            <a:ln w="12700" cap="sq">
              <a:solidFill>
                <a:srgbClr val="FEFFFE"/>
              </a:solidFill>
            </a:ln>
          </p:spPr>
        </p:sp>
        <p:sp>
          <p:nvSpPr>
            <p:cNvPr id="1153" name="Freeform 596">
              <a:extLst>
                <a:ext uri="{FF2B5EF4-FFF2-40B4-BE49-F238E27FC236}">
                  <a16:creationId xmlns:a16="http://schemas.microsoft.com/office/drawing/2014/main" id="{529F998C-5599-40BA-A7BD-BBE297996A24}"/>
                </a:ext>
              </a:extLst>
            </p:cNvPr>
            <p:cNvSpPr/>
            <p:nvPr/>
          </p:nvSpPr>
          <p:spPr>
            <a:xfrm>
              <a:off x="1306003" y="2083560"/>
              <a:ext cx="149149" cy="82728"/>
            </a:xfrm>
            <a:custGeom>
              <a:avLst/>
              <a:gdLst/>
              <a:ahLst/>
              <a:cxnLst/>
              <a:rect l="l" t="t" r="r" b="b"/>
              <a:pathLst>
                <a:path w="149149" h="82728">
                  <a:moveTo>
                    <a:pt x="74575" y="0"/>
                  </a:moveTo>
                  <a:cubicBezTo>
                    <a:pt x="111862" y="0"/>
                    <a:pt x="149149" y="20688"/>
                    <a:pt x="149149" y="41363"/>
                  </a:cubicBezTo>
                  <a:cubicBezTo>
                    <a:pt x="149149" y="62052"/>
                    <a:pt x="111862" y="82728"/>
                    <a:pt x="74575" y="82728"/>
                  </a:cubicBezTo>
                  <a:cubicBezTo>
                    <a:pt x="37287" y="82728"/>
                    <a:pt x="0" y="62052"/>
                    <a:pt x="0" y="41363"/>
                  </a:cubicBezTo>
                  <a:cubicBezTo>
                    <a:pt x="0" y="20688"/>
                    <a:pt x="37287" y="0"/>
                    <a:pt x="74575" y="0"/>
                  </a:cubicBezTo>
                </a:path>
              </a:pathLst>
            </a:custGeom>
            <a:grpFill/>
          </p:spPr>
        </p:sp>
        <p:sp>
          <p:nvSpPr>
            <p:cNvPr id="1154" name="Freeform 597">
              <a:extLst>
                <a:ext uri="{FF2B5EF4-FFF2-40B4-BE49-F238E27FC236}">
                  <a16:creationId xmlns:a16="http://schemas.microsoft.com/office/drawing/2014/main" id="{E9C9312B-2FA6-4324-81E5-A1F6C9252B0F}"/>
                </a:ext>
              </a:extLst>
            </p:cNvPr>
            <p:cNvSpPr/>
            <p:nvPr/>
          </p:nvSpPr>
          <p:spPr>
            <a:xfrm>
              <a:off x="1306003" y="2083560"/>
              <a:ext cx="149149" cy="82728"/>
            </a:xfrm>
            <a:custGeom>
              <a:avLst/>
              <a:gdLst/>
              <a:ahLst/>
              <a:cxnLst/>
              <a:rect l="l" t="t" r="r" b="b"/>
              <a:pathLst>
                <a:path w="149149" h="82728">
                  <a:moveTo>
                    <a:pt x="74575" y="0"/>
                  </a:moveTo>
                  <a:cubicBezTo>
                    <a:pt x="111862" y="0"/>
                    <a:pt x="149149" y="20688"/>
                    <a:pt x="149149" y="41363"/>
                  </a:cubicBezTo>
                  <a:cubicBezTo>
                    <a:pt x="149149" y="62052"/>
                    <a:pt x="111862" y="82728"/>
                    <a:pt x="74575" y="82728"/>
                  </a:cubicBezTo>
                  <a:cubicBezTo>
                    <a:pt x="37287" y="82728"/>
                    <a:pt x="0" y="62052"/>
                    <a:pt x="0" y="41363"/>
                  </a:cubicBezTo>
                  <a:cubicBezTo>
                    <a:pt x="0" y="20688"/>
                    <a:pt x="37287" y="0"/>
                    <a:pt x="74575" y="0"/>
                  </a:cubicBezTo>
                  <a:close/>
                </a:path>
              </a:pathLst>
            </a:custGeom>
            <a:grpFill/>
            <a:ln w="12700" cap="sq">
              <a:solidFill>
                <a:srgbClr val="FEFFFE"/>
              </a:solidFill>
            </a:ln>
          </p:spPr>
        </p:sp>
        <p:sp>
          <p:nvSpPr>
            <p:cNvPr id="1155" name="Freeform 598">
              <a:extLst>
                <a:ext uri="{FF2B5EF4-FFF2-40B4-BE49-F238E27FC236}">
                  <a16:creationId xmlns:a16="http://schemas.microsoft.com/office/drawing/2014/main" id="{20ABB59B-BE63-4144-9D3E-BEB04E021538}"/>
                </a:ext>
              </a:extLst>
            </p:cNvPr>
            <p:cNvSpPr/>
            <p:nvPr/>
          </p:nvSpPr>
          <p:spPr>
            <a:xfrm>
              <a:off x="1306143" y="2083414"/>
              <a:ext cx="148869" cy="83020"/>
            </a:xfrm>
            <a:custGeom>
              <a:avLst/>
              <a:gdLst/>
              <a:ahLst/>
              <a:cxnLst/>
              <a:rect l="l" t="t" r="r" b="b"/>
              <a:pathLst>
                <a:path w="148869" h="83020">
                  <a:moveTo>
                    <a:pt x="74435" y="0"/>
                  </a:moveTo>
                  <a:cubicBezTo>
                    <a:pt x="111646" y="0"/>
                    <a:pt x="148869" y="20751"/>
                    <a:pt x="148869" y="41516"/>
                  </a:cubicBezTo>
                  <a:cubicBezTo>
                    <a:pt x="148869" y="62267"/>
                    <a:pt x="111646" y="83019"/>
                    <a:pt x="74435" y="83019"/>
                  </a:cubicBezTo>
                  <a:cubicBezTo>
                    <a:pt x="37224" y="83019"/>
                    <a:pt x="0" y="62267"/>
                    <a:pt x="0" y="41516"/>
                  </a:cubicBezTo>
                  <a:cubicBezTo>
                    <a:pt x="0" y="20751"/>
                    <a:pt x="37224" y="0"/>
                    <a:pt x="74435" y="0"/>
                  </a:cubicBezTo>
                </a:path>
              </a:pathLst>
            </a:custGeom>
            <a:grpFill/>
          </p:spPr>
        </p:sp>
        <p:sp>
          <p:nvSpPr>
            <p:cNvPr id="1156" name="Freeform 599">
              <a:extLst>
                <a:ext uri="{FF2B5EF4-FFF2-40B4-BE49-F238E27FC236}">
                  <a16:creationId xmlns:a16="http://schemas.microsoft.com/office/drawing/2014/main" id="{0266073E-52AF-4F64-BB40-DD9DF0ED357B}"/>
                </a:ext>
              </a:extLst>
            </p:cNvPr>
            <p:cNvSpPr/>
            <p:nvPr/>
          </p:nvSpPr>
          <p:spPr>
            <a:xfrm>
              <a:off x="1306143" y="2083414"/>
              <a:ext cx="148869" cy="83020"/>
            </a:xfrm>
            <a:custGeom>
              <a:avLst/>
              <a:gdLst/>
              <a:ahLst/>
              <a:cxnLst/>
              <a:rect l="l" t="t" r="r" b="b"/>
              <a:pathLst>
                <a:path w="148869" h="83020">
                  <a:moveTo>
                    <a:pt x="74435" y="0"/>
                  </a:moveTo>
                  <a:cubicBezTo>
                    <a:pt x="111646" y="0"/>
                    <a:pt x="148869" y="20751"/>
                    <a:pt x="148869" y="41516"/>
                  </a:cubicBezTo>
                  <a:cubicBezTo>
                    <a:pt x="148869" y="62267"/>
                    <a:pt x="111646" y="83019"/>
                    <a:pt x="74435" y="83019"/>
                  </a:cubicBezTo>
                  <a:cubicBezTo>
                    <a:pt x="37224" y="83019"/>
                    <a:pt x="0" y="62267"/>
                    <a:pt x="0" y="41516"/>
                  </a:cubicBezTo>
                  <a:cubicBezTo>
                    <a:pt x="0" y="20751"/>
                    <a:pt x="37224" y="0"/>
                    <a:pt x="74435" y="0"/>
                  </a:cubicBezTo>
                  <a:close/>
                </a:path>
              </a:pathLst>
            </a:custGeom>
            <a:grpFill/>
            <a:ln w="12700" cap="sq">
              <a:solidFill>
                <a:srgbClr val="FEFFFE"/>
              </a:solidFill>
            </a:ln>
          </p:spPr>
        </p:sp>
        <p:sp>
          <p:nvSpPr>
            <p:cNvPr id="1157" name="Freeform 600">
              <a:extLst>
                <a:ext uri="{FF2B5EF4-FFF2-40B4-BE49-F238E27FC236}">
                  <a16:creationId xmlns:a16="http://schemas.microsoft.com/office/drawing/2014/main" id="{788C2253-78EE-4806-A996-DAE901CBD16D}"/>
                </a:ext>
              </a:extLst>
            </p:cNvPr>
            <p:cNvSpPr/>
            <p:nvPr/>
          </p:nvSpPr>
          <p:spPr>
            <a:xfrm>
              <a:off x="1311833" y="2075242"/>
              <a:ext cx="137490" cy="64084"/>
            </a:xfrm>
            <a:custGeom>
              <a:avLst/>
              <a:gdLst/>
              <a:ahLst/>
              <a:cxnLst/>
              <a:rect l="l" t="t" r="r" b="b"/>
              <a:pathLst>
                <a:path w="137490" h="64084">
                  <a:moveTo>
                    <a:pt x="68745" y="0"/>
                  </a:moveTo>
                  <a:cubicBezTo>
                    <a:pt x="103124" y="0"/>
                    <a:pt x="137490" y="16028"/>
                    <a:pt x="137490" y="32043"/>
                  </a:cubicBezTo>
                  <a:cubicBezTo>
                    <a:pt x="137490" y="48070"/>
                    <a:pt x="103124" y="64084"/>
                    <a:pt x="68745" y="64084"/>
                  </a:cubicBezTo>
                  <a:cubicBezTo>
                    <a:pt x="34366" y="64084"/>
                    <a:pt x="0" y="48070"/>
                    <a:pt x="0" y="32043"/>
                  </a:cubicBezTo>
                  <a:cubicBezTo>
                    <a:pt x="0" y="16028"/>
                    <a:pt x="34366" y="0"/>
                    <a:pt x="68745" y="0"/>
                  </a:cubicBezTo>
                </a:path>
              </a:pathLst>
            </a:custGeom>
            <a:grpFill/>
          </p:spPr>
        </p:sp>
        <p:sp>
          <p:nvSpPr>
            <p:cNvPr id="1158" name="Freeform 601">
              <a:extLst>
                <a:ext uri="{FF2B5EF4-FFF2-40B4-BE49-F238E27FC236}">
                  <a16:creationId xmlns:a16="http://schemas.microsoft.com/office/drawing/2014/main" id="{A725548B-C2AC-4A11-A166-2DFCDDB96BBF}"/>
                </a:ext>
              </a:extLst>
            </p:cNvPr>
            <p:cNvSpPr/>
            <p:nvPr/>
          </p:nvSpPr>
          <p:spPr>
            <a:xfrm>
              <a:off x="1311833" y="2075242"/>
              <a:ext cx="137490" cy="64084"/>
            </a:xfrm>
            <a:custGeom>
              <a:avLst/>
              <a:gdLst/>
              <a:ahLst/>
              <a:cxnLst/>
              <a:rect l="l" t="t" r="r" b="b"/>
              <a:pathLst>
                <a:path w="137490" h="64084">
                  <a:moveTo>
                    <a:pt x="68745" y="0"/>
                  </a:moveTo>
                  <a:cubicBezTo>
                    <a:pt x="103124" y="0"/>
                    <a:pt x="137490" y="16028"/>
                    <a:pt x="137490" y="32043"/>
                  </a:cubicBezTo>
                  <a:cubicBezTo>
                    <a:pt x="137490" y="48070"/>
                    <a:pt x="103124" y="64084"/>
                    <a:pt x="68745" y="64084"/>
                  </a:cubicBezTo>
                  <a:cubicBezTo>
                    <a:pt x="34366" y="64084"/>
                    <a:pt x="0" y="48070"/>
                    <a:pt x="0" y="32043"/>
                  </a:cubicBezTo>
                  <a:cubicBezTo>
                    <a:pt x="0" y="16028"/>
                    <a:pt x="34366" y="0"/>
                    <a:pt x="68745" y="0"/>
                  </a:cubicBezTo>
                  <a:close/>
                </a:path>
              </a:pathLst>
            </a:custGeom>
            <a:grpFill/>
            <a:ln w="12700" cap="sq">
              <a:solidFill>
                <a:srgbClr val="FEFFFE"/>
              </a:solidFill>
            </a:ln>
          </p:spPr>
        </p:sp>
        <p:sp>
          <p:nvSpPr>
            <p:cNvPr id="1159" name="Freeform 602">
              <a:extLst>
                <a:ext uri="{FF2B5EF4-FFF2-40B4-BE49-F238E27FC236}">
                  <a16:creationId xmlns:a16="http://schemas.microsoft.com/office/drawing/2014/main" id="{7758861C-1C3E-4D7E-9085-0C6E9271C9AD}"/>
                </a:ext>
              </a:extLst>
            </p:cNvPr>
            <p:cNvSpPr/>
            <p:nvPr/>
          </p:nvSpPr>
          <p:spPr>
            <a:xfrm>
              <a:off x="1311972" y="2075099"/>
              <a:ext cx="137211" cy="64376"/>
            </a:xfrm>
            <a:custGeom>
              <a:avLst/>
              <a:gdLst/>
              <a:ahLst/>
              <a:cxnLst/>
              <a:rect l="l" t="t" r="r" b="b"/>
              <a:pathLst>
                <a:path w="137211" h="64376">
                  <a:moveTo>
                    <a:pt x="68606" y="0"/>
                  </a:moveTo>
                  <a:cubicBezTo>
                    <a:pt x="102908" y="0"/>
                    <a:pt x="137211" y="16090"/>
                    <a:pt x="137211" y="32181"/>
                  </a:cubicBezTo>
                  <a:cubicBezTo>
                    <a:pt x="137211" y="48285"/>
                    <a:pt x="102908" y="64376"/>
                    <a:pt x="68606" y="64376"/>
                  </a:cubicBezTo>
                  <a:cubicBezTo>
                    <a:pt x="34303" y="64376"/>
                    <a:pt x="0" y="48285"/>
                    <a:pt x="0" y="32181"/>
                  </a:cubicBezTo>
                  <a:cubicBezTo>
                    <a:pt x="0" y="16090"/>
                    <a:pt x="34303" y="0"/>
                    <a:pt x="68606" y="0"/>
                  </a:cubicBezTo>
                </a:path>
              </a:pathLst>
            </a:custGeom>
            <a:grpFill/>
          </p:spPr>
        </p:sp>
        <p:sp>
          <p:nvSpPr>
            <p:cNvPr id="1160" name="Freeform 603">
              <a:extLst>
                <a:ext uri="{FF2B5EF4-FFF2-40B4-BE49-F238E27FC236}">
                  <a16:creationId xmlns:a16="http://schemas.microsoft.com/office/drawing/2014/main" id="{AA698FA0-DE87-4D38-B98A-D6722FD13443}"/>
                </a:ext>
              </a:extLst>
            </p:cNvPr>
            <p:cNvSpPr/>
            <p:nvPr/>
          </p:nvSpPr>
          <p:spPr>
            <a:xfrm>
              <a:off x="1311972" y="2075099"/>
              <a:ext cx="137211" cy="64376"/>
            </a:xfrm>
            <a:custGeom>
              <a:avLst/>
              <a:gdLst/>
              <a:ahLst/>
              <a:cxnLst/>
              <a:rect l="l" t="t" r="r" b="b"/>
              <a:pathLst>
                <a:path w="137211" h="64376">
                  <a:moveTo>
                    <a:pt x="68606" y="0"/>
                  </a:moveTo>
                  <a:cubicBezTo>
                    <a:pt x="102908" y="0"/>
                    <a:pt x="137211" y="16090"/>
                    <a:pt x="137211" y="32181"/>
                  </a:cubicBezTo>
                  <a:cubicBezTo>
                    <a:pt x="137211" y="48285"/>
                    <a:pt x="102908" y="64376"/>
                    <a:pt x="68606" y="64376"/>
                  </a:cubicBezTo>
                  <a:cubicBezTo>
                    <a:pt x="34303" y="64376"/>
                    <a:pt x="0" y="48285"/>
                    <a:pt x="0" y="32181"/>
                  </a:cubicBezTo>
                  <a:cubicBezTo>
                    <a:pt x="0" y="16090"/>
                    <a:pt x="34303" y="0"/>
                    <a:pt x="68606" y="0"/>
                  </a:cubicBezTo>
                  <a:close/>
                </a:path>
              </a:pathLst>
            </a:custGeom>
            <a:grpFill/>
            <a:ln w="12700" cap="sq">
              <a:solidFill>
                <a:srgbClr val="FEFFFE"/>
              </a:solidFill>
            </a:ln>
          </p:spPr>
        </p:sp>
        <p:sp>
          <p:nvSpPr>
            <p:cNvPr id="1161" name="Freeform 604">
              <a:extLst>
                <a:ext uri="{FF2B5EF4-FFF2-40B4-BE49-F238E27FC236}">
                  <a16:creationId xmlns:a16="http://schemas.microsoft.com/office/drawing/2014/main" id="{9408EFFF-2277-4F1C-94E9-4CB5C44BEEAD}"/>
                </a:ext>
              </a:extLst>
            </p:cNvPr>
            <p:cNvSpPr/>
            <p:nvPr/>
          </p:nvSpPr>
          <p:spPr>
            <a:xfrm>
              <a:off x="1306003" y="2062265"/>
              <a:ext cx="149149" cy="82728"/>
            </a:xfrm>
            <a:custGeom>
              <a:avLst/>
              <a:gdLst/>
              <a:ahLst/>
              <a:cxnLst/>
              <a:rect l="l" t="t" r="r" b="b"/>
              <a:pathLst>
                <a:path w="149149" h="82728">
                  <a:moveTo>
                    <a:pt x="74575" y="0"/>
                  </a:moveTo>
                  <a:cubicBezTo>
                    <a:pt x="111862" y="0"/>
                    <a:pt x="149149" y="20688"/>
                    <a:pt x="149149" y="41364"/>
                  </a:cubicBezTo>
                  <a:cubicBezTo>
                    <a:pt x="149149" y="62052"/>
                    <a:pt x="111862" y="82728"/>
                    <a:pt x="74575" y="82728"/>
                  </a:cubicBezTo>
                  <a:cubicBezTo>
                    <a:pt x="37287" y="82728"/>
                    <a:pt x="0" y="62052"/>
                    <a:pt x="0" y="41364"/>
                  </a:cubicBezTo>
                  <a:cubicBezTo>
                    <a:pt x="0" y="20688"/>
                    <a:pt x="37287" y="0"/>
                    <a:pt x="74575" y="0"/>
                  </a:cubicBezTo>
                </a:path>
              </a:pathLst>
            </a:custGeom>
            <a:grpFill/>
          </p:spPr>
        </p:sp>
        <p:sp>
          <p:nvSpPr>
            <p:cNvPr id="1162" name="Freeform 605">
              <a:extLst>
                <a:ext uri="{FF2B5EF4-FFF2-40B4-BE49-F238E27FC236}">
                  <a16:creationId xmlns:a16="http://schemas.microsoft.com/office/drawing/2014/main" id="{1D2D949E-64FB-4C66-9FEA-5E7257132F29}"/>
                </a:ext>
              </a:extLst>
            </p:cNvPr>
            <p:cNvSpPr/>
            <p:nvPr/>
          </p:nvSpPr>
          <p:spPr>
            <a:xfrm>
              <a:off x="1306003" y="2062265"/>
              <a:ext cx="149149" cy="82728"/>
            </a:xfrm>
            <a:custGeom>
              <a:avLst/>
              <a:gdLst/>
              <a:ahLst/>
              <a:cxnLst/>
              <a:rect l="l" t="t" r="r" b="b"/>
              <a:pathLst>
                <a:path w="149149" h="82728">
                  <a:moveTo>
                    <a:pt x="74575" y="0"/>
                  </a:moveTo>
                  <a:cubicBezTo>
                    <a:pt x="111862" y="0"/>
                    <a:pt x="149149" y="20688"/>
                    <a:pt x="149149" y="41364"/>
                  </a:cubicBezTo>
                  <a:cubicBezTo>
                    <a:pt x="149149" y="62052"/>
                    <a:pt x="111862" y="82728"/>
                    <a:pt x="74575" y="82728"/>
                  </a:cubicBezTo>
                  <a:cubicBezTo>
                    <a:pt x="37287" y="82728"/>
                    <a:pt x="0" y="62052"/>
                    <a:pt x="0" y="41364"/>
                  </a:cubicBezTo>
                  <a:cubicBezTo>
                    <a:pt x="0" y="20688"/>
                    <a:pt x="37287" y="0"/>
                    <a:pt x="74575" y="0"/>
                  </a:cubicBezTo>
                  <a:close/>
                </a:path>
              </a:pathLst>
            </a:custGeom>
            <a:grpFill/>
            <a:ln w="12700" cap="sq">
              <a:solidFill>
                <a:srgbClr val="FEFFFE"/>
              </a:solidFill>
            </a:ln>
          </p:spPr>
        </p:sp>
        <p:sp>
          <p:nvSpPr>
            <p:cNvPr id="1163" name="Freeform 606">
              <a:extLst>
                <a:ext uri="{FF2B5EF4-FFF2-40B4-BE49-F238E27FC236}">
                  <a16:creationId xmlns:a16="http://schemas.microsoft.com/office/drawing/2014/main" id="{0A9815F8-5991-4BC5-BB86-13A19B640B89}"/>
                </a:ext>
              </a:extLst>
            </p:cNvPr>
            <p:cNvSpPr/>
            <p:nvPr/>
          </p:nvSpPr>
          <p:spPr>
            <a:xfrm>
              <a:off x="1306143" y="2062119"/>
              <a:ext cx="148869" cy="83020"/>
            </a:xfrm>
            <a:custGeom>
              <a:avLst/>
              <a:gdLst/>
              <a:ahLst/>
              <a:cxnLst/>
              <a:rect l="l" t="t" r="r" b="b"/>
              <a:pathLst>
                <a:path w="148869" h="83020">
                  <a:moveTo>
                    <a:pt x="74435" y="0"/>
                  </a:moveTo>
                  <a:cubicBezTo>
                    <a:pt x="111646" y="0"/>
                    <a:pt x="148869" y="20752"/>
                    <a:pt x="148869" y="41517"/>
                  </a:cubicBezTo>
                  <a:cubicBezTo>
                    <a:pt x="148869" y="62268"/>
                    <a:pt x="111646" y="83020"/>
                    <a:pt x="74435" y="83020"/>
                  </a:cubicBezTo>
                  <a:cubicBezTo>
                    <a:pt x="37224" y="83020"/>
                    <a:pt x="0" y="62268"/>
                    <a:pt x="0" y="41517"/>
                  </a:cubicBezTo>
                  <a:cubicBezTo>
                    <a:pt x="0" y="20752"/>
                    <a:pt x="37224" y="0"/>
                    <a:pt x="74435" y="0"/>
                  </a:cubicBezTo>
                </a:path>
              </a:pathLst>
            </a:custGeom>
            <a:grpFill/>
          </p:spPr>
        </p:sp>
        <p:sp>
          <p:nvSpPr>
            <p:cNvPr id="1164" name="Freeform 607">
              <a:extLst>
                <a:ext uri="{FF2B5EF4-FFF2-40B4-BE49-F238E27FC236}">
                  <a16:creationId xmlns:a16="http://schemas.microsoft.com/office/drawing/2014/main" id="{BDBBDBC6-0493-49F8-8166-E06872412FA1}"/>
                </a:ext>
              </a:extLst>
            </p:cNvPr>
            <p:cNvSpPr/>
            <p:nvPr/>
          </p:nvSpPr>
          <p:spPr>
            <a:xfrm>
              <a:off x="1306143" y="2062119"/>
              <a:ext cx="148869" cy="83020"/>
            </a:xfrm>
            <a:custGeom>
              <a:avLst/>
              <a:gdLst/>
              <a:ahLst/>
              <a:cxnLst/>
              <a:rect l="l" t="t" r="r" b="b"/>
              <a:pathLst>
                <a:path w="148869" h="83020">
                  <a:moveTo>
                    <a:pt x="74435" y="0"/>
                  </a:moveTo>
                  <a:cubicBezTo>
                    <a:pt x="111646" y="0"/>
                    <a:pt x="148869" y="20752"/>
                    <a:pt x="148869" y="41517"/>
                  </a:cubicBezTo>
                  <a:cubicBezTo>
                    <a:pt x="148869" y="62268"/>
                    <a:pt x="111646" y="83020"/>
                    <a:pt x="74435" y="83020"/>
                  </a:cubicBezTo>
                  <a:cubicBezTo>
                    <a:pt x="37224" y="83020"/>
                    <a:pt x="0" y="62268"/>
                    <a:pt x="0" y="41517"/>
                  </a:cubicBezTo>
                  <a:cubicBezTo>
                    <a:pt x="0" y="20752"/>
                    <a:pt x="37224" y="0"/>
                    <a:pt x="74435" y="0"/>
                  </a:cubicBezTo>
                  <a:close/>
                </a:path>
              </a:pathLst>
            </a:custGeom>
            <a:grpFill/>
            <a:ln w="12700" cap="sq">
              <a:solidFill>
                <a:srgbClr val="FEFFFE"/>
              </a:solidFill>
            </a:ln>
          </p:spPr>
        </p:sp>
        <p:sp>
          <p:nvSpPr>
            <p:cNvPr id="1165" name="Freeform 608">
              <a:extLst>
                <a:ext uri="{FF2B5EF4-FFF2-40B4-BE49-F238E27FC236}">
                  <a16:creationId xmlns:a16="http://schemas.microsoft.com/office/drawing/2014/main" id="{6D08EA5B-0351-4DCA-9884-C08305085D1D}"/>
                </a:ext>
              </a:extLst>
            </p:cNvPr>
            <p:cNvSpPr/>
            <p:nvPr/>
          </p:nvSpPr>
          <p:spPr>
            <a:xfrm>
              <a:off x="1311833" y="2053947"/>
              <a:ext cx="137490" cy="64084"/>
            </a:xfrm>
            <a:custGeom>
              <a:avLst/>
              <a:gdLst/>
              <a:ahLst/>
              <a:cxnLst/>
              <a:rect l="l" t="t" r="r" b="b"/>
              <a:pathLst>
                <a:path w="137490" h="64084">
                  <a:moveTo>
                    <a:pt x="68745" y="0"/>
                  </a:moveTo>
                  <a:cubicBezTo>
                    <a:pt x="103124" y="0"/>
                    <a:pt x="137490" y="16027"/>
                    <a:pt x="137490" y="32042"/>
                  </a:cubicBezTo>
                  <a:cubicBezTo>
                    <a:pt x="137490" y="48069"/>
                    <a:pt x="103124" y="64084"/>
                    <a:pt x="68745" y="64084"/>
                  </a:cubicBezTo>
                  <a:cubicBezTo>
                    <a:pt x="34366" y="64084"/>
                    <a:pt x="0" y="48069"/>
                    <a:pt x="0" y="32042"/>
                  </a:cubicBezTo>
                  <a:cubicBezTo>
                    <a:pt x="0" y="16027"/>
                    <a:pt x="34366" y="0"/>
                    <a:pt x="68745" y="0"/>
                  </a:cubicBezTo>
                </a:path>
              </a:pathLst>
            </a:custGeom>
            <a:grpFill/>
          </p:spPr>
        </p:sp>
        <p:sp>
          <p:nvSpPr>
            <p:cNvPr id="1166" name="Freeform 609">
              <a:extLst>
                <a:ext uri="{FF2B5EF4-FFF2-40B4-BE49-F238E27FC236}">
                  <a16:creationId xmlns:a16="http://schemas.microsoft.com/office/drawing/2014/main" id="{0E00168F-9BA6-4E14-9469-D71B1F77304E}"/>
                </a:ext>
              </a:extLst>
            </p:cNvPr>
            <p:cNvSpPr/>
            <p:nvPr/>
          </p:nvSpPr>
          <p:spPr>
            <a:xfrm>
              <a:off x="1311833" y="2053947"/>
              <a:ext cx="137490" cy="64084"/>
            </a:xfrm>
            <a:custGeom>
              <a:avLst/>
              <a:gdLst/>
              <a:ahLst/>
              <a:cxnLst/>
              <a:rect l="l" t="t" r="r" b="b"/>
              <a:pathLst>
                <a:path w="137490" h="64084">
                  <a:moveTo>
                    <a:pt x="68745" y="0"/>
                  </a:moveTo>
                  <a:cubicBezTo>
                    <a:pt x="103124" y="0"/>
                    <a:pt x="137490" y="16027"/>
                    <a:pt x="137490" y="32042"/>
                  </a:cubicBezTo>
                  <a:cubicBezTo>
                    <a:pt x="137490" y="48069"/>
                    <a:pt x="103124" y="64084"/>
                    <a:pt x="68745" y="64084"/>
                  </a:cubicBezTo>
                  <a:cubicBezTo>
                    <a:pt x="34366" y="64084"/>
                    <a:pt x="0" y="48069"/>
                    <a:pt x="0" y="32042"/>
                  </a:cubicBezTo>
                  <a:cubicBezTo>
                    <a:pt x="0" y="16027"/>
                    <a:pt x="34366" y="0"/>
                    <a:pt x="68745" y="0"/>
                  </a:cubicBezTo>
                  <a:close/>
                </a:path>
              </a:pathLst>
            </a:custGeom>
            <a:grpFill/>
            <a:ln w="12700" cap="sq">
              <a:solidFill>
                <a:srgbClr val="FEFFFE"/>
              </a:solidFill>
            </a:ln>
          </p:spPr>
        </p:sp>
        <p:sp>
          <p:nvSpPr>
            <p:cNvPr id="1167" name="Freeform 610">
              <a:extLst>
                <a:ext uri="{FF2B5EF4-FFF2-40B4-BE49-F238E27FC236}">
                  <a16:creationId xmlns:a16="http://schemas.microsoft.com/office/drawing/2014/main" id="{931091C7-986D-4A42-838C-7B24B65DD2CA}"/>
                </a:ext>
              </a:extLst>
            </p:cNvPr>
            <p:cNvSpPr/>
            <p:nvPr/>
          </p:nvSpPr>
          <p:spPr>
            <a:xfrm>
              <a:off x="1311972" y="2053802"/>
              <a:ext cx="137211" cy="64376"/>
            </a:xfrm>
            <a:custGeom>
              <a:avLst/>
              <a:gdLst/>
              <a:ahLst/>
              <a:cxnLst/>
              <a:rect l="l" t="t" r="r" b="b"/>
              <a:pathLst>
                <a:path w="137211" h="64376">
                  <a:moveTo>
                    <a:pt x="68606" y="0"/>
                  </a:moveTo>
                  <a:cubicBezTo>
                    <a:pt x="102908" y="0"/>
                    <a:pt x="137211" y="16091"/>
                    <a:pt x="137211" y="32195"/>
                  </a:cubicBezTo>
                  <a:cubicBezTo>
                    <a:pt x="137211" y="48286"/>
                    <a:pt x="102908" y="64376"/>
                    <a:pt x="68606" y="64376"/>
                  </a:cubicBezTo>
                  <a:cubicBezTo>
                    <a:pt x="34303" y="64376"/>
                    <a:pt x="0" y="48286"/>
                    <a:pt x="0" y="32195"/>
                  </a:cubicBezTo>
                  <a:cubicBezTo>
                    <a:pt x="0" y="16091"/>
                    <a:pt x="34303" y="0"/>
                    <a:pt x="68606" y="0"/>
                  </a:cubicBezTo>
                </a:path>
              </a:pathLst>
            </a:custGeom>
            <a:grpFill/>
          </p:spPr>
        </p:sp>
        <p:sp>
          <p:nvSpPr>
            <p:cNvPr id="1168" name="Freeform 611">
              <a:extLst>
                <a:ext uri="{FF2B5EF4-FFF2-40B4-BE49-F238E27FC236}">
                  <a16:creationId xmlns:a16="http://schemas.microsoft.com/office/drawing/2014/main" id="{39541EEC-49ED-463E-ACFD-C07F6CC39223}"/>
                </a:ext>
              </a:extLst>
            </p:cNvPr>
            <p:cNvSpPr/>
            <p:nvPr/>
          </p:nvSpPr>
          <p:spPr>
            <a:xfrm>
              <a:off x="1311972" y="2053802"/>
              <a:ext cx="137211" cy="64376"/>
            </a:xfrm>
            <a:custGeom>
              <a:avLst/>
              <a:gdLst/>
              <a:ahLst/>
              <a:cxnLst/>
              <a:rect l="l" t="t" r="r" b="b"/>
              <a:pathLst>
                <a:path w="137211" h="64376">
                  <a:moveTo>
                    <a:pt x="68606" y="0"/>
                  </a:moveTo>
                  <a:cubicBezTo>
                    <a:pt x="102908" y="0"/>
                    <a:pt x="137211" y="16091"/>
                    <a:pt x="137211" y="32195"/>
                  </a:cubicBezTo>
                  <a:cubicBezTo>
                    <a:pt x="137211" y="48286"/>
                    <a:pt x="102908" y="64376"/>
                    <a:pt x="68606" y="64376"/>
                  </a:cubicBezTo>
                  <a:cubicBezTo>
                    <a:pt x="34303" y="64376"/>
                    <a:pt x="0" y="48286"/>
                    <a:pt x="0" y="32195"/>
                  </a:cubicBezTo>
                  <a:cubicBezTo>
                    <a:pt x="0" y="16091"/>
                    <a:pt x="34303" y="0"/>
                    <a:pt x="68606" y="0"/>
                  </a:cubicBezTo>
                  <a:close/>
                </a:path>
              </a:pathLst>
            </a:custGeom>
            <a:grpFill/>
            <a:ln w="12700" cap="sq">
              <a:solidFill>
                <a:srgbClr val="FEFFFE"/>
              </a:solidFill>
            </a:ln>
          </p:spPr>
        </p:sp>
        <p:sp>
          <p:nvSpPr>
            <p:cNvPr id="1169" name="Freeform 612">
              <a:extLst>
                <a:ext uri="{FF2B5EF4-FFF2-40B4-BE49-F238E27FC236}">
                  <a16:creationId xmlns:a16="http://schemas.microsoft.com/office/drawing/2014/main" id="{EE0E1574-49A9-4576-BBDC-A31BE6345792}"/>
                </a:ext>
              </a:extLst>
            </p:cNvPr>
            <p:cNvSpPr/>
            <p:nvPr/>
          </p:nvSpPr>
          <p:spPr>
            <a:xfrm>
              <a:off x="1306003" y="2040971"/>
              <a:ext cx="149149" cy="82728"/>
            </a:xfrm>
            <a:custGeom>
              <a:avLst/>
              <a:gdLst/>
              <a:ahLst/>
              <a:cxnLst/>
              <a:rect l="l" t="t" r="r" b="b"/>
              <a:pathLst>
                <a:path w="149149" h="82728">
                  <a:moveTo>
                    <a:pt x="74575" y="0"/>
                  </a:moveTo>
                  <a:cubicBezTo>
                    <a:pt x="111862" y="0"/>
                    <a:pt x="149149" y="20688"/>
                    <a:pt x="149149" y="41364"/>
                  </a:cubicBezTo>
                  <a:cubicBezTo>
                    <a:pt x="149149" y="62052"/>
                    <a:pt x="111862" y="82728"/>
                    <a:pt x="74575" y="82728"/>
                  </a:cubicBezTo>
                  <a:cubicBezTo>
                    <a:pt x="37287" y="82728"/>
                    <a:pt x="0" y="62052"/>
                    <a:pt x="0" y="41364"/>
                  </a:cubicBezTo>
                  <a:cubicBezTo>
                    <a:pt x="0" y="20688"/>
                    <a:pt x="37287" y="0"/>
                    <a:pt x="74575" y="0"/>
                  </a:cubicBezTo>
                </a:path>
              </a:pathLst>
            </a:custGeom>
            <a:grpFill/>
          </p:spPr>
        </p:sp>
        <p:sp>
          <p:nvSpPr>
            <p:cNvPr id="1170" name="Freeform 613">
              <a:extLst>
                <a:ext uri="{FF2B5EF4-FFF2-40B4-BE49-F238E27FC236}">
                  <a16:creationId xmlns:a16="http://schemas.microsoft.com/office/drawing/2014/main" id="{565724D5-A5EE-4CA8-8020-C05B89C0260A}"/>
                </a:ext>
              </a:extLst>
            </p:cNvPr>
            <p:cNvSpPr/>
            <p:nvPr/>
          </p:nvSpPr>
          <p:spPr>
            <a:xfrm>
              <a:off x="1306003" y="2040971"/>
              <a:ext cx="149149" cy="82728"/>
            </a:xfrm>
            <a:custGeom>
              <a:avLst/>
              <a:gdLst/>
              <a:ahLst/>
              <a:cxnLst/>
              <a:rect l="l" t="t" r="r" b="b"/>
              <a:pathLst>
                <a:path w="149149" h="82728">
                  <a:moveTo>
                    <a:pt x="74575" y="0"/>
                  </a:moveTo>
                  <a:cubicBezTo>
                    <a:pt x="111862" y="0"/>
                    <a:pt x="149149" y="20688"/>
                    <a:pt x="149149" y="41364"/>
                  </a:cubicBezTo>
                  <a:cubicBezTo>
                    <a:pt x="149149" y="62052"/>
                    <a:pt x="111862" y="82728"/>
                    <a:pt x="74575" y="82728"/>
                  </a:cubicBezTo>
                  <a:cubicBezTo>
                    <a:pt x="37287" y="82728"/>
                    <a:pt x="0" y="62052"/>
                    <a:pt x="0" y="41364"/>
                  </a:cubicBezTo>
                  <a:cubicBezTo>
                    <a:pt x="0" y="20688"/>
                    <a:pt x="37287" y="0"/>
                    <a:pt x="74575" y="0"/>
                  </a:cubicBezTo>
                  <a:close/>
                </a:path>
              </a:pathLst>
            </a:custGeom>
            <a:grpFill/>
            <a:ln w="12700" cap="sq">
              <a:solidFill>
                <a:srgbClr val="FEFFFE"/>
              </a:solidFill>
            </a:ln>
          </p:spPr>
        </p:sp>
        <p:sp>
          <p:nvSpPr>
            <p:cNvPr id="1171" name="Freeform 614">
              <a:extLst>
                <a:ext uri="{FF2B5EF4-FFF2-40B4-BE49-F238E27FC236}">
                  <a16:creationId xmlns:a16="http://schemas.microsoft.com/office/drawing/2014/main" id="{2E2B1349-8112-4B7A-985B-9BBE297E1643}"/>
                </a:ext>
              </a:extLst>
            </p:cNvPr>
            <p:cNvSpPr/>
            <p:nvPr/>
          </p:nvSpPr>
          <p:spPr>
            <a:xfrm>
              <a:off x="1306143" y="2040825"/>
              <a:ext cx="148869" cy="83020"/>
            </a:xfrm>
            <a:custGeom>
              <a:avLst/>
              <a:gdLst/>
              <a:ahLst/>
              <a:cxnLst/>
              <a:rect l="l" t="t" r="r" b="b"/>
              <a:pathLst>
                <a:path w="148869" h="83020">
                  <a:moveTo>
                    <a:pt x="74435" y="0"/>
                  </a:moveTo>
                  <a:cubicBezTo>
                    <a:pt x="111646" y="0"/>
                    <a:pt x="148869" y="20752"/>
                    <a:pt x="148869" y="41517"/>
                  </a:cubicBezTo>
                  <a:cubicBezTo>
                    <a:pt x="148869" y="62268"/>
                    <a:pt x="111646" y="83020"/>
                    <a:pt x="74435" y="83020"/>
                  </a:cubicBezTo>
                  <a:cubicBezTo>
                    <a:pt x="37224" y="83020"/>
                    <a:pt x="0" y="62268"/>
                    <a:pt x="0" y="41517"/>
                  </a:cubicBezTo>
                  <a:cubicBezTo>
                    <a:pt x="0" y="20752"/>
                    <a:pt x="37224" y="0"/>
                    <a:pt x="74435" y="0"/>
                  </a:cubicBezTo>
                </a:path>
              </a:pathLst>
            </a:custGeom>
            <a:grpFill/>
          </p:spPr>
        </p:sp>
        <p:sp>
          <p:nvSpPr>
            <p:cNvPr id="1172" name="Freeform 615">
              <a:extLst>
                <a:ext uri="{FF2B5EF4-FFF2-40B4-BE49-F238E27FC236}">
                  <a16:creationId xmlns:a16="http://schemas.microsoft.com/office/drawing/2014/main" id="{9ACDC910-AB3B-49ED-8336-5F58A4BE04FC}"/>
                </a:ext>
              </a:extLst>
            </p:cNvPr>
            <p:cNvSpPr/>
            <p:nvPr/>
          </p:nvSpPr>
          <p:spPr>
            <a:xfrm>
              <a:off x="1306143" y="2040825"/>
              <a:ext cx="148869" cy="83020"/>
            </a:xfrm>
            <a:custGeom>
              <a:avLst/>
              <a:gdLst/>
              <a:ahLst/>
              <a:cxnLst/>
              <a:rect l="l" t="t" r="r" b="b"/>
              <a:pathLst>
                <a:path w="148869" h="83020">
                  <a:moveTo>
                    <a:pt x="74435" y="0"/>
                  </a:moveTo>
                  <a:cubicBezTo>
                    <a:pt x="111646" y="0"/>
                    <a:pt x="148869" y="20752"/>
                    <a:pt x="148869" y="41517"/>
                  </a:cubicBezTo>
                  <a:cubicBezTo>
                    <a:pt x="148869" y="62268"/>
                    <a:pt x="111646" y="83020"/>
                    <a:pt x="74435" y="83020"/>
                  </a:cubicBezTo>
                  <a:cubicBezTo>
                    <a:pt x="37224" y="83020"/>
                    <a:pt x="0" y="62268"/>
                    <a:pt x="0" y="41517"/>
                  </a:cubicBezTo>
                  <a:cubicBezTo>
                    <a:pt x="0" y="20752"/>
                    <a:pt x="37224" y="0"/>
                    <a:pt x="74435" y="0"/>
                  </a:cubicBezTo>
                  <a:close/>
                </a:path>
              </a:pathLst>
            </a:custGeom>
            <a:grpFill/>
            <a:ln w="12700" cap="sq">
              <a:solidFill>
                <a:srgbClr val="FEFFFE"/>
              </a:solidFill>
            </a:ln>
          </p:spPr>
        </p:sp>
        <p:sp>
          <p:nvSpPr>
            <p:cNvPr id="1173" name="Freeform 616">
              <a:extLst>
                <a:ext uri="{FF2B5EF4-FFF2-40B4-BE49-F238E27FC236}">
                  <a16:creationId xmlns:a16="http://schemas.microsoft.com/office/drawing/2014/main" id="{0CFA61D4-D686-46E5-BC58-24F65F5C2308}"/>
                </a:ext>
              </a:extLst>
            </p:cNvPr>
            <p:cNvSpPr/>
            <p:nvPr/>
          </p:nvSpPr>
          <p:spPr>
            <a:xfrm>
              <a:off x="1311833" y="2032654"/>
              <a:ext cx="137490" cy="64084"/>
            </a:xfrm>
            <a:custGeom>
              <a:avLst/>
              <a:gdLst/>
              <a:ahLst/>
              <a:cxnLst/>
              <a:rect l="l" t="t" r="r" b="b"/>
              <a:pathLst>
                <a:path w="137490" h="64084">
                  <a:moveTo>
                    <a:pt x="68745" y="0"/>
                  </a:moveTo>
                  <a:cubicBezTo>
                    <a:pt x="103124" y="0"/>
                    <a:pt x="137490" y="16028"/>
                    <a:pt x="137490" y="32042"/>
                  </a:cubicBezTo>
                  <a:cubicBezTo>
                    <a:pt x="137490" y="48070"/>
                    <a:pt x="103124" y="64084"/>
                    <a:pt x="68745" y="64084"/>
                  </a:cubicBezTo>
                  <a:cubicBezTo>
                    <a:pt x="34366" y="64084"/>
                    <a:pt x="0" y="48070"/>
                    <a:pt x="0" y="32042"/>
                  </a:cubicBezTo>
                  <a:cubicBezTo>
                    <a:pt x="0" y="16028"/>
                    <a:pt x="34366" y="0"/>
                    <a:pt x="68745" y="0"/>
                  </a:cubicBezTo>
                </a:path>
              </a:pathLst>
            </a:custGeom>
            <a:grpFill/>
          </p:spPr>
        </p:sp>
        <p:sp>
          <p:nvSpPr>
            <p:cNvPr id="1174" name="Freeform 617">
              <a:extLst>
                <a:ext uri="{FF2B5EF4-FFF2-40B4-BE49-F238E27FC236}">
                  <a16:creationId xmlns:a16="http://schemas.microsoft.com/office/drawing/2014/main" id="{1ACB09BE-3BC9-4F5D-8978-3BAF51A4AF7B}"/>
                </a:ext>
              </a:extLst>
            </p:cNvPr>
            <p:cNvSpPr/>
            <p:nvPr/>
          </p:nvSpPr>
          <p:spPr>
            <a:xfrm>
              <a:off x="1311833" y="2032654"/>
              <a:ext cx="137490" cy="64084"/>
            </a:xfrm>
            <a:custGeom>
              <a:avLst/>
              <a:gdLst/>
              <a:ahLst/>
              <a:cxnLst/>
              <a:rect l="l" t="t" r="r" b="b"/>
              <a:pathLst>
                <a:path w="137490" h="64084">
                  <a:moveTo>
                    <a:pt x="68745" y="0"/>
                  </a:moveTo>
                  <a:cubicBezTo>
                    <a:pt x="103124" y="0"/>
                    <a:pt x="137490" y="16028"/>
                    <a:pt x="137490" y="32042"/>
                  </a:cubicBezTo>
                  <a:cubicBezTo>
                    <a:pt x="137490" y="48070"/>
                    <a:pt x="103124" y="64084"/>
                    <a:pt x="68745" y="64084"/>
                  </a:cubicBezTo>
                  <a:cubicBezTo>
                    <a:pt x="34366" y="64084"/>
                    <a:pt x="0" y="48070"/>
                    <a:pt x="0" y="32042"/>
                  </a:cubicBezTo>
                  <a:cubicBezTo>
                    <a:pt x="0" y="16028"/>
                    <a:pt x="34366" y="0"/>
                    <a:pt x="68745" y="0"/>
                  </a:cubicBezTo>
                  <a:close/>
                </a:path>
              </a:pathLst>
            </a:custGeom>
            <a:grpFill/>
            <a:ln w="12700" cap="sq">
              <a:solidFill>
                <a:srgbClr val="FEFFFE"/>
              </a:solidFill>
            </a:ln>
          </p:spPr>
        </p:sp>
        <p:sp>
          <p:nvSpPr>
            <p:cNvPr id="1175" name="Freeform 618">
              <a:extLst>
                <a:ext uri="{FF2B5EF4-FFF2-40B4-BE49-F238E27FC236}">
                  <a16:creationId xmlns:a16="http://schemas.microsoft.com/office/drawing/2014/main" id="{0334EC0A-AD5F-422D-9890-747CB0FB9553}"/>
                </a:ext>
              </a:extLst>
            </p:cNvPr>
            <p:cNvSpPr/>
            <p:nvPr/>
          </p:nvSpPr>
          <p:spPr>
            <a:xfrm>
              <a:off x="1311972" y="2032507"/>
              <a:ext cx="137211" cy="64376"/>
            </a:xfrm>
            <a:custGeom>
              <a:avLst/>
              <a:gdLst/>
              <a:ahLst/>
              <a:cxnLst/>
              <a:rect l="l" t="t" r="r" b="b"/>
              <a:pathLst>
                <a:path w="137211" h="64376">
                  <a:moveTo>
                    <a:pt x="68606" y="0"/>
                  </a:moveTo>
                  <a:cubicBezTo>
                    <a:pt x="102908" y="0"/>
                    <a:pt x="137211" y="16090"/>
                    <a:pt x="137211" y="32194"/>
                  </a:cubicBezTo>
                  <a:cubicBezTo>
                    <a:pt x="137211" y="48285"/>
                    <a:pt x="102908" y="64376"/>
                    <a:pt x="68606" y="64376"/>
                  </a:cubicBezTo>
                  <a:cubicBezTo>
                    <a:pt x="34303" y="64376"/>
                    <a:pt x="0" y="48285"/>
                    <a:pt x="0" y="32194"/>
                  </a:cubicBezTo>
                  <a:cubicBezTo>
                    <a:pt x="0" y="16090"/>
                    <a:pt x="34303" y="0"/>
                    <a:pt x="68606" y="0"/>
                  </a:cubicBezTo>
                </a:path>
              </a:pathLst>
            </a:custGeom>
            <a:grpFill/>
          </p:spPr>
        </p:sp>
        <p:sp>
          <p:nvSpPr>
            <p:cNvPr id="1176" name="Freeform 619">
              <a:extLst>
                <a:ext uri="{FF2B5EF4-FFF2-40B4-BE49-F238E27FC236}">
                  <a16:creationId xmlns:a16="http://schemas.microsoft.com/office/drawing/2014/main" id="{D80F7F88-9D50-47D6-82C3-E03F297CB0FF}"/>
                </a:ext>
              </a:extLst>
            </p:cNvPr>
            <p:cNvSpPr/>
            <p:nvPr/>
          </p:nvSpPr>
          <p:spPr>
            <a:xfrm>
              <a:off x="1311972" y="2032507"/>
              <a:ext cx="137211" cy="64376"/>
            </a:xfrm>
            <a:custGeom>
              <a:avLst/>
              <a:gdLst/>
              <a:ahLst/>
              <a:cxnLst/>
              <a:rect l="l" t="t" r="r" b="b"/>
              <a:pathLst>
                <a:path w="137211" h="64376">
                  <a:moveTo>
                    <a:pt x="68606" y="0"/>
                  </a:moveTo>
                  <a:cubicBezTo>
                    <a:pt x="102908" y="0"/>
                    <a:pt x="137211" y="16090"/>
                    <a:pt x="137211" y="32194"/>
                  </a:cubicBezTo>
                  <a:cubicBezTo>
                    <a:pt x="137211" y="48285"/>
                    <a:pt x="102908" y="64376"/>
                    <a:pt x="68606" y="64376"/>
                  </a:cubicBezTo>
                  <a:cubicBezTo>
                    <a:pt x="34303" y="64376"/>
                    <a:pt x="0" y="48285"/>
                    <a:pt x="0" y="32194"/>
                  </a:cubicBezTo>
                  <a:cubicBezTo>
                    <a:pt x="0" y="16090"/>
                    <a:pt x="34303" y="0"/>
                    <a:pt x="68606" y="0"/>
                  </a:cubicBezTo>
                  <a:close/>
                </a:path>
              </a:pathLst>
            </a:custGeom>
            <a:grpFill/>
            <a:ln w="12700" cap="sq">
              <a:solidFill>
                <a:srgbClr val="FEFFFE"/>
              </a:solidFill>
            </a:ln>
          </p:spPr>
        </p:sp>
        <p:sp>
          <p:nvSpPr>
            <p:cNvPr id="1177" name="Freeform 620">
              <a:extLst>
                <a:ext uri="{FF2B5EF4-FFF2-40B4-BE49-F238E27FC236}">
                  <a16:creationId xmlns:a16="http://schemas.microsoft.com/office/drawing/2014/main" id="{1E9D79A8-BD6F-4AAF-BFE8-03E37BDA571A}"/>
                </a:ext>
              </a:extLst>
            </p:cNvPr>
            <p:cNvSpPr/>
            <p:nvPr/>
          </p:nvSpPr>
          <p:spPr>
            <a:xfrm>
              <a:off x="1306003" y="2019675"/>
              <a:ext cx="149149" cy="82728"/>
            </a:xfrm>
            <a:custGeom>
              <a:avLst/>
              <a:gdLst/>
              <a:ahLst/>
              <a:cxnLst/>
              <a:rect l="l" t="t" r="r" b="b"/>
              <a:pathLst>
                <a:path w="149149" h="82728">
                  <a:moveTo>
                    <a:pt x="74575" y="0"/>
                  </a:moveTo>
                  <a:cubicBezTo>
                    <a:pt x="111862" y="0"/>
                    <a:pt x="149149" y="20688"/>
                    <a:pt x="149149" y="41364"/>
                  </a:cubicBezTo>
                  <a:cubicBezTo>
                    <a:pt x="149149" y="62052"/>
                    <a:pt x="111862" y="82728"/>
                    <a:pt x="74575" y="82728"/>
                  </a:cubicBezTo>
                  <a:cubicBezTo>
                    <a:pt x="37287" y="82728"/>
                    <a:pt x="0" y="62052"/>
                    <a:pt x="0" y="41364"/>
                  </a:cubicBezTo>
                  <a:cubicBezTo>
                    <a:pt x="0" y="20688"/>
                    <a:pt x="37287" y="0"/>
                    <a:pt x="74575" y="0"/>
                  </a:cubicBezTo>
                </a:path>
              </a:pathLst>
            </a:custGeom>
            <a:grpFill/>
          </p:spPr>
        </p:sp>
        <p:sp>
          <p:nvSpPr>
            <p:cNvPr id="1178" name="Freeform 621">
              <a:extLst>
                <a:ext uri="{FF2B5EF4-FFF2-40B4-BE49-F238E27FC236}">
                  <a16:creationId xmlns:a16="http://schemas.microsoft.com/office/drawing/2014/main" id="{BD5630CF-D76D-47F9-ADFC-9994076A1B06}"/>
                </a:ext>
              </a:extLst>
            </p:cNvPr>
            <p:cNvSpPr/>
            <p:nvPr/>
          </p:nvSpPr>
          <p:spPr>
            <a:xfrm>
              <a:off x="1306003" y="2019675"/>
              <a:ext cx="149149" cy="82728"/>
            </a:xfrm>
            <a:custGeom>
              <a:avLst/>
              <a:gdLst/>
              <a:ahLst/>
              <a:cxnLst/>
              <a:rect l="l" t="t" r="r" b="b"/>
              <a:pathLst>
                <a:path w="149149" h="82728">
                  <a:moveTo>
                    <a:pt x="74575" y="0"/>
                  </a:moveTo>
                  <a:cubicBezTo>
                    <a:pt x="111862" y="0"/>
                    <a:pt x="149149" y="20688"/>
                    <a:pt x="149149" y="41364"/>
                  </a:cubicBezTo>
                  <a:cubicBezTo>
                    <a:pt x="149149" y="62052"/>
                    <a:pt x="111862" y="82728"/>
                    <a:pt x="74575" y="82728"/>
                  </a:cubicBezTo>
                  <a:cubicBezTo>
                    <a:pt x="37287" y="82728"/>
                    <a:pt x="0" y="62052"/>
                    <a:pt x="0" y="41364"/>
                  </a:cubicBezTo>
                  <a:cubicBezTo>
                    <a:pt x="0" y="20688"/>
                    <a:pt x="37287" y="0"/>
                    <a:pt x="74575" y="0"/>
                  </a:cubicBezTo>
                  <a:close/>
                </a:path>
              </a:pathLst>
            </a:custGeom>
            <a:grpFill/>
            <a:ln w="12700" cap="sq">
              <a:solidFill>
                <a:srgbClr val="FEFFFE"/>
              </a:solidFill>
            </a:ln>
          </p:spPr>
        </p:sp>
        <p:sp>
          <p:nvSpPr>
            <p:cNvPr id="1179" name="Freeform 622">
              <a:extLst>
                <a:ext uri="{FF2B5EF4-FFF2-40B4-BE49-F238E27FC236}">
                  <a16:creationId xmlns:a16="http://schemas.microsoft.com/office/drawing/2014/main" id="{8E632491-ECF6-4E26-8295-065CB75B79D5}"/>
                </a:ext>
              </a:extLst>
            </p:cNvPr>
            <p:cNvSpPr/>
            <p:nvPr/>
          </p:nvSpPr>
          <p:spPr>
            <a:xfrm>
              <a:off x="1306143" y="2019531"/>
              <a:ext cx="148869" cy="83020"/>
            </a:xfrm>
            <a:custGeom>
              <a:avLst/>
              <a:gdLst/>
              <a:ahLst/>
              <a:cxnLst/>
              <a:rect l="l" t="t" r="r" b="b"/>
              <a:pathLst>
                <a:path w="148869" h="83020">
                  <a:moveTo>
                    <a:pt x="74435" y="0"/>
                  </a:moveTo>
                  <a:cubicBezTo>
                    <a:pt x="111646" y="0"/>
                    <a:pt x="148869" y="20752"/>
                    <a:pt x="148869" y="41516"/>
                  </a:cubicBezTo>
                  <a:cubicBezTo>
                    <a:pt x="148869" y="62268"/>
                    <a:pt x="111646" y="83020"/>
                    <a:pt x="74435" y="83020"/>
                  </a:cubicBezTo>
                  <a:cubicBezTo>
                    <a:pt x="37224" y="83020"/>
                    <a:pt x="0" y="62268"/>
                    <a:pt x="0" y="41516"/>
                  </a:cubicBezTo>
                  <a:cubicBezTo>
                    <a:pt x="0" y="20752"/>
                    <a:pt x="37224" y="0"/>
                    <a:pt x="74435" y="0"/>
                  </a:cubicBezTo>
                </a:path>
              </a:pathLst>
            </a:custGeom>
            <a:grpFill/>
          </p:spPr>
        </p:sp>
        <p:sp>
          <p:nvSpPr>
            <p:cNvPr id="1180" name="Freeform 623">
              <a:extLst>
                <a:ext uri="{FF2B5EF4-FFF2-40B4-BE49-F238E27FC236}">
                  <a16:creationId xmlns:a16="http://schemas.microsoft.com/office/drawing/2014/main" id="{15BC0EE7-F9F5-49B8-AAC4-EA6C93BE9E1F}"/>
                </a:ext>
              </a:extLst>
            </p:cNvPr>
            <p:cNvSpPr/>
            <p:nvPr/>
          </p:nvSpPr>
          <p:spPr>
            <a:xfrm>
              <a:off x="1306143" y="2019531"/>
              <a:ext cx="148869" cy="83020"/>
            </a:xfrm>
            <a:custGeom>
              <a:avLst/>
              <a:gdLst/>
              <a:ahLst/>
              <a:cxnLst/>
              <a:rect l="l" t="t" r="r" b="b"/>
              <a:pathLst>
                <a:path w="148869" h="83020">
                  <a:moveTo>
                    <a:pt x="74435" y="0"/>
                  </a:moveTo>
                  <a:cubicBezTo>
                    <a:pt x="111646" y="0"/>
                    <a:pt x="148869" y="20752"/>
                    <a:pt x="148869" y="41516"/>
                  </a:cubicBezTo>
                  <a:cubicBezTo>
                    <a:pt x="148869" y="62268"/>
                    <a:pt x="111646" y="83020"/>
                    <a:pt x="74435" y="83020"/>
                  </a:cubicBezTo>
                  <a:cubicBezTo>
                    <a:pt x="37224" y="83020"/>
                    <a:pt x="0" y="62268"/>
                    <a:pt x="0" y="41516"/>
                  </a:cubicBezTo>
                  <a:cubicBezTo>
                    <a:pt x="0" y="20752"/>
                    <a:pt x="37224" y="0"/>
                    <a:pt x="74435" y="0"/>
                  </a:cubicBezTo>
                  <a:close/>
                </a:path>
              </a:pathLst>
            </a:custGeom>
            <a:grpFill/>
            <a:ln w="12700" cap="sq">
              <a:solidFill>
                <a:srgbClr val="FEFFFE"/>
              </a:solidFill>
            </a:ln>
          </p:spPr>
        </p:sp>
        <p:sp>
          <p:nvSpPr>
            <p:cNvPr id="1181" name="Freeform 624">
              <a:extLst>
                <a:ext uri="{FF2B5EF4-FFF2-40B4-BE49-F238E27FC236}">
                  <a16:creationId xmlns:a16="http://schemas.microsoft.com/office/drawing/2014/main" id="{1D27D6C6-9BC5-4C1E-8EA8-752590389831}"/>
                </a:ext>
              </a:extLst>
            </p:cNvPr>
            <p:cNvSpPr/>
            <p:nvPr/>
          </p:nvSpPr>
          <p:spPr>
            <a:xfrm>
              <a:off x="1311833" y="2011360"/>
              <a:ext cx="137490" cy="64084"/>
            </a:xfrm>
            <a:custGeom>
              <a:avLst/>
              <a:gdLst/>
              <a:ahLst/>
              <a:cxnLst/>
              <a:rect l="l" t="t" r="r" b="b"/>
              <a:pathLst>
                <a:path w="137490" h="64084">
                  <a:moveTo>
                    <a:pt x="68745" y="0"/>
                  </a:moveTo>
                  <a:cubicBezTo>
                    <a:pt x="103124" y="0"/>
                    <a:pt x="137490" y="16014"/>
                    <a:pt x="137490" y="32042"/>
                  </a:cubicBezTo>
                  <a:cubicBezTo>
                    <a:pt x="137490" y="48069"/>
                    <a:pt x="103124" y="64084"/>
                    <a:pt x="68745" y="64084"/>
                  </a:cubicBezTo>
                  <a:cubicBezTo>
                    <a:pt x="34366" y="64084"/>
                    <a:pt x="0" y="48069"/>
                    <a:pt x="0" y="32042"/>
                  </a:cubicBezTo>
                  <a:cubicBezTo>
                    <a:pt x="0" y="16014"/>
                    <a:pt x="34366" y="0"/>
                    <a:pt x="68745" y="0"/>
                  </a:cubicBezTo>
                </a:path>
              </a:pathLst>
            </a:custGeom>
            <a:grpFill/>
          </p:spPr>
        </p:sp>
        <p:sp>
          <p:nvSpPr>
            <p:cNvPr id="1182" name="Freeform 625">
              <a:extLst>
                <a:ext uri="{FF2B5EF4-FFF2-40B4-BE49-F238E27FC236}">
                  <a16:creationId xmlns:a16="http://schemas.microsoft.com/office/drawing/2014/main" id="{4D4509A4-BADF-4CB3-B380-782180BC84ED}"/>
                </a:ext>
              </a:extLst>
            </p:cNvPr>
            <p:cNvSpPr/>
            <p:nvPr/>
          </p:nvSpPr>
          <p:spPr>
            <a:xfrm>
              <a:off x="1311833" y="2011360"/>
              <a:ext cx="137490" cy="64084"/>
            </a:xfrm>
            <a:custGeom>
              <a:avLst/>
              <a:gdLst/>
              <a:ahLst/>
              <a:cxnLst/>
              <a:rect l="l" t="t" r="r" b="b"/>
              <a:pathLst>
                <a:path w="137490" h="64084">
                  <a:moveTo>
                    <a:pt x="68745" y="0"/>
                  </a:moveTo>
                  <a:cubicBezTo>
                    <a:pt x="103124" y="0"/>
                    <a:pt x="137490" y="16014"/>
                    <a:pt x="137490" y="32042"/>
                  </a:cubicBezTo>
                  <a:cubicBezTo>
                    <a:pt x="137490" y="48069"/>
                    <a:pt x="103124" y="64084"/>
                    <a:pt x="68745" y="64084"/>
                  </a:cubicBezTo>
                  <a:cubicBezTo>
                    <a:pt x="34366" y="64084"/>
                    <a:pt x="0" y="48069"/>
                    <a:pt x="0" y="32042"/>
                  </a:cubicBezTo>
                  <a:cubicBezTo>
                    <a:pt x="0" y="16014"/>
                    <a:pt x="34366" y="0"/>
                    <a:pt x="68745" y="0"/>
                  </a:cubicBezTo>
                  <a:close/>
                </a:path>
              </a:pathLst>
            </a:custGeom>
            <a:grpFill/>
            <a:ln w="12700" cap="sq">
              <a:solidFill>
                <a:srgbClr val="FEFFFE"/>
              </a:solidFill>
            </a:ln>
          </p:spPr>
        </p:sp>
        <p:sp>
          <p:nvSpPr>
            <p:cNvPr id="1183" name="Freeform 626">
              <a:extLst>
                <a:ext uri="{FF2B5EF4-FFF2-40B4-BE49-F238E27FC236}">
                  <a16:creationId xmlns:a16="http://schemas.microsoft.com/office/drawing/2014/main" id="{C06C31D2-F950-420E-9079-8DE918CBE348}"/>
                </a:ext>
              </a:extLst>
            </p:cNvPr>
            <p:cNvSpPr/>
            <p:nvPr/>
          </p:nvSpPr>
          <p:spPr>
            <a:xfrm>
              <a:off x="1311972" y="2011214"/>
              <a:ext cx="137211" cy="64376"/>
            </a:xfrm>
            <a:custGeom>
              <a:avLst/>
              <a:gdLst/>
              <a:ahLst/>
              <a:cxnLst/>
              <a:rect l="l" t="t" r="r" b="b"/>
              <a:pathLst>
                <a:path w="137211" h="64376">
                  <a:moveTo>
                    <a:pt x="68606" y="0"/>
                  </a:moveTo>
                  <a:cubicBezTo>
                    <a:pt x="102908" y="0"/>
                    <a:pt x="137211" y="16091"/>
                    <a:pt x="137211" y="32195"/>
                  </a:cubicBezTo>
                  <a:cubicBezTo>
                    <a:pt x="137211" y="48285"/>
                    <a:pt x="102908" y="64376"/>
                    <a:pt x="68606" y="64376"/>
                  </a:cubicBezTo>
                  <a:cubicBezTo>
                    <a:pt x="34303" y="64376"/>
                    <a:pt x="0" y="48285"/>
                    <a:pt x="0" y="32195"/>
                  </a:cubicBezTo>
                  <a:cubicBezTo>
                    <a:pt x="0" y="16091"/>
                    <a:pt x="34303" y="0"/>
                    <a:pt x="68606" y="0"/>
                  </a:cubicBezTo>
                </a:path>
              </a:pathLst>
            </a:custGeom>
            <a:grpFill/>
          </p:spPr>
        </p:sp>
        <p:sp>
          <p:nvSpPr>
            <p:cNvPr id="1184" name="Freeform 627">
              <a:extLst>
                <a:ext uri="{FF2B5EF4-FFF2-40B4-BE49-F238E27FC236}">
                  <a16:creationId xmlns:a16="http://schemas.microsoft.com/office/drawing/2014/main" id="{C9376692-BAE1-4CD4-8554-F73E56BF973E}"/>
                </a:ext>
              </a:extLst>
            </p:cNvPr>
            <p:cNvSpPr/>
            <p:nvPr/>
          </p:nvSpPr>
          <p:spPr>
            <a:xfrm>
              <a:off x="1311972" y="2011214"/>
              <a:ext cx="137211" cy="64376"/>
            </a:xfrm>
            <a:custGeom>
              <a:avLst/>
              <a:gdLst/>
              <a:ahLst/>
              <a:cxnLst/>
              <a:rect l="l" t="t" r="r" b="b"/>
              <a:pathLst>
                <a:path w="137211" h="64376">
                  <a:moveTo>
                    <a:pt x="68606" y="0"/>
                  </a:moveTo>
                  <a:cubicBezTo>
                    <a:pt x="102908" y="0"/>
                    <a:pt x="137211" y="16091"/>
                    <a:pt x="137211" y="32195"/>
                  </a:cubicBezTo>
                  <a:cubicBezTo>
                    <a:pt x="137211" y="48285"/>
                    <a:pt x="102908" y="64376"/>
                    <a:pt x="68606" y="64376"/>
                  </a:cubicBezTo>
                  <a:cubicBezTo>
                    <a:pt x="34303" y="64376"/>
                    <a:pt x="0" y="48285"/>
                    <a:pt x="0" y="32195"/>
                  </a:cubicBezTo>
                  <a:cubicBezTo>
                    <a:pt x="0" y="16091"/>
                    <a:pt x="34303" y="0"/>
                    <a:pt x="68606" y="0"/>
                  </a:cubicBezTo>
                  <a:close/>
                </a:path>
              </a:pathLst>
            </a:custGeom>
            <a:grpFill/>
            <a:ln w="12700" cap="sq">
              <a:solidFill>
                <a:srgbClr val="FEFFFE"/>
              </a:solidFill>
            </a:ln>
          </p:spPr>
        </p:sp>
        <p:sp>
          <p:nvSpPr>
            <p:cNvPr id="1185" name="Freeform 628">
              <a:extLst>
                <a:ext uri="{FF2B5EF4-FFF2-40B4-BE49-F238E27FC236}">
                  <a16:creationId xmlns:a16="http://schemas.microsoft.com/office/drawing/2014/main" id="{A18D1234-1325-43C6-BF4A-635C8646D926}"/>
                </a:ext>
              </a:extLst>
            </p:cNvPr>
            <p:cNvSpPr/>
            <p:nvPr/>
          </p:nvSpPr>
          <p:spPr>
            <a:xfrm>
              <a:off x="1306003" y="1998381"/>
              <a:ext cx="149149" cy="82728"/>
            </a:xfrm>
            <a:custGeom>
              <a:avLst/>
              <a:gdLst/>
              <a:ahLst/>
              <a:cxnLst/>
              <a:rect l="l" t="t" r="r" b="b"/>
              <a:pathLst>
                <a:path w="149149" h="82728">
                  <a:moveTo>
                    <a:pt x="74575" y="0"/>
                  </a:moveTo>
                  <a:cubicBezTo>
                    <a:pt x="111862" y="0"/>
                    <a:pt x="149149" y="20688"/>
                    <a:pt x="149149" y="41363"/>
                  </a:cubicBezTo>
                  <a:cubicBezTo>
                    <a:pt x="149149" y="62052"/>
                    <a:pt x="111862" y="82728"/>
                    <a:pt x="74575" y="82728"/>
                  </a:cubicBezTo>
                  <a:cubicBezTo>
                    <a:pt x="37287" y="82728"/>
                    <a:pt x="0" y="62052"/>
                    <a:pt x="0" y="41363"/>
                  </a:cubicBezTo>
                  <a:cubicBezTo>
                    <a:pt x="0" y="20688"/>
                    <a:pt x="37287" y="0"/>
                    <a:pt x="74575" y="0"/>
                  </a:cubicBezTo>
                </a:path>
              </a:pathLst>
            </a:custGeom>
            <a:grpFill/>
          </p:spPr>
        </p:sp>
        <p:sp>
          <p:nvSpPr>
            <p:cNvPr id="1186" name="Freeform 629">
              <a:extLst>
                <a:ext uri="{FF2B5EF4-FFF2-40B4-BE49-F238E27FC236}">
                  <a16:creationId xmlns:a16="http://schemas.microsoft.com/office/drawing/2014/main" id="{AD51C0B5-DD7E-4B41-ADEE-E1F3508F8F1E}"/>
                </a:ext>
              </a:extLst>
            </p:cNvPr>
            <p:cNvSpPr/>
            <p:nvPr/>
          </p:nvSpPr>
          <p:spPr>
            <a:xfrm>
              <a:off x="1306003" y="1998381"/>
              <a:ext cx="149149" cy="82728"/>
            </a:xfrm>
            <a:custGeom>
              <a:avLst/>
              <a:gdLst/>
              <a:ahLst/>
              <a:cxnLst/>
              <a:rect l="l" t="t" r="r" b="b"/>
              <a:pathLst>
                <a:path w="149149" h="82728">
                  <a:moveTo>
                    <a:pt x="74575" y="0"/>
                  </a:moveTo>
                  <a:cubicBezTo>
                    <a:pt x="111862" y="0"/>
                    <a:pt x="149149" y="20688"/>
                    <a:pt x="149149" y="41363"/>
                  </a:cubicBezTo>
                  <a:cubicBezTo>
                    <a:pt x="149149" y="62052"/>
                    <a:pt x="111862" y="82728"/>
                    <a:pt x="74575" y="82728"/>
                  </a:cubicBezTo>
                  <a:cubicBezTo>
                    <a:pt x="37287" y="82728"/>
                    <a:pt x="0" y="62052"/>
                    <a:pt x="0" y="41363"/>
                  </a:cubicBezTo>
                  <a:cubicBezTo>
                    <a:pt x="0" y="20688"/>
                    <a:pt x="37287" y="0"/>
                    <a:pt x="74575" y="0"/>
                  </a:cubicBezTo>
                  <a:close/>
                </a:path>
              </a:pathLst>
            </a:custGeom>
            <a:grpFill/>
            <a:ln w="12700" cap="sq">
              <a:solidFill>
                <a:srgbClr val="FEFFFE"/>
              </a:solidFill>
            </a:ln>
          </p:spPr>
        </p:sp>
        <p:sp>
          <p:nvSpPr>
            <p:cNvPr id="1187" name="Freeform 630">
              <a:extLst>
                <a:ext uri="{FF2B5EF4-FFF2-40B4-BE49-F238E27FC236}">
                  <a16:creationId xmlns:a16="http://schemas.microsoft.com/office/drawing/2014/main" id="{25C8F95F-71AD-45AA-8D7A-5C8E5F55FD93}"/>
                </a:ext>
              </a:extLst>
            </p:cNvPr>
            <p:cNvSpPr/>
            <p:nvPr/>
          </p:nvSpPr>
          <p:spPr>
            <a:xfrm>
              <a:off x="1306143" y="1998236"/>
              <a:ext cx="148869" cy="83020"/>
            </a:xfrm>
            <a:custGeom>
              <a:avLst/>
              <a:gdLst/>
              <a:ahLst/>
              <a:cxnLst/>
              <a:rect l="l" t="t" r="r" b="b"/>
              <a:pathLst>
                <a:path w="148869" h="83020">
                  <a:moveTo>
                    <a:pt x="74435" y="0"/>
                  </a:moveTo>
                  <a:cubicBezTo>
                    <a:pt x="111646" y="0"/>
                    <a:pt x="148869" y="20752"/>
                    <a:pt x="148869" y="41516"/>
                  </a:cubicBezTo>
                  <a:cubicBezTo>
                    <a:pt x="148869" y="62268"/>
                    <a:pt x="111646" y="83020"/>
                    <a:pt x="74435" y="83020"/>
                  </a:cubicBezTo>
                  <a:cubicBezTo>
                    <a:pt x="37224" y="83020"/>
                    <a:pt x="0" y="62268"/>
                    <a:pt x="0" y="41516"/>
                  </a:cubicBezTo>
                  <a:cubicBezTo>
                    <a:pt x="0" y="20752"/>
                    <a:pt x="37224" y="0"/>
                    <a:pt x="74435" y="0"/>
                  </a:cubicBezTo>
                </a:path>
              </a:pathLst>
            </a:custGeom>
            <a:grpFill/>
          </p:spPr>
        </p:sp>
        <p:sp>
          <p:nvSpPr>
            <p:cNvPr id="1188" name="Freeform 631">
              <a:extLst>
                <a:ext uri="{FF2B5EF4-FFF2-40B4-BE49-F238E27FC236}">
                  <a16:creationId xmlns:a16="http://schemas.microsoft.com/office/drawing/2014/main" id="{F1395AA2-8874-43B5-80D3-57003A974080}"/>
                </a:ext>
              </a:extLst>
            </p:cNvPr>
            <p:cNvSpPr/>
            <p:nvPr/>
          </p:nvSpPr>
          <p:spPr>
            <a:xfrm>
              <a:off x="1306143" y="1998236"/>
              <a:ext cx="148869" cy="83020"/>
            </a:xfrm>
            <a:custGeom>
              <a:avLst/>
              <a:gdLst/>
              <a:ahLst/>
              <a:cxnLst/>
              <a:rect l="l" t="t" r="r" b="b"/>
              <a:pathLst>
                <a:path w="148869" h="83020">
                  <a:moveTo>
                    <a:pt x="74435" y="0"/>
                  </a:moveTo>
                  <a:cubicBezTo>
                    <a:pt x="111646" y="0"/>
                    <a:pt x="148869" y="20752"/>
                    <a:pt x="148869" y="41516"/>
                  </a:cubicBezTo>
                  <a:cubicBezTo>
                    <a:pt x="148869" y="62268"/>
                    <a:pt x="111646" y="83020"/>
                    <a:pt x="74435" y="83020"/>
                  </a:cubicBezTo>
                  <a:cubicBezTo>
                    <a:pt x="37224" y="83020"/>
                    <a:pt x="0" y="62268"/>
                    <a:pt x="0" y="41516"/>
                  </a:cubicBezTo>
                  <a:cubicBezTo>
                    <a:pt x="0" y="20752"/>
                    <a:pt x="37224" y="0"/>
                    <a:pt x="74435" y="0"/>
                  </a:cubicBezTo>
                  <a:close/>
                </a:path>
              </a:pathLst>
            </a:custGeom>
            <a:grpFill/>
            <a:ln w="12700" cap="sq">
              <a:solidFill>
                <a:srgbClr val="FEFFFE"/>
              </a:solidFill>
            </a:ln>
          </p:spPr>
        </p:sp>
        <p:sp>
          <p:nvSpPr>
            <p:cNvPr id="1189" name="Freeform 632">
              <a:extLst>
                <a:ext uri="{FF2B5EF4-FFF2-40B4-BE49-F238E27FC236}">
                  <a16:creationId xmlns:a16="http://schemas.microsoft.com/office/drawing/2014/main" id="{DEA85F6E-55CC-4BF1-888D-524D57E5AD9D}"/>
                </a:ext>
              </a:extLst>
            </p:cNvPr>
            <p:cNvSpPr/>
            <p:nvPr/>
          </p:nvSpPr>
          <p:spPr>
            <a:xfrm>
              <a:off x="1311833" y="2096536"/>
              <a:ext cx="137490" cy="64084"/>
            </a:xfrm>
            <a:custGeom>
              <a:avLst/>
              <a:gdLst/>
              <a:ahLst/>
              <a:cxnLst/>
              <a:rect l="l" t="t" r="r" b="b"/>
              <a:pathLst>
                <a:path w="137490" h="64084">
                  <a:moveTo>
                    <a:pt x="68745" y="0"/>
                  </a:moveTo>
                  <a:cubicBezTo>
                    <a:pt x="103124" y="0"/>
                    <a:pt x="137490" y="16028"/>
                    <a:pt x="137490" y="32043"/>
                  </a:cubicBezTo>
                  <a:cubicBezTo>
                    <a:pt x="137490" y="48070"/>
                    <a:pt x="103124" y="64084"/>
                    <a:pt x="68745" y="64084"/>
                  </a:cubicBezTo>
                  <a:cubicBezTo>
                    <a:pt x="34366" y="64084"/>
                    <a:pt x="0" y="48070"/>
                    <a:pt x="0" y="32043"/>
                  </a:cubicBezTo>
                  <a:cubicBezTo>
                    <a:pt x="0" y="16028"/>
                    <a:pt x="34366" y="0"/>
                    <a:pt x="68745" y="0"/>
                  </a:cubicBezTo>
                </a:path>
              </a:pathLst>
            </a:custGeom>
            <a:grpFill/>
          </p:spPr>
        </p:sp>
        <p:sp>
          <p:nvSpPr>
            <p:cNvPr id="1190" name="Freeform 633">
              <a:extLst>
                <a:ext uri="{FF2B5EF4-FFF2-40B4-BE49-F238E27FC236}">
                  <a16:creationId xmlns:a16="http://schemas.microsoft.com/office/drawing/2014/main" id="{F101E270-F0B9-49B4-8918-78EF609D041D}"/>
                </a:ext>
              </a:extLst>
            </p:cNvPr>
            <p:cNvSpPr/>
            <p:nvPr/>
          </p:nvSpPr>
          <p:spPr>
            <a:xfrm>
              <a:off x="1311833" y="2096536"/>
              <a:ext cx="137490" cy="64084"/>
            </a:xfrm>
            <a:custGeom>
              <a:avLst/>
              <a:gdLst/>
              <a:ahLst/>
              <a:cxnLst/>
              <a:rect l="l" t="t" r="r" b="b"/>
              <a:pathLst>
                <a:path w="137490" h="64084">
                  <a:moveTo>
                    <a:pt x="68745" y="0"/>
                  </a:moveTo>
                  <a:cubicBezTo>
                    <a:pt x="103124" y="0"/>
                    <a:pt x="137490" y="16028"/>
                    <a:pt x="137490" y="32043"/>
                  </a:cubicBezTo>
                  <a:cubicBezTo>
                    <a:pt x="137490" y="48070"/>
                    <a:pt x="103124" y="64084"/>
                    <a:pt x="68745" y="64084"/>
                  </a:cubicBezTo>
                  <a:cubicBezTo>
                    <a:pt x="34366" y="64084"/>
                    <a:pt x="0" y="48070"/>
                    <a:pt x="0" y="32043"/>
                  </a:cubicBezTo>
                  <a:cubicBezTo>
                    <a:pt x="0" y="16028"/>
                    <a:pt x="34366" y="0"/>
                    <a:pt x="68745" y="0"/>
                  </a:cubicBezTo>
                  <a:close/>
                </a:path>
              </a:pathLst>
            </a:custGeom>
            <a:grpFill/>
            <a:ln w="12700" cap="sq">
              <a:solidFill>
                <a:srgbClr val="FEFFFE"/>
              </a:solidFill>
            </a:ln>
          </p:spPr>
        </p:sp>
        <p:sp>
          <p:nvSpPr>
            <p:cNvPr id="1191" name="Freeform 634">
              <a:extLst>
                <a:ext uri="{FF2B5EF4-FFF2-40B4-BE49-F238E27FC236}">
                  <a16:creationId xmlns:a16="http://schemas.microsoft.com/office/drawing/2014/main" id="{4F9AEC88-04A7-484C-88CF-EB3CE6A1D367}"/>
                </a:ext>
              </a:extLst>
            </p:cNvPr>
            <p:cNvSpPr/>
            <p:nvPr/>
          </p:nvSpPr>
          <p:spPr>
            <a:xfrm>
              <a:off x="1311972" y="2096391"/>
              <a:ext cx="137211" cy="64376"/>
            </a:xfrm>
            <a:custGeom>
              <a:avLst/>
              <a:gdLst/>
              <a:ahLst/>
              <a:cxnLst/>
              <a:rect l="l" t="t" r="r" b="b"/>
              <a:pathLst>
                <a:path w="137211" h="64376">
                  <a:moveTo>
                    <a:pt x="68606" y="0"/>
                  </a:moveTo>
                  <a:cubicBezTo>
                    <a:pt x="102908" y="0"/>
                    <a:pt x="137211" y="16091"/>
                    <a:pt x="137211" y="32195"/>
                  </a:cubicBezTo>
                  <a:cubicBezTo>
                    <a:pt x="137211" y="48286"/>
                    <a:pt x="102908" y="64377"/>
                    <a:pt x="68606" y="64377"/>
                  </a:cubicBezTo>
                  <a:cubicBezTo>
                    <a:pt x="34303" y="64377"/>
                    <a:pt x="0" y="48286"/>
                    <a:pt x="0" y="32195"/>
                  </a:cubicBezTo>
                  <a:cubicBezTo>
                    <a:pt x="0" y="16091"/>
                    <a:pt x="34303" y="0"/>
                    <a:pt x="68606" y="0"/>
                  </a:cubicBezTo>
                </a:path>
              </a:pathLst>
            </a:custGeom>
            <a:grpFill/>
          </p:spPr>
        </p:sp>
        <p:sp>
          <p:nvSpPr>
            <p:cNvPr id="1192" name="Freeform 635">
              <a:extLst>
                <a:ext uri="{FF2B5EF4-FFF2-40B4-BE49-F238E27FC236}">
                  <a16:creationId xmlns:a16="http://schemas.microsoft.com/office/drawing/2014/main" id="{A1D7A891-4FE8-4B16-B67F-87E82562CDC8}"/>
                </a:ext>
              </a:extLst>
            </p:cNvPr>
            <p:cNvSpPr/>
            <p:nvPr/>
          </p:nvSpPr>
          <p:spPr>
            <a:xfrm>
              <a:off x="1311972" y="2096391"/>
              <a:ext cx="137211" cy="64376"/>
            </a:xfrm>
            <a:custGeom>
              <a:avLst/>
              <a:gdLst/>
              <a:ahLst/>
              <a:cxnLst/>
              <a:rect l="l" t="t" r="r" b="b"/>
              <a:pathLst>
                <a:path w="137211" h="64376">
                  <a:moveTo>
                    <a:pt x="68606" y="0"/>
                  </a:moveTo>
                  <a:cubicBezTo>
                    <a:pt x="102908" y="0"/>
                    <a:pt x="137211" y="16091"/>
                    <a:pt x="137211" y="32195"/>
                  </a:cubicBezTo>
                  <a:cubicBezTo>
                    <a:pt x="137211" y="48286"/>
                    <a:pt x="102908" y="64377"/>
                    <a:pt x="68606" y="64377"/>
                  </a:cubicBezTo>
                  <a:cubicBezTo>
                    <a:pt x="34303" y="64377"/>
                    <a:pt x="0" y="48286"/>
                    <a:pt x="0" y="32195"/>
                  </a:cubicBezTo>
                  <a:cubicBezTo>
                    <a:pt x="0" y="16091"/>
                    <a:pt x="34303" y="0"/>
                    <a:pt x="68606" y="0"/>
                  </a:cubicBezTo>
                  <a:close/>
                </a:path>
              </a:pathLst>
            </a:custGeom>
            <a:grpFill/>
            <a:ln w="12700" cap="sq">
              <a:solidFill>
                <a:srgbClr val="FEFFFE"/>
              </a:solidFill>
            </a:ln>
          </p:spPr>
        </p:sp>
        <p:sp>
          <p:nvSpPr>
            <p:cNvPr id="1193" name="Freeform 636">
              <a:extLst>
                <a:ext uri="{FF2B5EF4-FFF2-40B4-BE49-F238E27FC236}">
                  <a16:creationId xmlns:a16="http://schemas.microsoft.com/office/drawing/2014/main" id="{3C4CF8E2-D41F-4712-BE41-44AA82CA310F}"/>
                </a:ext>
              </a:extLst>
            </p:cNvPr>
            <p:cNvSpPr/>
            <p:nvPr/>
          </p:nvSpPr>
          <p:spPr>
            <a:xfrm>
              <a:off x="1311972" y="2069838"/>
              <a:ext cx="137211" cy="64376"/>
            </a:xfrm>
            <a:custGeom>
              <a:avLst/>
              <a:gdLst/>
              <a:ahLst/>
              <a:cxnLst/>
              <a:rect l="l" t="t" r="r" b="b"/>
              <a:pathLst>
                <a:path w="137211" h="64376">
                  <a:moveTo>
                    <a:pt x="68606" y="0"/>
                  </a:moveTo>
                  <a:cubicBezTo>
                    <a:pt x="102908" y="0"/>
                    <a:pt x="137211" y="16091"/>
                    <a:pt x="137211" y="32195"/>
                  </a:cubicBezTo>
                  <a:cubicBezTo>
                    <a:pt x="137211" y="48286"/>
                    <a:pt x="102908" y="64377"/>
                    <a:pt x="68606" y="64377"/>
                  </a:cubicBezTo>
                  <a:cubicBezTo>
                    <a:pt x="34303" y="64377"/>
                    <a:pt x="0" y="48286"/>
                    <a:pt x="0" y="32195"/>
                  </a:cubicBezTo>
                  <a:cubicBezTo>
                    <a:pt x="0" y="16091"/>
                    <a:pt x="34303" y="0"/>
                    <a:pt x="68606" y="0"/>
                  </a:cubicBezTo>
                </a:path>
              </a:pathLst>
            </a:custGeom>
            <a:grpFill/>
          </p:spPr>
        </p:sp>
        <p:sp>
          <p:nvSpPr>
            <p:cNvPr id="1194" name="Freeform 637">
              <a:extLst>
                <a:ext uri="{FF2B5EF4-FFF2-40B4-BE49-F238E27FC236}">
                  <a16:creationId xmlns:a16="http://schemas.microsoft.com/office/drawing/2014/main" id="{5EBFA89F-DE75-4B3A-BE01-240C6A85C16F}"/>
                </a:ext>
              </a:extLst>
            </p:cNvPr>
            <p:cNvSpPr/>
            <p:nvPr/>
          </p:nvSpPr>
          <p:spPr>
            <a:xfrm>
              <a:off x="1311972" y="2069838"/>
              <a:ext cx="137211" cy="64376"/>
            </a:xfrm>
            <a:custGeom>
              <a:avLst/>
              <a:gdLst/>
              <a:ahLst/>
              <a:cxnLst/>
              <a:rect l="l" t="t" r="r" b="b"/>
              <a:pathLst>
                <a:path w="137211" h="64376">
                  <a:moveTo>
                    <a:pt x="68606" y="0"/>
                  </a:moveTo>
                  <a:cubicBezTo>
                    <a:pt x="102908" y="0"/>
                    <a:pt x="137211" y="16091"/>
                    <a:pt x="137211" y="32195"/>
                  </a:cubicBezTo>
                  <a:cubicBezTo>
                    <a:pt x="137211" y="48286"/>
                    <a:pt x="102908" y="64377"/>
                    <a:pt x="68606" y="64377"/>
                  </a:cubicBezTo>
                  <a:cubicBezTo>
                    <a:pt x="34303" y="64377"/>
                    <a:pt x="0" y="48286"/>
                    <a:pt x="0" y="32195"/>
                  </a:cubicBezTo>
                  <a:cubicBezTo>
                    <a:pt x="0" y="16091"/>
                    <a:pt x="34303" y="0"/>
                    <a:pt x="68606" y="0"/>
                  </a:cubicBezTo>
                  <a:close/>
                </a:path>
              </a:pathLst>
            </a:custGeom>
            <a:grpFill/>
            <a:ln w="12700" cap="sq">
              <a:solidFill>
                <a:srgbClr val="FEFFFE"/>
              </a:solidFill>
            </a:ln>
          </p:spPr>
        </p:sp>
        <p:sp>
          <p:nvSpPr>
            <p:cNvPr id="1195" name="Freeform 638">
              <a:extLst>
                <a:ext uri="{FF2B5EF4-FFF2-40B4-BE49-F238E27FC236}">
                  <a16:creationId xmlns:a16="http://schemas.microsoft.com/office/drawing/2014/main" id="{05B62B1D-9E7F-4F55-877D-E027EB7750D2}"/>
                </a:ext>
              </a:extLst>
            </p:cNvPr>
            <p:cNvSpPr/>
            <p:nvPr/>
          </p:nvSpPr>
          <p:spPr>
            <a:xfrm>
              <a:off x="1311972" y="2043285"/>
              <a:ext cx="137211" cy="64376"/>
            </a:xfrm>
            <a:custGeom>
              <a:avLst/>
              <a:gdLst/>
              <a:ahLst/>
              <a:cxnLst/>
              <a:rect l="l" t="t" r="r" b="b"/>
              <a:pathLst>
                <a:path w="137211" h="64376">
                  <a:moveTo>
                    <a:pt x="68606" y="0"/>
                  </a:moveTo>
                  <a:cubicBezTo>
                    <a:pt x="102908" y="0"/>
                    <a:pt x="137211" y="16091"/>
                    <a:pt x="137211" y="32195"/>
                  </a:cubicBezTo>
                  <a:cubicBezTo>
                    <a:pt x="137211" y="48286"/>
                    <a:pt x="102908" y="64377"/>
                    <a:pt x="68606" y="64377"/>
                  </a:cubicBezTo>
                  <a:cubicBezTo>
                    <a:pt x="34303" y="64377"/>
                    <a:pt x="0" y="48286"/>
                    <a:pt x="0" y="32195"/>
                  </a:cubicBezTo>
                  <a:cubicBezTo>
                    <a:pt x="0" y="16091"/>
                    <a:pt x="34303" y="0"/>
                    <a:pt x="68606" y="0"/>
                  </a:cubicBezTo>
                </a:path>
              </a:pathLst>
            </a:custGeom>
            <a:grpFill/>
          </p:spPr>
        </p:sp>
        <p:sp>
          <p:nvSpPr>
            <p:cNvPr id="1196" name="Freeform 639">
              <a:extLst>
                <a:ext uri="{FF2B5EF4-FFF2-40B4-BE49-F238E27FC236}">
                  <a16:creationId xmlns:a16="http://schemas.microsoft.com/office/drawing/2014/main" id="{E9312148-32E3-44EC-9014-8452F19A9078}"/>
                </a:ext>
              </a:extLst>
            </p:cNvPr>
            <p:cNvSpPr/>
            <p:nvPr/>
          </p:nvSpPr>
          <p:spPr>
            <a:xfrm>
              <a:off x="1311972" y="2043285"/>
              <a:ext cx="137211" cy="64376"/>
            </a:xfrm>
            <a:custGeom>
              <a:avLst/>
              <a:gdLst/>
              <a:ahLst/>
              <a:cxnLst/>
              <a:rect l="l" t="t" r="r" b="b"/>
              <a:pathLst>
                <a:path w="137211" h="64376">
                  <a:moveTo>
                    <a:pt x="68606" y="0"/>
                  </a:moveTo>
                  <a:cubicBezTo>
                    <a:pt x="102908" y="0"/>
                    <a:pt x="137211" y="16091"/>
                    <a:pt x="137211" y="32195"/>
                  </a:cubicBezTo>
                  <a:cubicBezTo>
                    <a:pt x="137211" y="48286"/>
                    <a:pt x="102908" y="64377"/>
                    <a:pt x="68606" y="64377"/>
                  </a:cubicBezTo>
                  <a:cubicBezTo>
                    <a:pt x="34303" y="64377"/>
                    <a:pt x="0" y="48286"/>
                    <a:pt x="0" y="32195"/>
                  </a:cubicBezTo>
                  <a:cubicBezTo>
                    <a:pt x="0" y="16091"/>
                    <a:pt x="34303" y="0"/>
                    <a:pt x="68606" y="0"/>
                  </a:cubicBezTo>
                  <a:close/>
                </a:path>
              </a:pathLst>
            </a:custGeom>
            <a:grpFill/>
            <a:ln w="12700" cap="sq">
              <a:solidFill>
                <a:srgbClr val="FEFFFE"/>
              </a:solidFill>
            </a:ln>
          </p:spPr>
        </p:sp>
        <p:sp>
          <p:nvSpPr>
            <p:cNvPr id="1197" name="Freeform 640">
              <a:extLst>
                <a:ext uri="{FF2B5EF4-FFF2-40B4-BE49-F238E27FC236}">
                  <a16:creationId xmlns:a16="http://schemas.microsoft.com/office/drawing/2014/main" id="{139485D8-756C-477B-A42A-3248FBCC46E4}"/>
                </a:ext>
              </a:extLst>
            </p:cNvPr>
            <p:cNvSpPr/>
            <p:nvPr/>
          </p:nvSpPr>
          <p:spPr>
            <a:xfrm>
              <a:off x="1311833" y="2011360"/>
              <a:ext cx="137490" cy="64084"/>
            </a:xfrm>
            <a:custGeom>
              <a:avLst/>
              <a:gdLst/>
              <a:ahLst/>
              <a:cxnLst/>
              <a:rect l="l" t="t" r="r" b="b"/>
              <a:pathLst>
                <a:path w="137490" h="64084">
                  <a:moveTo>
                    <a:pt x="68745" y="0"/>
                  </a:moveTo>
                  <a:cubicBezTo>
                    <a:pt x="103124" y="0"/>
                    <a:pt x="137490" y="16014"/>
                    <a:pt x="137490" y="32042"/>
                  </a:cubicBezTo>
                  <a:cubicBezTo>
                    <a:pt x="137490" y="48069"/>
                    <a:pt x="103124" y="64084"/>
                    <a:pt x="68745" y="64084"/>
                  </a:cubicBezTo>
                  <a:cubicBezTo>
                    <a:pt x="34366" y="64084"/>
                    <a:pt x="0" y="48069"/>
                    <a:pt x="0" y="32042"/>
                  </a:cubicBezTo>
                  <a:cubicBezTo>
                    <a:pt x="0" y="16014"/>
                    <a:pt x="34366" y="0"/>
                    <a:pt x="68745" y="0"/>
                  </a:cubicBezTo>
                </a:path>
              </a:pathLst>
            </a:custGeom>
            <a:grpFill/>
          </p:spPr>
        </p:sp>
        <p:sp>
          <p:nvSpPr>
            <p:cNvPr id="1198" name="Freeform 641">
              <a:extLst>
                <a:ext uri="{FF2B5EF4-FFF2-40B4-BE49-F238E27FC236}">
                  <a16:creationId xmlns:a16="http://schemas.microsoft.com/office/drawing/2014/main" id="{7AC24AF8-9BAA-47C3-A188-2D4F9BE94F91}"/>
                </a:ext>
              </a:extLst>
            </p:cNvPr>
            <p:cNvSpPr/>
            <p:nvPr/>
          </p:nvSpPr>
          <p:spPr>
            <a:xfrm>
              <a:off x="1311833" y="2011360"/>
              <a:ext cx="137490" cy="64084"/>
            </a:xfrm>
            <a:custGeom>
              <a:avLst/>
              <a:gdLst/>
              <a:ahLst/>
              <a:cxnLst/>
              <a:rect l="l" t="t" r="r" b="b"/>
              <a:pathLst>
                <a:path w="137490" h="64084">
                  <a:moveTo>
                    <a:pt x="68745" y="0"/>
                  </a:moveTo>
                  <a:cubicBezTo>
                    <a:pt x="103124" y="0"/>
                    <a:pt x="137490" y="16014"/>
                    <a:pt x="137490" y="32042"/>
                  </a:cubicBezTo>
                  <a:cubicBezTo>
                    <a:pt x="137490" y="48069"/>
                    <a:pt x="103124" y="64084"/>
                    <a:pt x="68745" y="64084"/>
                  </a:cubicBezTo>
                  <a:cubicBezTo>
                    <a:pt x="34366" y="64084"/>
                    <a:pt x="0" y="48069"/>
                    <a:pt x="0" y="32042"/>
                  </a:cubicBezTo>
                  <a:cubicBezTo>
                    <a:pt x="0" y="16014"/>
                    <a:pt x="34366" y="0"/>
                    <a:pt x="68745" y="0"/>
                  </a:cubicBezTo>
                  <a:close/>
                </a:path>
              </a:pathLst>
            </a:custGeom>
            <a:grpFill/>
            <a:ln w="12700" cap="sq">
              <a:solidFill>
                <a:srgbClr val="FEFFFE"/>
              </a:solidFill>
            </a:ln>
          </p:spPr>
        </p:sp>
        <p:sp>
          <p:nvSpPr>
            <p:cNvPr id="1199" name="Freeform 642">
              <a:extLst>
                <a:ext uri="{FF2B5EF4-FFF2-40B4-BE49-F238E27FC236}">
                  <a16:creationId xmlns:a16="http://schemas.microsoft.com/office/drawing/2014/main" id="{6F8F0676-A3A9-4C3D-BBDD-226495ACB8CD}"/>
                </a:ext>
              </a:extLst>
            </p:cNvPr>
            <p:cNvSpPr/>
            <p:nvPr/>
          </p:nvSpPr>
          <p:spPr>
            <a:xfrm>
              <a:off x="1312117" y="2016456"/>
              <a:ext cx="137211" cy="64376"/>
            </a:xfrm>
            <a:custGeom>
              <a:avLst/>
              <a:gdLst/>
              <a:ahLst/>
              <a:cxnLst/>
              <a:rect l="l" t="t" r="r" b="b"/>
              <a:pathLst>
                <a:path w="137211" h="64376">
                  <a:moveTo>
                    <a:pt x="68605" y="0"/>
                  </a:moveTo>
                  <a:cubicBezTo>
                    <a:pt x="102908" y="0"/>
                    <a:pt x="137211" y="16091"/>
                    <a:pt x="137211" y="32195"/>
                  </a:cubicBezTo>
                  <a:cubicBezTo>
                    <a:pt x="137211" y="48286"/>
                    <a:pt x="102908" y="64377"/>
                    <a:pt x="68605" y="64377"/>
                  </a:cubicBezTo>
                  <a:cubicBezTo>
                    <a:pt x="34303" y="64377"/>
                    <a:pt x="0" y="48286"/>
                    <a:pt x="0" y="32195"/>
                  </a:cubicBezTo>
                  <a:cubicBezTo>
                    <a:pt x="0" y="16091"/>
                    <a:pt x="34303" y="0"/>
                    <a:pt x="68605" y="0"/>
                  </a:cubicBezTo>
                </a:path>
              </a:pathLst>
            </a:custGeom>
            <a:grpFill/>
          </p:spPr>
        </p:sp>
        <p:sp>
          <p:nvSpPr>
            <p:cNvPr id="1200" name="Freeform 643">
              <a:extLst>
                <a:ext uri="{FF2B5EF4-FFF2-40B4-BE49-F238E27FC236}">
                  <a16:creationId xmlns:a16="http://schemas.microsoft.com/office/drawing/2014/main" id="{872C3396-435E-4C08-8203-280DD16B1AAE}"/>
                </a:ext>
              </a:extLst>
            </p:cNvPr>
            <p:cNvSpPr/>
            <p:nvPr/>
          </p:nvSpPr>
          <p:spPr>
            <a:xfrm>
              <a:off x="1312117" y="2016456"/>
              <a:ext cx="137211" cy="64376"/>
            </a:xfrm>
            <a:custGeom>
              <a:avLst/>
              <a:gdLst/>
              <a:ahLst/>
              <a:cxnLst/>
              <a:rect l="l" t="t" r="r" b="b"/>
              <a:pathLst>
                <a:path w="137211" h="64376">
                  <a:moveTo>
                    <a:pt x="68605" y="0"/>
                  </a:moveTo>
                  <a:cubicBezTo>
                    <a:pt x="102908" y="0"/>
                    <a:pt x="137211" y="16091"/>
                    <a:pt x="137211" y="32195"/>
                  </a:cubicBezTo>
                  <a:cubicBezTo>
                    <a:pt x="137211" y="48286"/>
                    <a:pt x="102908" y="64377"/>
                    <a:pt x="68605" y="64377"/>
                  </a:cubicBezTo>
                  <a:cubicBezTo>
                    <a:pt x="34303" y="64377"/>
                    <a:pt x="0" y="48286"/>
                    <a:pt x="0" y="32195"/>
                  </a:cubicBezTo>
                  <a:cubicBezTo>
                    <a:pt x="0" y="16091"/>
                    <a:pt x="34303" y="0"/>
                    <a:pt x="68605" y="0"/>
                  </a:cubicBezTo>
                  <a:close/>
                </a:path>
              </a:pathLst>
            </a:custGeom>
            <a:grpFill/>
            <a:ln w="12700" cap="sq">
              <a:solidFill>
                <a:srgbClr val="FEFFFE"/>
              </a:solidFill>
            </a:ln>
          </p:spPr>
        </p:sp>
        <p:sp>
          <p:nvSpPr>
            <p:cNvPr id="1201" name="Freeform 644">
              <a:extLst>
                <a:ext uri="{FF2B5EF4-FFF2-40B4-BE49-F238E27FC236}">
                  <a16:creationId xmlns:a16="http://schemas.microsoft.com/office/drawing/2014/main" id="{E4A5D31A-D9BA-4364-8067-8622F8DFBA41}"/>
                </a:ext>
              </a:extLst>
            </p:cNvPr>
            <p:cNvSpPr/>
            <p:nvPr/>
          </p:nvSpPr>
          <p:spPr>
            <a:xfrm>
              <a:off x="1311979" y="1984555"/>
              <a:ext cx="137490" cy="64084"/>
            </a:xfrm>
            <a:custGeom>
              <a:avLst/>
              <a:gdLst/>
              <a:ahLst/>
              <a:cxnLst/>
              <a:rect l="l" t="t" r="r" b="b"/>
              <a:pathLst>
                <a:path w="137490" h="64084">
                  <a:moveTo>
                    <a:pt x="68745" y="0"/>
                  </a:moveTo>
                  <a:cubicBezTo>
                    <a:pt x="103124" y="0"/>
                    <a:pt x="137490" y="16028"/>
                    <a:pt x="137490" y="32042"/>
                  </a:cubicBezTo>
                  <a:cubicBezTo>
                    <a:pt x="137490" y="48070"/>
                    <a:pt x="103124" y="64084"/>
                    <a:pt x="68745" y="64084"/>
                  </a:cubicBezTo>
                  <a:cubicBezTo>
                    <a:pt x="34366" y="64084"/>
                    <a:pt x="0" y="48070"/>
                    <a:pt x="0" y="32042"/>
                  </a:cubicBezTo>
                  <a:cubicBezTo>
                    <a:pt x="0" y="16028"/>
                    <a:pt x="34366" y="0"/>
                    <a:pt x="68745" y="0"/>
                  </a:cubicBezTo>
                </a:path>
              </a:pathLst>
            </a:custGeom>
            <a:grpFill/>
          </p:spPr>
        </p:sp>
        <p:sp>
          <p:nvSpPr>
            <p:cNvPr id="1202" name="Freeform 645">
              <a:extLst>
                <a:ext uri="{FF2B5EF4-FFF2-40B4-BE49-F238E27FC236}">
                  <a16:creationId xmlns:a16="http://schemas.microsoft.com/office/drawing/2014/main" id="{8FDC2B5E-1D4D-4DFD-8496-CE2FCC7A7529}"/>
                </a:ext>
              </a:extLst>
            </p:cNvPr>
            <p:cNvSpPr/>
            <p:nvPr/>
          </p:nvSpPr>
          <p:spPr>
            <a:xfrm>
              <a:off x="1311979" y="1984555"/>
              <a:ext cx="137490" cy="64084"/>
            </a:xfrm>
            <a:custGeom>
              <a:avLst/>
              <a:gdLst/>
              <a:ahLst/>
              <a:cxnLst/>
              <a:rect l="l" t="t" r="r" b="b"/>
              <a:pathLst>
                <a:path w="137490" h="64084">
                  <a:moveTo>
                    <a:pt x="68745" y="0"/>
                  </a:moveTo>
                  <a:cubicBezTo>
                    <a:pt x="103124" y="0"/>
                    <a:pt x="137490" y="16028"/>
                    <a:pt x="137490" y="32042"/>
                  </a:cubicBezTo>
                  <a:cubicBezTo>
                    <a:pt x="137490" y="48070"/>
                    <a:pt x="103124" y="64084"/>
                    <a:pt x="68745" y="64084"/>
                  </a:cubicBezTo>
                  <a:cubicBezTo>
                    <a:pt x="34366" y="64084"/>
                    <a:pt x="0" y="48070"/>
                    <a:pt x="0" y="32042"/>
                  </a:cubicBezTo>
                  <a:cubicBezTo>
                    <a:pt x="0" y="16028"/>
                    <a:pt x="34366" y="0"/>
                    <a:pt x="68745" y="0"/>
                  </a:cubicBezTo>
                  <a:close/>
                </a:path>
              </a:pathLst>
            </a:custGeom>
            <a:grpFill/>
            <a:ln w="12700" cap="sq">
              <a:solidFill>
                <a:srgbClr val="FEFFFE"/>
              </a:solidFill>
            </a:ln>
          </p:spPr>
        </p:sp>
        <p:sp>
          <p:nvSpPr>
            <p:cNvPr id="1203" name="Freeform 646">
              <a:extLst>
                <a:ext uri="{FF2B5EF4-FFF2-40B4-BE49-F238E27FC236}">
                  <a16:creationId xmlns:a16="http://schemas.microsoft.com/office/drawing/2014/main" id="{E64EF0D1-937D-4441-A3DB-528F722E00F3}"/>
                </a:ext>
              </a:extLst>
            </p:cNvPr>
            <p:cNvSpPr/>
            <p:nvPr/>
          </p:nvSpPr>
          <p:spPr>
            <a:xfrm>
              <a:off x="1312118" y="1984409"/>
              <a:ext cx="137211" cy="64376"/>
            </a:xfrm>
            <a:custGeom>
              <a:avLst/>
              <a:gdLst/>
              <a:ahLst/>
              <a:cxnLst/>
              <a:rect l="l" t="t" r="r" b="b"/>
              <a:pathLst>
                <a:path w="137211" h="64376">
                  <a:moveTo>
                    <a:pt x="68606" y="0"/>
                  </a:moveTo>
                  <a:cubicBezTo>
                    <a:pt x="102908" y="0"/>
                    <a:pt x="137211" y="16091"/>
                    <a:pt x="137211" y="32195"/>
                  </a:cubicBezTo>
                  <a:cubicBezTo>
                    <a:pt x="137211" y="48286"/>
                    <a:pt x="102908" y="64376"/>
                    <a:pt x="68606" y="64376"/>
                  </a:cubicBezTo>
                  <a:cubicBezTo>
                    <a:pt x="34303" y="64376"/>
                    <a:pt x="0" y="48286"/>
                    <a:pt x="0" y="32195"/>
                  </a:cubicBezTo>
                  <a:cubicBezTo>
                    <a:pt x="0" y="16091"/>
                    <a:pt x="34303" y="0"/>
                    <a:pt x="68606" y="0"/>
                  </a:cubicBezTo>
                </a:path>
              </a:pathLst>
            </a:custGeom>
            <a:grpFill/>
          </p:spPr>
        </p:sp>
        <p:sp>
          <p:nvSpPr>
            <p:cNvPr id="1204" name="Freeform 647">
              <a:extLst>
                <a:ext uri="{FF2B5EF4-FFF2-40B4-BE49-F238E27FC236}">
                  <a16:creationId xmlns:a16="http://schemas.microsoft.com/office/drawing/2014/main" id="{37A3EC78-97AF-4913-BE4E-B100B6BBFAC4}"/>
                </a:ext>
              </a:extLst>
            </p:cNvPr>
            <p:cNvSpPr/>
            <p:nvPr/>
          </p:nvSpPr>
          <p:spPr>
            <a:xfrm>
              <a:off x="1312118" y="1984409"/>
              <a:ext cx="137211" cy="64376"/>
            </a:xfrm>
            <a:custGeom>
              <a:avLst/>
              <a:gdLst/>
              <a:ahLst/>
              <a:cxnLst/>
              <a:rect l="l" t="t" r="r" b="b"/>
              <a:pathLst>
                <a:path w="137211" h="64376">
                  <a:moveTo>
                    <a:pt x="68606" y="0"/>
                  </a:moveTo>
                  <a:cubicBezTo>
                    <a:pt x="102908" y="0"/>
                    <a:pt x="137211" y="16091"/>
                    <a:pt x="137211" y="32195"/>
                  </a:cubicBezTo>
                  <a:cubicBezTo>
                    <a:pt x="137211" y="48286"/>
                    <a:pt x="102908" y="64376"/>
                    <a:pt x="68606" y="64376"/>
                  </a:cubicBezTo>
                  <a:cubicBezTo>
                    <a:pt x="34303" y="64376"/>
                    <a:pt x="0" y="48286"/>
                    <a:pt x="0" y="32195"/>
                  </a:cubicBezTo>
                  <a:cubicBezTo>
                    <a:pt x="0" y="16091"/>
                    <a:pt x="34303" y="0"/>
                    <a:pt x="68606" y="0"/>
                  </a:cubicBezTo>
                  <a:close/>
                </a:path>
              </a:pathLst>
            </a:custGeom>
            <a:grpFill/>
            <a:ln w="12700" cap="sq">
              <a:solidFill>
                <a:srgbClr val="FEFFFE"/>
              </a:solidFill>
            </a:ln>
          </p:spPr>
        </p:sp>
        <p:sp>
          <p:nvSpPr>
            <p:cNvPr id="1205" name="Freeform 648">
              <a:extLst>
                <a:ext uri="{FF2B5EF4-FFF2-40B4-BE49-F238E27FC236}">
                  <a16:creationId xmlns:a16="http://schemas.microsoft.com/office/drawing/2014/main" id="{3066129E-1E5F-41A8-B141-DA1FC1FD2885}"/>
                </a:ext>
              </a:extLst>
            </p:cNvPr>
            <p:cNvSpPr/>
            <p:nvPr/>
          </p:nvSpPr>
          <p:spPr>
            <a:xfrm>
              <a:off x="1311979" y="1963259"/>
              <a:ext cx="137490" cy="64084"/>
            </a:xfrm>
            <a:custGeom>
              <a:avLst/>
              <a:gdLst/>
              <a:ahLst/>
              <a:cxnLst/>
              <a:rect l="l" t="t" r="r" b="b"/>
              <a:pathLst>
                <a:path w="137490" h="64084">
                  <a:moveTo>
                    <a:pt x="68745" y="0"/>
                  </a:moveTo>
                  <a:cubicBezTo>
                    <a:pt x="103124" y="0"/>
                    <a:pt x="137490" y="16027"/>
                    <a:pt x="137490" y="32042"/>
                  </a:cubicBezTo>
                  <a:cubicBezTo>
                    <a:pt x="137490" y="48069"/>
                    <a:pt x="103124" y="64084"/>
                    <a:pt x="68745" y="64084"/>
                  </a:cubicBezTo>
                  <a:cubicBezTo>
                    <a:pt x="34366" y="64084"/>
                    <a:pt x="0" y="48069"/>
                    <a:pt x="0" y="32042"/>
                  </a:cubicBezTo>
                  <a:cubicBezTo>
                    <a:pt x="0" y="16027"/>
                    <a:pt x="34366" y="0"/>
                    <a:pt x="68745" y="0"/>
                  </a:cubicBezTo>
                </a:path>
              </a:pathLst>
            </a:custGeom>
            <a:grpFill/>
          </p:spPr>
        </p:sp>
        <p:sp>
          <p:nvSpPr>
            <p:cNvPr id="1206" name="Freeform 649">
              <a:extLst>
                <a:ext uri="{FF2B5EF4-FFF2-40B4-BE49-F238E27FC236}">
                  <a16:creationId xmlns:a16="http://schemas.microsoft.com/office/drawing/2014/main" id="{2249A7AA-7B5A-4A23-A2A6-954D87330BFB}"/>
                </a:ext>
              </a:extLst>
            </p:cNvPr>
            <p:cNvSpPr/>
            <p:nvPr/>
          </p:nvSpPr>
          <p:spPr>
            <a:xfrm>
              <a:off x="1311979" y="1963259"/>
              <a:ext cx="137490" cy="64084"/>
            </a:xfrm>
            <a:custGeom>
              <a:avLst/>
              <a:gdLst/>
              <a:ahLst/>
              <a:cxnLst/>
              <a:rect l="l" t="t" r="r" b="b"/>
              <a:pathLst>
                <a:path w="137490" h="64084">
                  <a:moveTo>
                    <a:pt x="68745" y="0"/>
                  </a:moveTo>
                  <a:cubicBezTo>
                    <a:pt x="103124" y="0"/>
                    <a:pt x="137490" y="16027"/>
                    <a:pt x="137490" y="32042"/>
                  </a:cubicBezTo>
                  <a:cubicBezTo>
                    <a:pt x="137490" y="48069"/>
                    <a:pt x="103124" y="64084"/>
                    <a:pt x="68745" y="64084"/>
                  </a:cubicBezTo>
                  <a:cubicBezTo>
                    <a:pt x="34366" y="64084"/>
                    <a:pt x="0" y="48069"/>
                    <a:pt x="0" y="32042"/>
                  </a:cubicBezTo>
                  <a:cubicBezTo>
                    <a:pt x="0" y="16027"/>
                    <a:pt x="34366" y="0"/>
                    <a:pt x="68745" y="0"/>
                  </a:cubicBezTo>
                  <a:close/>
                </a:path>
              </a:pathLst>
            </a:custGeom>
            <a:grpFill/>
            <a:ln w="12700" cap="sq">
              <a:solidFill>
                <a:srgbClr val="FEFFFE"/>
              </a:solidFill>
            </a:ln>
          </p:spPr>
        </p:sp>
        <p:sp>
          <p:nvSpPr>
            <p:cNvPr id="1207" name="Freeform 650">
              <a:extLst>
                <a:ext uri="{FF2B5EF4-FFF2-40B4-BE49-F238E27FC236}">
                  <a16:creationId xmlns:a16="http://schemas.microsoft.com/office/drawing/2014/main" id="{AE3A978E-B63F-42E8-B072-953A957B742E}"/>
                </a:ext>
              </a:extLst>
            </p:cNvPr>
            <p:cNvSpPr/>
            <p:nvPr/>
          </p:nvSpPr>
          <p:spPr>
            <a:xfrm>
              <a:off x="1312118" y="1963115"/>
              <a:ext cx="137211" cy="64376"/>
            </a:xfrm>
            <a:custGeom>
              <a:avLst/>
              <a:gdLst/>
              <a:ahLst/>
              <a:cxnLst/>
              <a:rect l="l" t="t" r="r" b="b"/>
              <a:pathLst>
                <a:path w="137211" h="64376">
                  <a:moveTo>
                    <a:pt x="68606" y="0"/>
                  </a:moveTo>
                  <a:cubicBezTo>
                    <a:pt x="102908" y="0"/>
                    <a:pt x="137211" y="16091"/>
                    <a:pt x="137211" y="32182"/>
                  </a:cubicBezTo>
                  <a:cubicBezTo>
                    <a:pt x="137211" y="48285"/>
                    <a:pt x="102908" y="64376"/>
                    <a:pt x="68606" y="64376"/>
                  </a:cubicBezTo>
                  <a:cubicBezTo>
                    <a:pt x="34303" y="64376"/>
                    <a:pt x="0" y="48285"/>
                    <a:pt x="0" y="32182"/>
                  </a:cubicBezTo>
                  <a:cubicBezTo>
                    <a:pt x="0" y="16091"/>
                    <a:pt x="34303" y="0"/>
                    <a:pt x="68606" y="0"/>
                  </a:cubicBezTo>
                </a:path>
              </a:pathLst>
            </a:custGeom>
            <a:grpFill/>
          </p:spPr>
        </p:sp>
        <p:sp>
          <p:nvSpPr>
            <p:cNvPr id="1208" name="Freeform 651">
              <a:extLst>
                <a:ext uri="{FF2B5EF4-FFF2-40B4-BE49-F238E27FC236}">
                  <a16:creationId xmlns:a16="http://schemas.microsoft.com/office/drawing/2014/main" id="{9E8B518E-E5DF-43E0-9866-82381637A281}"/>
                </a:ext>
              </a:extLst>
            </p:cNvPr>
            <p:cNvSpPr/>
            <p:nvPr/>
          </p:nvSpPr>
          <p:spPr>
            <a:xfrm>
              <a:off x="1312118" y="1963115"/>
              <a:ext cx="137211" cy="64376"/>
            </a:xfrm>
            <a:custGeom>
              <a:avLst/>
              <a:gdLst/>
              <a:ahLst/>
              <a:cxnLst/>
              <a:rect l="l" t="t" r="r" b="b"/>
              <a:pathLst>
                <a:path w="137211" h="64376">
                  <a:moveTo>
                    <a:pt x="68606" y="0"/>
                  </a:moveTo>
                  <a:cubicBezTo>
                    <a:pt x="102908" y="0"/>
                    <a:pt x="137211" y="16091"/>
                    <a:pt x="137211" y="32182"/>
                  </a:cubicBezTo>
                  <a:cubicBezTo>
                    <a:pt x="137211" y="48285"/>
                    <a:pt x="102908" y="64376"/>
                    <a:pt x="68606" y="64376"/>
                  </a:cubicBezTo>
                  <a:cubicBezTo>
                    <a:pt x="34303" y="64376"/>
                    <a:pt x="0" y="48285"/>
                    <a:pt x="0" y="32182"/>
                  </a:cubicBezTo>
                  <a:cubicBezTo>
                    <a:pt x="0" y="16091"/>
                    <a:pt x="34303" y="0"/>
                    <a:pt x="68606" y="0"/>
                  </a:cubicBezTo>
                  <a:close/>
                </a:path>
              </a:pathLst>
            </a:custGeom>
            <a:grpFill/>
            <a:ln w="12700" cap="sq">
              <a:solidFill>
                <a:srgbClr val="FEFFFE"/>
              </a:solidFill>
            </a:ln>
          </p:spPr>
        </p:sp>
        <p:sp>
          <p:nvSpPr>
            <p:cNvPr id="1209" name="Freeform 652">
              <a:extLst>
                <a:ext uri="{FF2B5EF4-FFF2-40B4-BE49-F238E27FC236}">
                  <a16:creationId xmlns:a16="http://schemas.microsoft.com/office/drawing/2014/main" id="{A16E2130-BA61-4C3E-A025-1A3CEA355619}"/>
                </a:ext>
              </a:extLst>
            </p:cNvPr>
            <p:cNvSpPr/>
            <p:nvPr/>
          </p:nvSpPr>
          <p:spPr>
            <a:xfrm>
              <a:off x="1306149" y="1950282"/>
              <a:ext cx="149149" cy="82728"/>
            </a:xfrm>
            <a:custGeom>
              <a:avLst/>
              <a:gdLst/>
              <a:ahLst/>
              <a:cxnLst/>
              <a:rect l="l" t="t" r="r" b="b"/>
              <a:pathLst>
                <a:path w="149149" h="82728">
                  <a:moveTo>
                    <a:pt x="74575" y="0"/>
                  </a:moveTo>
                  <a:cubicBezTo>
                    <a:pt x="111862" y="0"/>
                    <a:pt x="149149" y="20688"/>
                    <a:pt x="149149" y="41363"/>
                  </a:cubicBezTo>
                  <a:cubicBezTo>
                    <a:pt x="149149" y="62052"/>
                    <a:pt x="111862" y="82728"/>
                    <a:pt x="74575" y="82728"/>
                  </a:cubicBezTo>
                  <a:cubicBezTo>
                    <a:pt x="37288" y="82728"/>
                    <a:pt x="0" y="62052"/>
                    <a:pt x="0" y="41363"/>
                  </a:cubicBezTo>
                  <a:cubicBezTo>
                    <a:pt x="0" y="20688"/>
                    <a:pt x="37288" y="0"/>
                    <a:pt x="74575" y="0"/>
                  </a:cubicBezTo>
                </a:path>
              </a:pathLst>
            </a:custGeom>
            <a:grpFill/>
          </p:spPr>
        </p:sp>
        <p:sp>
          <p:nvSpPr>
            <p:cNvPr id="1210" name="Freeform 653">
              <a:extLst>
                <a:ext uri="{FF2B5EF4-FFF2-40B4-BE49-F238E27FC236}">
                  <a16:creationId xmlns:a16="http://schemas.microsoft.com/office/drawing/2014/main" id="{651C0476-FCE0-48A9-ABFB-5B462596351A}"/>
                </a:ext>
              </a:extLst>
            </p:cNvPr>
            <p:cNvSpPr/>
            <p:nvPr/>
          </p:nvSpPr>
          <p:spPr>
            <a:xfrm>
              <a:off x="1306149" y="1950282"/>
              <a:ext cx="149149" cy="82728"/>
            </a:xfrm>
            <a:custGeom>
              <a:avLst/>
              <a:gdLst/>
              <a:ahLst/>
              <a:cxnLst/>
              <a:rect l="l" t="t" r="r" b="b"/>
              <a:pathLst>
                <a:path w="149149" h="82728">
                  <a:moveTo>
                    <a:pt x="74575" y="0"/>
                  </a:moveTo>
                  <a:cubicBezTo>
                    <a:pt x="111862" y="0"/>
                    <a:pt x="149149" y="20688"/>
                    <a:pt x="149149" y="41363"/>
                  </a:cubicBezTo>
                  <a:cubicBezTo>
                    <a:pt x="149149" y="62052"/>
                    <a:pt x="111862" y="82728"/>
                    <a:pt x="74575" y="82728"/>
                  </a:cubicBezTo>
                  <a:cubicBezTo>
                    <a:pt x="37288" y="82728"/>
                    <a:pt x="0" y="62052"/>
                    <a:pt x="0" y="41363"/>
                  </a:cubicBezTo>
                  <a:cubicBezTo>
                    <a:pt x="0" y="20688"/>
                    <a:pt x="37288" y="0"/>
                    <a:pt x="74575" y="0"/>
                  </a:cubicBezTo>
                  <a:close/>
                </a:path>
              </a:pathLst>
            </a:custGeom>
            <a:grpFill/>
            <a:ln w="12700" cap="sq">
              <a:solidFill>
                <a:srgbClr val="FEFFFE"/>
              </a:solidFill>
            </a:ln>
          </p:spPr>
        </p:sp>
        <p:sp>
          <p:nvSpPr>
            <p:cNvPr id="1211" name="Freeform 654">
              <a:extLst>
                <a:ext uri="{FF2B5EF4-FFF2-40B4-BE49-F238E27FC236}">
                  <a16:creationId xmlns:a16="http://schemas.microsoft.com/office/drawing/2014/main" id="{68FEA21C-963A-4993-A462-50635C49E259}"/>
                </a:ext>
              </a:extLst>
            </p:cNvPr>
            <p:cNvSpPr/>
            <p:nvPr/>
          </p:nvSpPr>
          <p:spPr>
            <a:xfrm>
              <a:off x="1306289" y="1950136"/>
              <a:ext cx="148869" cy="83020"/>
            </a:xfrm>
            <a:custGeom>
              <a:avLst/>
              <a:gdLst/>
              <a:ahLst/>
              <a:cxnLst/>
              <a:rect l="l" t="t" r="r" b="b"/>
              <a:pathLst>
                <a:path w="148869" h="83020">
                  <a:moveTo>
                    <a:pt x="74435" y="0"/>
                  </a:moveTo>
                  <a:cubicBezTo>
                    <a:pt x="111646" y="0"/>
                    <a:pt x="148869" y="20751"/>
                    <a:pt x="148869" y="41516"/>
                  </a:cubicBezTo>
                  <a:cubicBezTo>
                    <a:pt x="148869" y="62268"/>
                    <a:pt x="111646" y="83019"/>
                    <a:pt x="74435" y="83019"/>
                  </a:cubicBezTo>
                  <a:cubicBezTo>
                    <a:pt x="37224" y="83019"/>
                    <a:pt x="0" y="62268"/>
                    <a:pt x="0" y="41516"/>
                  </a:cubicBezTo>
                  <a:cubicBezTo>
                    <a:pt x="0" y="20751"/>
                    <a:pt x="37224" y="0"/>
                    <a:pt x="74435" y="0"/>
                  </a:cubicBezTo>
                </a:path>
              </a:pathLst>
            </a:custGeom>
            <a:grpFill/>
          </p:spPr>
        </p:sp>
        <p:sp>
          <p:nvSpPr>
            <p:cNvPr id="1212" name="Freeform 655">
              <a:extLst>
                <a:ext uri="{FF2B5EF4-FFF2-40B4-BE49-F238E27FC236}">
                  <a16:creationId xmlns:a16="http://schemas.microsoft.com/office/drawing/2014/main" id="{D59D3499-FC1F-45B7-B3D6-6E48CC70E990}"/>
                </a:ext>
              </a:extLst>
            </p:cNvPr>
            <p:cNvSpPr/>
            <p:nvPr/>
          </p:nvSpPr>
          <p:spPr>
            <a:xfrm>
              <a:off x="1306289" y="1950136"/>
              <a:ext cx="148869" cy="83020"/>
            </a:xfrm>
            <a:custGeom>
              <a:avLst/>
              <a:gdLst/>
              <a:ahLst/>
              <a:cxnLst/>
              <a:rect l="l" t="t" r="r" b="b"/>
              <a:pathLst>
                <a:path w="148869" h="83020">
                  <a:moveTo>
                    <a:pt x="74435" y="0"/>
                  </a:moveTo>
                  <a:cubicBezTo>
                    <a:pt x="111646" y="0"/>
                    <a:pt x="148869" y="20751"/>
                    <a:pt x="148869" y="41516"/>
                  </a:cubicBezTo>
                  <a:cubicBezTo>
                    <a:pt x="148869" y="62268"/>
                    <a:pt x="111646" y="83019"/>
                    <a:pt x="74435" y="83019"/>
                  </a:cubicBezTo>
                  <a:cubicBezTo>
                    <a:pt x="37224" y="83019"/>
                    <a:pt x="0" y="62268"/>
                    <a:pt x="0" y="41516"/>
                  </a:cubicBezTo>
                  <a:cubicBezTo>
                    <a:pt x="0" y="20751"/>
                    <a:pt x="37224" y="0"/>
                    <a:pt x="74435" y="0"/>
                  </a:cubicBezTo>
                  <a:close/>
                </a:path>
              </a:pathLst>
            </a:custGeom>
            <a:grpFill/>
            <a:ln w="12700" cap="sq">
              <a:solidFill>
                <a:srgbClr val="FEFFFE"/>
              </a:solidFill>
            </a:ln>
          </p:spPr>
        </p:sp>
        <p:sp>
          <p:nvSpPr>
            <p:cNvPr id="1213" name="Freeform 656">
              <a:extLst>
                <a:ext uri="{FF2B5EF4-FFF2-40B4-BE49-F238E27FC236}">
                  <a16:creationId xmlns:a16="http://schemas.microsoft.com/office/drawing/2014/main" id="{9F7BE51C-AE71-4EB8-98B2-D8A5B14FEADA}"/>
                </a:ext>
              </a:extLst>
            </p:cNvPr>
            <p:cNvSpPr/>
            <p:nvPr/>
          </p:nvSpPr>
          <p:spPr>
            <a:xfrm>
              <a:off x="1311979" y="1941965"/>
              <a:ext cx="137490" cy="64084"/>
            </a:xfrm>
            <a:custGeom>
              <a:avLst/>
              <a:gdLst/>
              <a:ahLst/>
              <a:cxnLst/>
              <a:rect l="l" t="t" r="r" b="b"/>
              <a:pathLst>
                <a:path w="137490" h="64084">
                  <a:moveTo>
                    <a:pt x="68745" y="0"/>
                  </a:moveTo>
                  <a:cubicBezTo>
                    <a:pt x="103124" y="0"/>
                    <a:pt x="137490" y="16027"/>
                    <a:pt x="137490" y="32042"/>
                  </a:cubicBezTo>
                  <a:cubicBezTo>
                    <a:pt x="137490" y="48069"/>
                    <a:pt x="103124" y="64084"/>
                    <a:pt x="68745" y="64084"/>
                  </a:cubicBezTo>
                  <a:cubicBezTo>
                    <a:pt x="34366" y="64084"/>
                    <a:pt x="0" y="48069"/>
                    <a:pt x="0" y="32042"/>
                  </a:cubicBezTo>
                  <a:cubicBezTo>
                    <a:pt x="0" y="16027"/>
                    <a:pt x="34366" y="0"/>
                    <a:pt x="68745" y="0"/>
                  </a:cubicBezTo>
                </a:path>
              </a:pathLst>
            </a:custGeom>
            <a:grpFill/>
          </p:spPr>
        </p:sp>
        <p:sp>
          <p:nvSpPr>
            <p:cNvPr id="1214" name="Freeform 657">
              <a:extLst>
                <a:ext uri="{FF2B5EF4-FFF2-40B4-BE49-F238E27FC236}">
                  <a16:creationId xmlns:a16="http://schemas.microsoft.com/office/drawing/2014/main" id="{D0FE61DC-8858-4C94-A822-8EED778095D9}"/>
                </a:ext>
              </a:extLst>
            </p:cNvPr>
            <p:cNvSpPr/>
            <p:nvPr/>
          </p:nvSpPr>
          <p:spPr>
            <a:xfrm>
              <a:off x="1311979" y="1941965"/>
              <a:ext cx="137490" cy="64084"/>
            </a:xfrm>
            <a:custGeom>
              <a:avLst/>
              <a:gdLst/>
              <a:ahLst/>
              <a:cxnLst/>
              <a:rect l="l" t="t" r="r" b="b"/>
              <a:pathLst>
                <a:path w="137490" h="64084">
                  <a:moveTo>
                    <a:pt x="68745" y="0"/>
                  </a:moveTo>
                  <a:cubicBezTo>
                    <a:pt x="103124" y="0"/>
                    <a:pt x="137490" y="16027"/>
                    <a:pt x="137490" y="32042"/>
                  </a:cubicBezTo>
                  <a:cubicBezTo>
                    <a:pt x="137490" y="48069"/>
                    <a:pt x="103124" y="64084"/>
                    <a:pt x="68745" y="64084"/>
                  </a:cubicBezTo>
                  <a:cubicBezTo>
                    <a:pt x="34366" y="64084"/>
                    <a:pt x="0" y="48069"/>
                    <a:pt x="0" y="32042"/>
                  </a:cubicBezTo>
                  <a:cubicBezTo>
                    <a:pt x="0" y="16027"/>
                    <a:pt x="34366" y="0"/>
                    <a:pt x="68745" y="0"/>
                  </a:cubicBezTo>
                  <a:close/>
                </a:path>
              </a:pathLst>
            </a:custGeom>
            <a:grpFill/>
            <a:ln w="12700" cap="sq">
              <a:solidFill>
                <a:srgbClr val="FEFFFE"/>
              </a:solidFill>
            </a:ln>
          </p:spPr>
        </p:sp>
        <p:sp>
          <p:nvSpPr>
            <p:cNvPr id="1215" name="Freeform 658">
              <a:extLst>
                <a:ext uri="{FF2B5EF4-FFF2-40B4-BE49-F238E27FC236}">
                  <a16:creationId xmlns:a16="http://schemas.microsoft.com/office/drawing/2014/main" id="{26833798-F5EC-49E5-8424-1007F8D79E96}"/>
                </a:ext>
              </a:extLst>
            </p:cNvPr>
            <p:cNvSpPr/>
            <p:nvPr/>
          </p:nvSpPr>
          <p:spPr>
            <a:xfrm>
              <a:off x="1312118" y="1941819"/>
              <a:ext cx="137211" cy="64376"/>
            </a:xfrm>
            <a:custGeom>
              <a:avLst/>
              <a:gdLst/>
              <a:ahLst/>
              <a:cxnLst/>
              <a:rect l="l" t="t" r="r" b="b"/>
              <a:pathLst>
                <a:path w="137211" h="64376">
                  <a:moveTo>
                    <a:pt x="68606" y="0"/>
                  </a:moveTo>
                  <a:cubicBezTo>
                    <a:pt x="102908" y="0"/>
                    <a:pt x="137211" y="16091"/>
                    <a:pt x="137211" y="32194"/>
                  </a:cubicBezTo>
                  <a:cubicBezTo>
                    <a:pt x="137211" y="48285"/>
                    <a:pt x="102908" y="64376"/>
                    <a:pt x="68606" y="64376"/>
                  </a:cubicBezTo>
                  <a:cubicBezTo>
                    <a:pt x="34303" y="64376"/>
                    <a:pt x="0" y="48285"/>
                    <a:pt x="0" y="32194"/>
                  </a:cubicBezTo>
                  <a:cubicBezTo>
                    <a:pt x="0" y="16091"/>
                    <a:pt x="34303" y="0"/>
                    <a:pt x="68606" y="0"/>
                  </a:cubicBezTo>
                </a:path>
              </a:pathLst>
            </a:custGeom>
            <a:grpFill/>
          </p:spPr>
        </p:sp>
        <p:sp>
          <p:nvSpPr>
            <p:cNvPr id="1216" name="Freeform 659">
              <a:extLst>
                <a:ext uri="{FF2B5EF4-FFF2-40B4-BE49-F238E27FC236}">
                  <a16:creationId xmlns:a16="http://schemas.microsoft.com/office/drawing/2014/main" id="{B9DFABD9-B933-49F4-9B9D-E6DFBB499B9D}"/>
                </a:ext>
              </a:extLst>
            </p:cNvPr>
            <p:cNvSpPr/>
            <p:nvPr/>
          </p:nvSpPr>
          <p:spPr>
            <a:xfrm>
              <a:off x="1312118" y="1941819"/>
              <a:ext cx="137211" cy="64376"/>
            </a:xfrm>
            <a:custGeom>
              <a:avLst/>
              <a:gdLst/>
              <a:ahLst/>
              <a:cxnLst/>
              <a:rect l="l" t="t" r="r" b="b"/>
              <a:pathLst>
                <a:path w="137211" h="64376">
                  <a:moveTo>
                    <a:pt x="68606" y="0"/>
                  </a:moveTo>
                  <a:cubicBezTo>
                    <a:pt x="102908" y="0"/>
                    <a:pt x="137211" y="16091"/>
                    <a:pt x="137211" y="32194"/>
                  </a:cubicBezTo>
                  <a:cubicBezTo>
                    <a:pt x="137211" y="48285"/>
                    <a:pt x="102908" y="64376"/>
                    <a:pt x="68606" y="64376"/>
                  </a:cubicBezTo>
                  <a:cubicBezTo>
                    <a:pt x="34303" y="64376"/>
                    <a:pt x="0" y="48285"/>
                    <a:pt x="0" y="32194"/>
                  </a:cubicBezTo>
                  <a:cubicBezTo>
                    <a:pt x="0" y="16091"/>
                    <a:pt x="34303" y="0"/>
                    <a:pt x="68606" y="0"/>
                  </a:cubicBezTo>
                  <a:close/>
                </a:path>
              </a:pathLst>
            </a:custGeom>
            <a:grpFill/>
            <a:ln w="12700" cap="sq">
              <a:solidFill>
                <a:srgbClr val="FEFFFE"/>
              </a:solidFill>
            </a:ln>
          </p:spPr>
        </p:sp>
        <p:sp>
          <p:nvSpPr>
            <p:cNvPr id="1217" name="Freeform 660">
              <a:extLst>
                <a:ext uri="{FF2B5EF4-FFF2-40B4-BE49-F238E27FC236}">
                  <a16:creationId xmlns:a16="http://schemas.microsoft.com/office/drawing/2014/main" id="{9562A4E2-0415-4E88-9703-4FD0ABECAAA0}"/>
                </a:ext>
              </a:extLst>
            </p:cNvPr>
            <p:cNvSpPr/>
            <p:nvPr/>
          </p:nvSpPr>
          <p:spPr>
            <a:xfrm>
              <a:off x="1306149" y="1928989"/>
              <a:ext cx="149149" cy="82728"/>
            </a:xfrm>
            <a:custGeom>
              <a:avLst/>
              <a:gdLst/>
              <a:ahLst/>
              <a:cxnLst/>
              <a:rect l="l" t="t" r="r" b="b"/>
              <a:pathLst>
                <a:path w="149149" h="82728">
                  <a:moveTo>
                    <a:pt x="74575" y="0"/>
                  </a:moveTo>
                  <a:cubicBezTo>
                    <a:pt x="111862" y="0"/>
                    <a:pt x="149149" y="20675"/>
                    <a:pt x="149149" y="41364"/>
                  </a:cubicBezTo>
                  <a:cubicBezTo>
                    <a:pt x="149149" y="62052"/>
                    <a:pt x="111862" y="82728"/>
                    <a:pt x="74575" y="82728"/>
                  </a:cubicBezTo>
                  <a:cubicBezTo>
                    <a:pt x="37288" y="82728"/>
                    <a:pt x="0" y="62052"/>
                    <a:pt x="0" y="41364"/>
                  </a:cubicBezTo>
                  <a:cubicBezTo>
                    <a:pt x="0" y="20675"/>
                    <a:pt x="37288" y="0"/>
                    <a:pt x="74575" y="0"/>
                  </a:cubicBezTo>
                </a:path>
              </a:pathLst>
            </a:custGeom>
            <a:grpFill/>
          </p:spPr>
        </p:sp>
        <p:sp>
          <p:nvSpPr>
            <p:cNvPr id="1218" name="Freeform 661">
              <a:extLst>
                <a:ext uri="{FF2B5EF4-FFF2-40B4-BE49-F238E27FC236}">
                  <a16:creationId xmlns:a16="http://schemas.microsoft.com/office/drawing/2014/main" id="{04D02536-414F-4BF5-93FA-019A79033834}"/>
                </a:ext>
              </a:extLst>
            </p:cNvPr>
            <p:cNvSpPr/>
            <p:nvPr/>
          </p:nvSpPr>
          <p:spPr>
            <a:xfrm>
              <a:off x="1306149" y="1928989"/>
              <a:ext cx="149149" cy="82728"/>
            </a:xfrm>
            <a:custGeom>
              <a:avLst/>
              <a:gdLst/>
              <a:ahLst/>
              <a:cxnLst/>
              <a:rect l="l" t="t" r="r" b="b"/>
              <a:pathLst>
                <a:path w="149149" h="82728">
                  <a:moveTo>
                    <a:pt x="74575" y="0"/>
                  </a:moveTo>
                  <a:cubicBezTo>
                    <a:pt x="111862" y="0"/>
                    <a:pt x="149149" y="20675"/>
                    <a:pt x="149149" y="41364"/>
                  </a:cubicBezTo>
                  <a:cubicBezTo>
                    <a:pt x="149149" y="62052"/>
                    <a:pt x="111862" y="82728"/>
                    <a:pt x="74575" y="82728"/>
                  </a:cubicBezTo>
                  <a:cubicBezTo>
                    <a:pt x="37288" y="82728"/>
                    <a:pt x="0" y="62052"/>
                    <a:pt x="0" y="41364"/>
                  </a:cubicBezTo>
                  <a:cubicBezTo>
                    <a:pt x="0" y="20675"/>
                    <a:pt x="37288" y="0"/>
                    <a:pt x="74575" y="0"/>
                  </a:cubicBezTo>
                  <a:close/>
                </a:path>
              </a:pathLst>
            </a:custGeom>
            <a:grpFill/>
            <a:ln w="12700" cap="sq">
              <a:solidFill>
                <a:srgbClr val="FEFFFE"/>
              </a:solidFill>
            </a:ln>
          </p:spPr>
        </p:sp>
        <p:sp>
          <p:nvSpPr>
            <p:cNvPr id="1219" name="Freeform 662">
              <a:extLst>
                <a:ext uri="{FF2B5EF4-FFF2-40B4-BE49-F238E27FC236}">
                  <a16:creationId xmlns:a16="http://schemas.microsoft.com/office/drawing/2014/main" id="{E7C9D0ED-41F7-4CF7-9067-149DB3001FF8}"/>
                </a:ext>
              </a:extLst>
            </p:cNvPr>
            <p:cNvSpPr/>
            <p:nvPr/>
          </p:nvSpPr>
          <p:spPr>
            <a:xfrm>
              <a:off x="1306289" y="1928842"/>
              <a:ext cx="148869" cy="83020"/>
            </a:xfrm>
            <a:custGeom>
              <a:avLst/>
              <a:gdLst/>
              <a:ahLst/>
              <a:cxnLst/>
              <a:rect l="l" t="t" r="r" b="b"/>
              <a:pathLst>
                <a:path w="148869" h="83020">
                  <a:moveTo>
                    <a:pt x="74435" y="0"/>
                  </a:moveTo>
                  <a:cubicBezTo>
                    <a:pt x="111646" y="0"/>
                    <a:pt x="148869" y="20751"/>
                    <a:pt x="148869" y="41516"/>
                  </a:cubicBezTo>
                  <a:cubicBezTo>
                    <a:pt x="148869" y="62267"/>
                    <a:pt x="111646" y="83019"/>
                    <a:pt x="74435" y="83019"/>
                  </a:cubicBezTo>
                  <a:cubicBezTo>
                    <a:pt x="37224" y="83019"/>
                    <a:pt x="0" y="62267"/>
                    <a:pt x="0" y="41516"/>
                  </a:cubicBezTo>
                  <a:cubicBezTo>
                    <a:pt x="0" y="20751"/>
                    <a:pt x="37224" y="0"/>
                    <a:pt x="74435" y="0"/>
                  </a:cubicBezTo>
                </a:path>
              </a:pathLst>
            </a:custGeom>
            <a:grpFill/>
          </p:spPr>
        </p:sp>
        <p:sp>
          <p:nvSpPr>
            <p:cNvPr id="1220" name="Freeform 663">
              <a:extLst>
                <a:ext uri="{FF2B5EF4-FFF2-40B4-BE49-F238E27FC236}">
                  <a16:creationId xmlns:a16="http://schemas.microsoft.com/office/drawing/2014/main" id="{C91FF7D1-C8EC-4AEA-B24C-A12009874527}"/>
                </a:ext>
              </a:extLst>
            </p:cNvPr>
            <p:cNvSpPr/>
            <p:nvPr/>
          </p:nvSpPr>
          <p:spPr>
            <a:xfrm>
              <a:off x="1306289" y="1928842"/>
              <a:ext cx="148869" cy="83020"/>
            </a:xfrm>
            <a:custGeom>
              <a:avLst/>
              <a:gdLst/>
              <a:ahLst/>
              <a:cxnLst/>
              <a:rect l="l" t="t" r="r" b="b"/>
              <a:pathLst>
                <a:path w="148869" h="83020">
                  <a:moveTo>
                    <a:pt x="74435" y="0"/>
                  </a:moveTo>
                  <a:cubicBezTo>
                    <a:pt x="111646" y="0"/>
                    <a:pt x="148869" y="20751"/>
                    <a:pt x="148869" y="41516"/>
                  </a:cubicBezTo>
                  <a:cubicBezTo>
                    <a:pt x="148869" y="62267"/>
                    <a:pt x="111646" y="83019"/>
                    <a:pt x="74435" y="83019"/>
                  </a:cubicBezTo>
                  <a:cubicBezTo>
                    <a:pt x="37224" y="83019"/>
                    <a:pt x="0" y="62267"/>
                    <a:pt x="0" y="41516"/>
                  </a:cubicBezTo>
                  <a:cubicBezTo>
                    <a:pt x="0" y="20751"/>
                    <a:pt x="37224" y="0"/>
                    <a:pt x="74435" y="0"/>
                  </a:cubicBezTo>
                  <a:close/>
                </a:path>
              </a:pathLst>
            </a:custGeom>
            <a:grpFill/>
            <a:ln w="12700" cap="sq">
              <a:solidFill>
                <a:srgbClr val="FEFFFE"/>
              </a:solidFill>
            </a:ln>
          </p:spPr>
        </p:sp>
        <p:sp>
          <p:nvSpPr>
            <p:cNvPr id="1221" name="Freeform 664">
              <a:extLst>
                <a:ext uri="{FF2B5EF4-FFF2-40B4-BE49-F238E27FC236}">
                  <a16:creationId xmlns:a16="http://schemas.microsoft.com/office/drawing/2014/main" id="{B74B6D96-D768-4682-9C28-5EE30600E3E8}"/>
                </a:ext>
              </a:extLst>
            </p:cNvPr>
            <p:cNvSpPr/>
            <p:nvPr/>
          </p:nvSpPr>
          <p:spPr>
            <a:xfrm>
              <a:off x="1311979" y="1920670"/>
              <a:ext cx="137490" cy="64084"/>
            </a:xfrm>
            <a:custGeom>
              <a:avLst/>
              <a:gdLst/>
              <a:ahLst/>
              <a:cxnLst/>
              <a:rect l="l" t="t" r="r" b="b"/>
              <a:pathLst>
                <a:path w="137490" h="64084">
                  <a:moveTo>
                    <a:pt x="68745" y="0"/>
                  </a:moveTo>
                  <a:cubicBezTo>
                    <a:pt x="103124" y="0"/>
                    <a:pt x="137490" y="16028"/>
                    <a:pt x="137490" y="32043"/>
                  </a:cubicBezTo>
                  <a:cubicBezTo>
                    <a:pt x="137490" y="48070"/>
                    <a:pt x="103124" y="64084"/>
                    <a:pt x="68745" y="64084"/>
                  </a:cubicBezTo>
                  <a:cubicBezTo>
                    <a:pt x="34366" y="64084"/>
                    <a:pt x="0" y="48070"/>
                    <a:pt x="0" y="32043"/>
                  </a:cubicBezTo>
                  <a:cubicBezTo>
                    <a:pt x="0" y="16028"/>
                    <a:pt x="34366" y="0"/>
                    <a:pt x="68745" y="0"/>
                  </a:cubicBezTo>
                </a:path>
              </a:pathLst>
            </a:custGeom>
            <a:grpFill/>
          </p:spPr>
        </p:sp>
        <p:sp>
          <p:nvSpPr>
            <p:cNvPr id="1222" name="Freeform 665">
              <a:extLst>
                <a:ext uri="{FF2B5EF4-FFF2-40B4-BE49-F238E27FC236}">
                  <a16:creationId xmlns:a16="http://schemas.microsoft.com/office/drawing/2014/main" id="{B738CFC1-56CA-43FC-8AAE-29077B0A5B7D}"/>
                </a:ext>
              </a:extLst>
            </p:cNvPr>
            <p:cNvSpPr/>
            <p:nvPr/>
          </p:nvSpPr>
          <p:spPr>
            <a:xfrm>
              <a:off x="1311979" y="1920670"/>
              <a:ext cx="137490" cy="64084"/>
            </a:xfrm>
            <a:custGeom>
              <a:avLst/>
              <a:gdLst/>
              <a:ahLst/>
              <a:cxnLst/>
              <a:rect l="l" t="t" r="r" b="b"/>
              <a:pathLst>
                <a:path w="137490" h="64084">
                  <a:moveTo>
                    <a:pt x="68745" y="0"/>
                  </a:moveTo>
                  <a:cubicBezTo>
                    <a:pt x="103124" y="0"/>
                    <a:pt x="137490" y="16028"/>
                    <a:pt x="137490" y="32043"/>
                  </a:cubicBezTo>
                  <a:cubicBezTo>
                    <a:pt x="137490" y="48070"/>
                    <a:pt x="103124" y="64084"/>
                    <a:pt x="68745" y="64084"/>
                  </a:cubicBezTo>
                  <a:cubicBezTo>
                    <a:pt x="34366" y="64084"/>
                    <a:pt x="0" y="48070"/>
                    <a:pt x="0" y="32043"/>
                  </a:cubicBezTo>
                  <a:cubicBezTo>
                    <a:pt x="0" y="16028"/>
                    <a:pt x="34366" y="0"/>
                    <a:pt x="68745" y="0"/>
                  </a:cubicBezTo>
                  <a:close/>
                </a:path>
              </a:pathLst>
            </a:custGeom>
            <a:grpFill/>
            <a:ln w="12700" cap="sq">
              <a:solidFill>
                <a:srgbClr val="FEFFFE"/>
              </a:solidFill>
            </a:ln>
          </p:spPr>
        </p:sp>
        <p:sp>
          <p:nvSpPr>
            <p:cNvPr id="1223" name="Freeform 666">
              <a:extLst>
                <a:ext uri="{FF2B5EF4-FFF2-40B4-BE49-F238E27FC236}">
                  <a16:creationId xmlns:a16="http://schemas.microsoft.com/office/drawing/2014/main" id="{85535066-4CAC-4C99-8FB6-C0E8A1C2872B}"/>
                </a:ext>
              </a:extLst>
            </p:cNvPr>
            <p:cNvSpPr/>
            <p:nvPr/>
          </p:nvSpPr>
          <p:spPr>
            <a:xfrm>
              <a:off x="1312118" y="1920525"/>
              <a:ext cx="137211" cy="64376"/>
            </a:xfrm>
            <a:custGeom>
              <a:avLst/>
              <a:gdLst/>
              <a:ahLst/>
              <a:cxnLst/>
              <a:rect l="l" t="t" r="r" b="b"/>
              <a:pathLst>
                <a:path w="137211" h="64376">
                  <a:moveTo>
                    <a:pt x="68606" y="0"/>
                  </a:moveTo>
                  <a:cubicBezTo>
                    <a:pt x="102908" y="0"/>
                    <a:pt x="137211" y="16091"/>
                    <a:pt x="137211" y="32194"/>
                  </a:cubicBezTo>
                  <a:cubicBezTo>
                    <a:pt x="137211" y="48285"/>
                    <a:pt x="102908" y="64376"/>
                    <a:pt x="68606" y="64376"/>
                  </a:cubicBezTo>
                  <a:cubicBezTo>
                    <a:pt x="34303" y="64376"/>
                    <a:pt x="0" y="48285"/>
                    <a:pt x="0" y="32194"/>
                  </a:cubicBezTo>
                  <a:cubicBezTo>
                    <a:pt x="0" y="16091"/>
                    <a:pt x="34303" y="0"/>
                    <a:pt x="68606" y="0"/>
                  </a:cubicBezTo>
                </a:path>
              </a:pathLst>
            </a:custGeom>
            <a:grpFill/>
          </p:spPr>
        </p:sp>
        <p:sp>
          <p:nvSpPr>
            <p:cNvPr id="1224" name="Freeform 667">
              <a:extLst>
                <a:ext uri="{FF2B5EF4-FFF2-40B4-BE49-F238E27FC236}">
                  <a16:creationId xmlns:a16="http://schemas.microsoft.com/office/drawing/2014/main" id="{3E352DA2-37E0-4525-9A7E-C5DBB3BABB5F}"/>
                </a:ext>
              </a:extLst>
            </p:cNvPr>
            <p:cNvSpPr/>
            <p:nvPr/>
          </p:nvSpPr>
          <p:spPr>
            <a:xfrm>
              <a:off x="1312118" y="1920525"/>
              <a:ext cx="137211" cy="64376"/>
            </a:xfrm>
            <a:custGeom>
              <a:avLst/>
              <a:gdLst/>
              <a:ahLst/>
              <a:cxnLst/>
              <a:rect l="l" t="t" r="r" b="b"/>
              <a:pathLst>
                <a:path w="137211" h="64376">
                  <a:moveTo>
                    <a:pt x="68606" y="0"/>
                  </a:moveTo>
                  <a:cubicBezTo>
                    <a:pt x="102908" y="0"/>
                    <a:pt x="137211" y="16091"/>
                    <a:pt x="137211" y="32194"/>
                  </a:cubicBezTo>
                  <a:cubicBezTo>
                    <a:pt x="137211" y="48285"/>
                    <a:pt x="102908" y="64376"/>
                    <a:pt x="68606" y="64376"/>
                  </a:cubicBezTo>
                  <a:cubicBezTo>
                    <a:pt x="34303" y="64376"/>
                    <a:pt x="0" y="48285"/>
                    <a:pt x="0" y="32194"/>
                  </a:cubicBezTo>
                  <a:cubicBezTo>
                    <a:pt x="0" y="16091"/>
                    <a:pt x="34303" y="0"/>
                    <a:pt x="68606" y="0"/>
                  </a:cubicBezTo>
                  <a:close/>
                </a:path>
              </a:pathLst>
            </a:custGeom>
            <a:grpFill/>
            <a:ln w="12700" cap="sq">
              <a:solidFill>
                <a:srgbClr val="FEFFFE"/>
              </a:solidFill>
            </a:ln>
          </p:spPr>
        </p:sp>
        <p:sp>
          <p:nvSpPr>
            <p:cNvPr id="1225" name="Freeform 668">
              <a:extLst>
                <a:ext uri="{FF2B5EF4-FFF2-40B4-BE49-F238E27FC236}">
                  <a16:creationId xmlns:a16="http://schemas.microsoft.com/office/drawing/2014/main" id="{774EED40-8655-4142-AB93-4773B9BC5860}"/>
                </a:ext>
              </a:extLst>
            </p:cNvPr>
            <p:cNvSpPr/>
            <p:nvPr/>
          </p:nvSpPr>
          <p:spPr>
            <a:xfrm>
              <a:off x="1306149" y="1907692"/>
              <a:ext cx="149149" cy="82728"/>
            </a:xfrm>
            <a:custGeom>
              <a:avLst/>
              <a:gdLst/>
              <a:ahLst/>
              <a:cxnLst/>
              <a:rect l="l" t="t" r="r" b="b"/>
              <a:pathLst>
                <a:path w="149149" h="82728">
                  <a:moveTo>
                    <a:pt x="74575" y="0"/>
                  </a:moveTo>
                  <a:cubicBezTo>
                    <a:pt x="111862" y="0"/>
                    <a:pt x="149149" y="20689"/>
                    <a:pt x="149149" y="41364"/>
                  </a:cubicBezTo>
                  <a:cubicBezTo>
                    <a:pt x="149149" y="62052"/>
                    <a:pt x="111862" y="82728"/>
                    <a:pt x="74575" y="82728"/>
                  </a:cubicBezTo>
                  <a:cubicBezTo>
                    <a:pt x="37288" y="82728"/>
                    <a:pt x="0" y="62052"/>
                    <a:pt x="0" y="41364"/>
                  </a:cubicBezTo>
                  <a:cubicBezTo>
                    <a:pt x="0" y="20689"/>
                    <a:pt x="37288" y="0"/>
                    <a:pt x="74575" y="0"/>
                  </a:cubicBezTo>
                </a:path>
              </a:pathLst>
            </a:custGeom>
            <a:grpFill/>
          </p:spPr>
        </p:sp>
        <p:sp>
          <p:nvSpPr>
            <p:cNvPr id="1226" name="Freeform 669">
              <a:extLst>
                <a:ext uri="{FF2B5EF4-FFF2-40B4-BE49-F238E27FC236}">
                  <a16:creationId xmlns:a16="http://schemas.microsoft.com/office/drawing/2014/main" id="{68CBA01C-130D-4D11-96ED-045F5A5864E3}"/>
                </a:ext>
              </a:extLst>
            </p:cNvPr>
            <p:cNvSpPr/>
            <p:nvPr/>
          </p:nvSpPr>
          <p:spPr>
            <a:xfrm>
              <a:off x="1306149" y="1907692"/>
              <a:ext cx="149149" cy="82728"/>
            </a:xfrm>
            <a:custGeom>
              <a:avLst/>
              <a:gdLst/>
              <a:ahLst/>
              <a:cxnLst/>
              <a:rect l="l" t="t" r="r" b="b"/>
              <a:pathLst>
                <a:path w="149149" h="82728">
                  <a:moveTo>
                    <a:pt x="74575" y="0"/>
                  </a:moveTo>
                  <a:cubicBezTo>
                    <a:pt x="111862" y="0"/>
                    <a:pt x="149149" y="20689"/>
                    <a:pt x="149149" y="41364"/>
                  </a:cubicBezTo>
                  <a:cubicBezTo>
                    <a:pt x="149149" y="62052"/>
                    <a:pt x="111862" y="82728"/>
                    <a:pt x="74575" y="82728"/>
                  </a:cubicBezTo>
                  <a:cubicBezTo>
                    <a:pt x="37288" y="82728"/>
                    <a:pt x="0" y="62052"/>
                    <a:pt x="0" y="41364"/>
                  </a:cubicBezTo>
                  <a:cubicBezTo>
                    <a:pt x="0" y="20689"/>
                    <a:pt x="37288" y="0"/>
                    <a:pt x="74575" y="0"/>
                  </a:cubicBezTo>
                  <a:close/>
                </a:path>
              </a:pathLst>
            </a:custGeom>
            <a:grpFill/>
            <a:ln w="12700" cap="sq">
              <a:solidFill>
                <a:srgbClr val="FEFFFE"/>
              </a:solidFill>
            </a:ln>
          </p:spPr>
        </p:sp>
        <p:sp>
          <p:nvSpPr>
            <p:cNvPr id="1227" name="Freeform 670">
              <a:extLst>
                <a:ext uri="{FF2B5EF4-FFF2-40B4-BE49-F238E27FC236}">
                  <a16:creationId xmlns:a16="http://schemas.microsoft.com/office/drawing/2014/main" id="{7D5390DA-5AFB-4279-B35C-A016593A9C09}"/>
                </a:ext>
              </a:extLst>
            </p:cNvPr>
            <p:cNvSpPr/>
            <p:nvPr/>
          </p:nvSpPr>
          <p:spPr>
            <a:xfrm>
              <a:off x="1306289" y="1907549"/>
              <a:ext cx="148869" cy="83020"/>
            </a:xfrm>
            <a:custGeom>
              <a:avLst/>
              <a:gdLst/>
              <a:ahLst/>
              <a:cxnLst/>
              <a:rect l="l" t="t" r="r" b="b"/>
              <a:pathLst>
                <a:path w="148869" h="83020">
                  <a:moveTo>
                    <a:pt x="74435" y="0"/>
                  </a:moveTo>
                  <a:cubicBezTo>
                    <a:pt x="111646" y="0"/>
                    <a:pt x="148869" y="20752"/>
                    <a:pt x="148869" y="41504"/>
                  </a:cubicBezTo>
                  <a:cubicBezTo>
                    <a:pt x="148869" y="62268"/>
                    <a:pt x="111646" y="83020"/>
                    <a:pt x="74435" y="83020"/>
                  </a:cubicBezTo>
                  <a:cubicBezTo>
                    <a:pt x="37224" y="83020"/>
                    <a:pt x="0" y="62268"/>
                    <a:pt x="0" y="41504"/>
                  </a:cubicBezTo>
                  <a:cubicBezTo>
                    <a:pt x="0" y="20752"/>
                    <a:pt x="37224" y="0"/>
                    <a:pt x="74435" y="0"/>
                  </a:cubicBezTo>
                </a:path>
              </a:pathLst>
            </a:custGeom>
            <a:grpFill/>
          </p:spPr>
        </p:sp>
        <p:sp>
          <p:nvSpPr>
            <p:cNvPr id="1228" name="Freeform 671">
              <a:extLst>
                <a:ext uri="{FF2B5EF4-FFF2-40B4-BE49-F238E27FC236}">
                  <a16:creationId xmlns:a16="http://schemas.microsoft.com/office/drawing/2014/main" id="{19337D7B-5EF5-4B26-AB31-26D70240BA64}"/>
                </a:ext>
              </a:extLst>
            </p:cNvPr>
            <p:cNvSpPr/>
            <p:nvPr/>
          </p:nvSpPr>
          <p:spPr>
            <a:xfrm>
              <a:off x="1306289" y="1907549"/>
              <a:ext cx="148869" cy="83020"/>
            </a:xfrm>
            <a:custGeom>
              <a:avLst/>
              <a:gdLst/>
              <a:ahLst/>
              <a:cxnLst/>
              <a:rect l="l" t="t" r="r" b="b"/>
              <a:pathLst>
                <a:path w="148869" h="83020">
                  <a:moveTo>
                    <a:pt x="74435" y="0"/>
                  </a:moveTo>
                  <a:cubicBezTo>
                    <a:pt x="111646" y="0"/>
                    <a:pt x="148869" y="20752"/>
                    <a:pt x="148869" y="41504"/>
                  </a:cubicBezTo>
                  <a:cubicBezTo>
                    <a:pt x="148869" y="62268"/>
                    <a:pt x="111646" y="83020"/>
                    <a:pt x="74435" y="83020"/>
                  </a:cubicBezTo>
                  <a:cubicBezTo>
                    <a:pt x="37224" y="83020"/>
                    <a:pt x="0" y="62268"/>
                    <a:pt x="0" y="41504"/>
                  </a:cubicBezTo>
                  <a:cubicBezTo>
                    <a:pt x="0" y="20752"/>
                    <a:pt x="37224" y="0"/>
                    <a:pt x="74435" y="0"/>
                  </a:cubicBezTo>
                  <a:close/>
                </a:path>
              </a:pathLst>
            </a:custGeom>
            <a:grpFill/>
            <a:ln w="12700" cap="sq">
              <a:solidFill>
                <a:srgbClr val="FEFFFE"/>
              </a:solidFill>
            </a:ln>
          </p:spPr>
        </p:sp>
        <p:sp>
          <p:nvSpPr>
            <p:cNvPr id="1229" name="Freeform 672">
              <a:extLst>
                <a:ext uri="{FF2B5EF4-FFF2-40B4-BE49-F238E27FC236}">
                  <a16:creationId xmlns:a16="http://schemas.microsoft.com/office/drawing/2014/main" id="{A44DF83C-AC8B-413C-867B-CFFEBCAF3696}"/>
                </a:ext>
              </a:extLst>
            </p:cNvPr>
            <p:cNvSpPr/>
            <p:nvPr/>
          </p:nvSpPr>
          <p:spPr>
            <a:xfrm>
              <a:off x="1311979" y="1899378"/>
              <a:ext cx="137490" cy="64084"/>
            </a:xfrm>
            <a:custGeom>
              <a:avLst/>
              <a:gdLst/>
              <a:ahLst/>
              <a:cxnLst/>
              <a:rect l="l" t="t" r="r" b="b"/>
              <a:pathLst>
                <a:path w="137490" h="64084">
                  <a:moveTo>
                    <a:pt x="68745" y="0"/>
                  </a:moveTo>
                  <a:cubicBezTo>
                    <a:pt x="103124" y="0"/>
                    <a:pt x="137490" y="16027"/>
                    <a:pt x="137490" y="32042"/>
                  </a:cubicBezTo>
                  <a:cubicBezTo>
                    <a:pt x="137490" y="48069"/>
                    <a:pt x="103124" y="64084"/>
                    <a:pt x="68745" y="64084"/>
                  </a:cubicBezTo>
                  <a:cubicBezTo>
                    <a:pt x="34366" y="64084"/>
                    <a:pt x="0" y="48069"/>
                    <a:pt x="0" y="32042"/>
                  </a:cubicBezTo>
                  <a:cubicBezTo>
                    <a:pt x="0" y="16027"/>
                    <a:pt x="34366" y="0"/>
                    <a:pt x="68745" y="0"/>
                  </a:cubicBezTo>
                </a:path>
              </a:pathLst>
            </a:custGeom>
            <a:grpFill/>
          </p:spPr>
        </p:sp>
        <p:sp>
          <p:nvSpPr>
            <p:cNvPr id="1230" name="Freeform 673">
              <a:extLst>
                <a:ext uri="{FF2B5EF4-FFF2-40B4-BE49-F238E27FC236}">
                  <a16:creationId xmlns:a16="http://schemas.microsoft.com/office/drawing/2014/main" id="{EEF5F8E6-F814-4D1C-BA92-821AE0132EF1}"/>
                </a:ext>
              </a:extLst>
            </p:cNvPr>
            <p:cNvSpPr/>
            <p:nvPr/>
          </p:nvSpPr>
          <p:spPr>
            <a:xfrm>
              <a:off x="1311979" y="1899378"/>
              <a:ext cx="137490" cy="64084"/>
            </a:xfrm>
            <a:custGeom>
              <a:avLst/>
              <a:gdLst/>
              <a:ahLst/>
              <a:cxnLst/>
              <a:rect l="l" t="t" r="r" b="b"/>
              <a:pathLst>
                <a:path w="137490" h="64084">
                  <a:moveTo>
                    <a:pt x="68745" y="0"/>
                  </a:moveTo>
                  <a:cubicBezTo>
                    <a:pt x="103124" y="0"/>
                    <a:pt x="137490" y="16027"/>
                    <a:pt x="137490" y="32042"/>
                  </a:cubicBezTo>
                  <a:cubicBezTo>
                    <a:pt x="137490" y="48069"/>
                    <a:pt x="103124" y="64084"/>
                    <a:pt x="68745" y="64084"/>
                  </a:cubicBezTo>
                  <a:cubicBezTo>
                    <a:pt x="34366" y="64084"/>
                    <a:pt x="0" y="48069"/>
                    <a:pt x="0" y="32042"/>
                  </a:cubicBezTo>
                  <a:cubicBezTo>
                    <a:pt x="0" y="16027"/>
                    <a:pt x="34366" y="0"/>
                    <a:pt x="68745" y="0"/>
                  </a:cubicBezTo>
                  <a:close/>
                </a:path>
              </a:pathLst>
            </a:custGeom>
            <a:grpFill/>
            <a:ln w="12700" cap="sq">
              <a:solidFill>
                <a:srgbClr val="FEFFFE"/>
              </a:solidFill>
            </a:ln>
          </p:spPr>
        </p:sp>
        <p:sp>
          <p:nvSpPr>
            <p:cNvPr id="1231" name="Freeform 674">
              <a:extLst>
                <a:ext uri="{FF2B5EF4-FFF2-40B4-BE49-F238E27FC236}">
                  <a16:creationId xmlns:a16="http://schemas.microsoft.com/office/drawing/2014/main" id="{847F943D-6482-4A17-853C-82CE58A06FAE}"/>
                </a:ext>
              </a:extLst>
            </p:cNvPr>
            <p:cNvSpPr/>
            <p:nvPr/>
          </p:nvSpPr>
          <p:spPr>
            <a:xfrm>
              <a:off x="1312118" y="1899230"/>
              <a:ext cx="137211" cy="64376"/>
            </a:xfrm>
            <a:custGeom>
              <a:avLst/>
              <a:gdLst/>
              <a:ahLst/>
              <a:cxnLst/>
              <a:rect l="l" t="t" r="r" b="b"/>
              <a:pathLst>
                <a:path w="137211" h="64376">
                  <a:moveTo>
                    <a:pt x="68606" y="0"/>
                  </a:moveTo>
                  <a:cubicBezTo>
                    <a:pt x="102908" y="0"/>
                    <a:pt x="137211" y="16091"/>
                    <a:pt x="137211" y="32195"/>
                  </a:cubicBezTo>
                  <a:cubicBezTo>
                    <a:pt x="137211" y="48286"/>
                    <a:pt x="102908" y="64377"/>
                    <a:pt x="68606" y="64377"/>
                  </a:cubicBezTo>
                  <a:cubicBezTo>
                    <a:pt x="34303" y="64377"/>
                    <a:pt x="0" y="48286"/>
                    <a:pt x="0" y="32195"/>
                  </a:cubicBezTo>
                  <a:cubicBezTo>
                    <a:pt x="0" y="16091"/>
                    <a:pt x="34303" y="0"/>
                    <a:pt x="68606" y="0"/>
                  </a:cubicBezTo>
                </a:path>
              </a:pathLst>
            </a:custGeom>
            <a:grpFill/>
          </p:spPr>
        </p:sp>
        <p:sp>
          <p:nvSpPr>
            <p:cNvPr id="1232" name="Freeform 675">
              <a:extLst>
                <a:ext uri="{FF2B5EF4-FFF2-40B4-BE49-F238E27FC236}">
                  <a16:creationId xmlns:a16="http://schemas.microsoft.com/office/drawing/2014/main" id="{2FA2D559-16E2-41BF-A211-0302B655B5DC}"/>
                </a:ext>
              </a:extLst>
            </p:cNvPr>
            <p:cNvSpPr/>
            <p:nvPr/>
          </p:nvSpPr>
          <p:spPr>
            <a:xfrm>
              <a:off x="1312118" y="1899230"/>
              <a:ext cx="137211" cy="64376"/>
            </a:xfrm>
            <a:custGeom>
              <a:avLst/>
              <a:gdLst/>
              <a:ahLst/>
              <a:cxnLst/>
              <a:rect l="l" t="t" r="r" b="b"/>
              <a:pathLst>
                <a:path w="137211" h="64376">
                  <a:moveTo>
                    <a:pt x="68606" y="0"/>
                  </a:moveTo>
                  <a:cubicBezTo>
                    <a:pt x="102908" y="0"/>
                    <a:pt x="137211" y="16091"/>
                    <a:pt x="137211" y="32195"/>
                  </a:cubicBezTo>
                  <a:cubicBezTo>
                    <a:pt x="137211" y="48286"/>
                    <a:pt x="102908" y="64377"/>
                    <a:pt x="68606" y="64377"/>
                  </a:cubicBezTo>
                  <a:cubicBezTo>
                    <a:pt x="34303" y="64377"/>
                    <a:pt x="0" y="48286"/>
                    <a:pt x="0" y="32195"/>
                  </a:cubicBezTo>
                  <a:cubicBezTo>
                    <a:pt x="0" y="16091"/>
                    <a:pt x="34303" y="0"/>
                    <a:pt x="68606" y="0"/>
                  </a:cubicBezTo>
                  <a:close/>
                </a:path>
              </a:pathLst>
            </a:custGeom>
            <a:grpFill/>
            <a:ln w="12700" cap="sq">
              <a:solidFill>
                <a:srgbClr val="FEFFFE"/>
              </a:solidFill>
            </a:ln>
          </p:spPr>
        </p:sp>
        <p:sp>
          <p:nvSpPr>
            <p:cNvPr id="1233" name="Freeform 676">
              <a:extLst>
                <a:ext uri="{FF2B5EF4-FFF2-40B4-BE49-F238E27FC236}">
                  <a16:creationId xmlns:a16="http://schemas.microsoft.com/office/drawing/2014/main" id="{853FBEC3-B52E-4A1E-B6B3-2D829EE7429B}"/>
                </a:ext>
              </a:extLst>
            </p:cNvPr>
            <p:cNvSpPr/>
            <p:nvPr/>
          </p:nvSpPr>
          <p:spPr>
            <a:xfrm>
              <a:off x="1306149" y="1886397"/>
              <a:ext cx="149149" cy="82728"/>
            </a:xfrm>
            <a:custGeom>
              <a:avLst/>
              <a:gdLst/>
              <a:ahLst/>
              <a:cxnLst/>
              <a:rect l="l" t="t" r="r" b="b"/>
              <a:pathLst>
                <a:path w="149149" h="82728">
                  <a:moveTo>
                    <a:pt x="74575" y="0"/>
                  </a:moveTo>
                  <a:cubicBezTo>
                    <a:pt x="111862" y="0"/>
                    <a:pt x="149149" y="20688"/>
                    <a:pt x="149149" y="41364"/>
                  </a:cubicBezTo>
                  <a:cubicBezTo>
                    <a:pt x="149149" y="62052"/>
                    <a:pt x="111862" y="82728"/>
                    <a:pt x="74575" y="82728"/>
                  </a:cubicBezTo>
                  <a:cubicBezTo>
                    <a:pt x="37288" y="82728"/>
                    <a:pt x="0" y="62052"/>
                    <a:pt x="0" y="41364"/>
                  </a:cubicBezTo>
                  <a:cubicBezTo>
                    <a:pt x="0" y="20688"/>
                    <a:pt x="37288" y="0"/>
                    <a:pt x="74575" y="0"/>
                  </a:cubicBezTo>
                </a:path>
              </a:pathLst>
            </a:custGeom>
            <a:grpFill/>
          </p:spPr>
        </p:sp>
        <p:sp>
          <p:nvSpPr>
            <p:cNvPr id="1234" name="Freeform 677">
              <a:extLst>
                <a:ext uri="{FF2B5EF4-FFF2-40B4-BE49-F238E27FC236}">
                  <a16:creationId xmlns:a16="http://schemas.microsoft.com/office/drawing/2014/main" id="{F1884703-0599-4300-B232-8721DFEEA9E4}"/>
                </a:ext>
              </a:extLst>
            </p:cNvPr>
            <p:cNvSpPr/>
            <p:nvPr/>
          </p:nvSpPr>
          <p:spPr>
            <a:xfrm>
              <a:off x="1306149" y="1886397"/>
              <a:ext cx="149149" cy="82728"/>
            </a:xfrm>
            <a:custGeom>
              <a:avLst/>
              <a:gdLst/>
              <a:ahLst/>
              <a:cxnLst/>
              <a:rect l="l" t="t" r="r" b="b"/>
              <a:pathLst>
                <a:path w="149149" h="82728">
                  <a:moveTo>
                    <a:pt x="74575" y="0"/>
                  </a:moveTo>
                  <a:cubicBezTo>
                    <a:pt x="111862" y="0"/>
                    <a:pt x="149149" y="20688"/>
                    <a:pt x="149149" y="41364"/>
                  </a:cubicBezTo>
                  <a:cubicBezTo>
                    <a:pt x="149149" y="62052"/>
                    <a:pt x="111862" y="82728"/>
                    <a:pt x="74575" y="82728"/>
                  </a:cubicBezTo>
                  <a:cubicBezTo>
                    <a:pt x="37288" y="82728"/>
                    <a:pt x="0" y="62052"/>
                    <a:pt x="0" y="41364"/>
                  </a:cubicBezTo>
                  <a:cubicBezTo>
                    <a:pt x="0" y="20688"/>
                    <a:pt x="37288" y="0"/>
                    <a:pt x="74575" y="0"/>
                  </a:cubicBezTo>
                  <a:close/>
                </a:path>
              </a:pathLst>
            </a:custGeom>
            <a:grpFill/>
            <a:ln w="12700" cap="sq">
              <a:solidFill>
                <a:srgbClr val="FEFFFE"/>
              </a:solidFill>
            </a:ln>
          </p:spPr>
        </p:sp>
        <p:sp>
          <p:nvSpPr>
            <p:cNvPr id="1235" name="Freeform 678">
              <a:extLst>
                <a:ext uri="{FF2B5EF4-FFF2-40B4-BE49-F238E27FC236}">
                  <a16:creationId xmlns:a16="http://schemas.microsoft.com/office/drawing/2014/main" id="{D34A5294-D1A1-44CA-8C16-F7E74B491E03}"/>
                </a:ext>
              </a:extLst>
            </p:cNvPr>
            <p:cNvSpPr/>
            <p:nvPr/>
          </p:nvSpPr>
          <p:spPr>
            <a:xfrm>
              <a:off x="1306289" y="1886252"/>
              <a:ext cx="148869" cy="83020"/>
            </a:xfrm>
            <a:custGeom>
              <a:avLst/>
              <a:gdLst/>
              <a:ahLst/>
              <a:cxnLst/>
              <a:rect l="l" t="t" r="r" b="b"/>
              <a:pathLst>
                <a:path w="148869" h="83020">
                  <a:moveTo>
                    <a:pt x="74435" y="0"/>
                  </a:moveTo>
                  <a:cubicBezTo>
                    <a:pt x="111646" y="0"/>
                    <a:pt x="148869" y="20752"/>
                    <a:pt x="148869" y="41517"/>
                  </a:cubicBezTo>
                  <a:cubicBezTo>
                    <a:pt x="148869" y="62269"/>
                    <a:pt x="111646" y="83020"/>
                    <a:pt x="74435" y="83020"/>
                  </a:cubicBezTo>
                  <a:cubicBezTo>
                    <a:pt x="37224" y="83020"/>
                    <a:pt x="0" y="62269"/>
                    <a:pt x="0" y="41517"/>
                  </a:cubicBezTo>
                  <a:cubicBezTo>
                    <a:pt x="0" y="20752"/>
                    <a:pt x="37224" y="0"/>
                    <a:pt x="74435" y="0"/>
                  </a:cubicBezTo>
                </a:path>
              </a:pathLst>
            </a:custGeom>
            <a:grpFill/>
          </p:spPr>
        </p:sp>
        <p:sp>
          <p:nvSpPr>
            <p:cNvPr id="1236" name="Freeform 679">
              <a:extLst>
                <a:ext uri="{FF2B5EF4-FFF2-40B4-BE49-F238E27FC236}">
                  <a16:creationId xmlns:a16="http://schemas.microsoft.com/office/drawing/2014/main" id="{804061A1-8BE4-4FC7-8CF0-55A2E27C7795}"/>
                </a:ext>
              </a:extLst>
            </p:cNvPr>
            <p:cNvSpPr/>
            <p:nvPr/>
          </p:nvSpPr>
          <p:spPr>
            <a:xfrm>
              <a:off x="1306289" y="1886252"/>
              <a:ext cx="148869" cy="83020"/>
            </a:xfrm>
            <a:custGeom>
              <a:avLst/>
              <a:gdLst/>
              <a:ahLst/>
              <a:cxnLst/>
              <a:rect l="l" t="t" r="r" b="b"/>
              <a:pathLst>
                <a:path w="148869" h="83020">
                  <a:moveTo>
                    <a:pt x="74435" y="0"/>
                  </a:moveTo>
                  <a:cubicBezTo>
                    <a:pt x="111646" y="0"/>
                    <a:pt x="148869" y="20752"/>
                    <a:pt x="148869" y="41517"/>
                  </a:cubicBezTo>
                  <a:cubicBezTo>
                    <a:pt x="148869" y="62269"/>
                    <a:pt x="111646" y="83020"/>
                    <a:pt x="74435" y="83020"/>
                  </a:cubicBezTo>
                  <a:cubicBezTo>
                    <a:pt x="37224" y="83020"/>
                    <a:pt x="0" y="62269"/>
                    <a:pt x="0" y="41517"/>
                  </a:cubicBezTo>
                  <a:cubicBezTo>
                    <a:pt x="0" y="20752"/>
                    <a:pt x="37224" y="0"/>
                    <a:pt x="74435" y="0"/>
                  </a:cubicBezTo>
                  <a:close/>
                </a:path>
              </a:pathLst>
            </a:custGeom>
            <a:grpFill/>
            <a:ln w="12700" cap="sq">
              <a:solidFill>
                <a:srgbClr val="FEFFFE"/>
              </a:solidFill>
            </a:ln>
          </p:spPr>
        </p:sp>
        <p:sp>
          <p:nvSpPr>
            <p:cNvPr id="1237" name="Freeform 680">
              <a:extLst>
                <a:ext uri="{FF2B5EF4-FFF2-40B4-BE49-F238E27FC236}">
                  <a16:creationId xmlns:a16="http://schemas.microsoft.com/office/drawing/2014/main" id="{3D603B2C-5179-410B-9EF5-FA6F548DD8F6}"/>
                </a:ext>
              </a:extLst>
            </p:cNvPr>
            <p:cNvSpPr/>
            <p:nvPr/>
          </p:nvSpPr>
          <p:spPr>
            <a:xfrm>
              <a:off x="1311979" y="1984555"/>
              <a:ext cx="137490" cy="64084"/>
            </a:xfrm>
            <a:custGeom>
              <a:avLst/>
              <a:gdLst/>
              <a:ahLst/>
              <a:cxnLst/>
              <a:rect l="l" t="t" r="r" b="b"/>
              <a:pathLst>
                <a:path w="137490" h="64084">
                  <a:moveTo>
                    <a:pt x="68745" y="0"/>
                  </a:moveTo>
                  <a:cubicBezTo>
                    <a:pt x="103124" y="0"/>
                    <a:pt x="137490" y="16028"/>
                    <a:pt x="137490" y="32042"/>
                  </a:cubicBezTo>
                  <a:cubicBezTo>
                    <a:pt x="137490" y="48070"/>
                    <a:pt x="103124" y="64084"/>
                    <a:pt x="68745" y="64084"/>
                  </a:cubicBezTo>
                  <a:cubicBezTo>
                    <a:pt x="34366" y="64084"/>
                    <a:pt x="0" y="48070"/>
                    <a:pt x="0" y="32042"/>
                  </a:cubicBezTo>
                  <a:cubicBezTo>
                    <a:pt x="0" y="16028"/>
                    <a:pt x="34366" y="0"/>
                    <a:pt x="68745" y="0"/>
                  </a:cubicBezTo>
                </a:path>
              </a:pathLst>
            </a:custGeom>
            <a:grpFill/>
          </p:spPr>
        </p:sp>
        <p:sp>
          <p:nvSpPr>
            <p:cNvPr id="1238" name="Freeform 681">
              <a:extLst>
                <a:ext uri="{FF2B5EF4-FFF2-40B4-BE49-F238E27FC236}">
                  <a16:creationId xmlns:a16="http://schemas.microsoft.com/office/drawing/2014/main" id="{1FB1BB4E-CD9E-431A-95E6-5D300361C998}"/>
                </a:ext>
              </a:extLst>
            </p:cNvPr>
            <p:cNvSpPr/>
            <p:nvPr/>
          </p:nvSpPr>
          <p:spPr>
            <a:xfrm>
              <a:off x="1311979" y="1984555"/>
              <a:ext cx="137490" cy="64084"/>
            </a:xfrm>
            <a:custGeom>
              <a:avLst/>
              <a:gdLst/>
              <a:ahLst/>
              <a:cxnLst/>
              <a:rect l="l" t="t" r="r" b="b"/>
              <a:pathLst>
                <a:path w="137490" h="64084">
                  <a:moveTo>
                    <a:pt x="68745" y="0"/>
                  </a:moveTo>
                  <a:cubicBezTo>
                    <a:pt x="103124" y="0"/>
                    <a:pt x="137490" y="16028"/>
                    <a:pt x="137490" y="32042"/>
                  </a:cubicBezTo>
                  <a:cubicBezTo>
                    <a:pt x="137490" y="48070"/>
                    <a:pt x="103124" y="64084"/>
                    <a:pt x="68745" y="64084"/>
                  </a:cubicBezTo>
                  <a:cubicBezTo>
                    <a:pt x="34366" y="64084"/>
                    <a:pt x="0" y="48070"/>
                    <a:pt x="0" y="32042"/>
                  </a:cubicBezTo>
                  <a:cubicBezTo>
                    <a:pt x="0" y="16028"/>
                    <a:pt x="34366" y="0"/>
                    <a:pt x="68745" y="0"/>
                  </a:cubicBezTo>
                  <a:close/>
                </a:path>
              </a:pathLst>
            </a:custGeom>
            <a:grpFill/>
            <a:ln w="12700" cap="sq">
              <a:solidFill>
                <a:srgbClr val="FEFFFE"/>
              </a:solidFill>
            </a:ln>
          </p:spPr>
        </p:sp>
        <p:sp>
          <p:nvSpPr>
            <p:cNvPr id="1239" name="Freeform 682">
              <a:extLst>
                <a:ext uri="{FF2B5EF4-FFF2-40B4-BE49-F238E27FC236}">
                  <a16:creationId xmlns:a16="http://schemas.microsoft.com/office/drawing/2014/main" id="{16B951DC-2EB5-44E4-AB1F-70F8FF311FE7}"/>
                </a:ext>
              </a:extLst>
            </p:cNvPr>
            <p:cNvSpPr/>
            <p:nvPr/>
          </p:nvSpPr>
          <p:spPr>
            <a:xfrm>
              <a:off x="1312118" y="1984409"/>
              <a:ext cx="137211" cy="64376"/>
            </a:xfrm>
            <a:custGeom>
              <a:avLst/>
              <a:gdLst/>
              <a:ahLst/>
              <a:cxnLst/>
              <a:rect l="l" t="t" r="r" b="b"/>
              <a:pathLst>
                <a:path w="137211" h="64376">
                  <a:moveTo>
                    <a:pt x="68606" y="0"/>
                  </a:moveTo>
                  <a:cubicBezTo>
                    <a:pt x="102908" y="0"/>
                    <a:pt x="137211" y="16091"/>
                    <a:pt x="137211" y="32195"/>
                  </a:cubicBezTo>
                  <a:cubicBezTo>
                    <a:pt x="137211" y="48286"/>
                    <a:pt x="102908" y="64376"/>
                    <a:pt x="68606" y="64376"/>
                  </a:cubicBezTo>
                  <a:cubicBezTo>
                    <a:pt x="34303" y="64376"/>
                    <a:pt x="0" y="48286"/>
                    <a:pt x="0" y="32195"/>
                  </a:cubicBezTo>
                  <a:cubicBezTo>
                    <a:pt x="0" y="16091"/>
                    <a:pt x="34303" y="0"/>
                    <a:pt x="68606" y="0"/>
                  </a:cubicBezTo>
                </a:path>
              </a:pathLst>
            </a:custGeom>
            <a:grpFill/>
          </p:spPr>
        </p:sp>
        <p:sp>
          <p:nvSpPr>
            <p:cNvPr id="1240" name="Freeform 683">
              <a:extLst>
                <a:ext uri="{FF2B5EF4-FFF2-40B4-BE49-F238E27FC236}">
                  <a16:creationId xmlns:a16="http://schemas.microsoft.com/office/drawing/2014/main" id="{3756A6F8-015A-42EC-AD48-B4E11DBAAC37}"/>
                </a:ext>
              </a:extLst>
            </p:cNvPr>
            <p:cNvSpPr/>
            <p:nvPr/>
          </p:nvSpPr>
          <p:spPr>
            <a:xfrm>
              <a:off x="1312118" y="1984409"/>
              <a:ext cx="137211" cy="64376"/>
            </a:xfrm>
            <a:custGeom>
              <a:avLst/>
              <a:gdLst/>
              <a:ahLst/>
              <a:cxnLst/>
              <a:rect l="l" t="t" r="r" b="b"/>
              <a:pathLst>
                <a:path w="137211" h="64376">
                  <a:moveTo>
                    <a:pt x="68606" y="0"/>
                  </a:moveTo>
                  <a:cubicBezTo>
                    <a:pt x="102908" y="0"/>
                    <a:pt x="137211" y="16091"/>
                    <a:pt x="137211" y="32195"/>
                  </a:cubicBezTo>
                  <a:cubicBezTo>
                    <a:pt x="137211" y="48286"/>
                    <a:pt x="102908" y="64376"/>
                    <a:pt x="68606" y="64376"/>
                  </a:cubicBezTo>
                  <a:cubicBezTo>
                    <a:pt x="34303" y="64376"/>
                    <a:pt x="0" y="48286"/>
                    <a:pt x="0" y="32195"/>
                  </a:cubicBezTo>
                  <a:cubicBezTo>
                    <a:pt x="0" y="16091"/>
                    <a:pt x="34303" y="0"/>
                    <a:pt x="68606" y="0"/>
                  </a:cubicBezTo>
                  <a:close/>
                </a:path>
              </a:pathLst>
            </a:custGeom>
            <a:grpFill/>
            <a:ln w="12700" cap="sq">
              <a:solidFill>
                <a:srgbClr val="FEFFFE"/>
              </a:solidFill>
            </a:ln>
          </p:spPr>
        </p:sp>
        <p:sp>
          <p:nvSpPr>
            <p:cNvPr id="1241" name="Freeform 684">
              <a:extLst>
                <a:ext uri="{FF2B5EF4-FFF2-40B4-BE49-F238E27FC236}">
                  <a16:creationId xmlns:a16="http://schemas.microsoft.com/office/drawing/2014/main" id="{FCA37B8F-31CC-483C-9A1B-0DC62D19C9C5}"/>
                </a:ext>
              </a:extLst>
            </p:cNvPr>
            <p:cNvSpPr/>
            <p:nvPr/>
          </p:nvSpPr>
          <p:spPr>
            <a:xfrm>
              <a:off x="1312118" y="1957857"/>
              <a:ext cx="137211" cy="64376"/>
            </a:xfrm>
            <a:custGeom>
              <a:avLst/>
              <a:gdLst/>
              <a:ahLst/>
              <a:cxnLst/>
              <a:rect l="l" t="t" r="r" b="b"/>
              <a:pathLst>
                <a:path w="137211" h="64376">
                  <a:moveTo>
                    <a:pt x="68606" y="0"/>
                  </a:moveTo>
                  <a:cubicBezTo>
                    <a:pt x="102908" y="0"/>
                    <a:pt x="137211" y="16091"/>
                    <a:pt x="137211" y="32182"/>
                  </a:cubicBezTo>
                  <a:cubicBezTo>
                    <a:pt x="137211" y="48286"/>
                    <a:pt x="102908" y="64377"/>
                    <a:pt x="68606" y="64377"/>
                  </a:cubicBezTo>
                  <a:cubicBezTo>
                    <a:pt x="34303" y="64377"/>
                    <a:pt x="0" y="48286"/>
                    <a:pt x="0" y="32182"/>
                  </a:cubicBezTo>
                  <a:cubicBezTo>
                    <a:pt x="0" y="16091"/>
                    <a:pt x="34303" y="0"/>
                    <a:pt x="68606" y="0"/>
                  </a:cubicBezTo>
                </a:path>
              </a:pathLst>
            </a:custGeom>
            <a:grpFill/>
          </p:spPr>
        </p:sp>
        <p:sp>
          <p:nvSpPr>
            <p:cNvPr id="1242" name="Freeform 685">
              <a:extLst>
                <a:ext uri="{FF2B5EF4-FFF2-40B4-BE49-F238E27FC236}">
                  <a16:creationId xmlns:a16="http://schemas.microsoft.com/office/drawing/2014/main" id="{E4115974-B378-40B8-B860-FD684112B29D}"/>
                </a:ext>
              </a:extLst>
            </p:cNvPr>
            <p:cNvSpPr/>
            <p:nvPr/>
          </p:nvSpPr>
          <p:spPr>
            <a:xfrm>
              <a:off x="1312118" y="1957857"/>
              <a:ext cx="137211" cy="64376"/>
            </a:xfrm>
            <a:custGeom>
              <a:avLst/>
              <a:gdLst/>
              <a:ahLst/>
              <a:cxnLst/>
              <a:rect l="l" t="t" r="r" b="b"/>
              <a:pathLst>
                <a:path w="137211" h="64376">
                  <a:moveTo>
                    <a:pt x="68606" y="0"/>
                  </a:moveTo>
                  <a:cubicBezTo>
                    <a:pt x="102908" y="0"/>
                    <a:pt x="137211" y="16091"/>
                    <a:pt x="137211" y="32182"/>
                  </a:cubicBezTo>
                  <a:cubicBezTo>
                    <a:pt x="137211" y="48286"/>
                    <a:pt x="102908" y="64377"/>
                    <a:pt x="68606" y="64377"/>
                  </a:cubicBezTo>
                  <a:cubicBezTo>
                    <a:pt x="34303" y="64377"/>
                    <a:pt x="0" y="48286"/>
                    <a:pt x="0" y="32182"/>
                  </a:cubicBezTo>
                  <a:cubicBezTo>
                    <a:pt x="0" y="16091"/>
                    <a:pt x="34303" y="0"/>
                    <a:pt x="68606" y="0"/>
                  </a:cubicBezTo>
                  <a:close/>
                </a:path>
              </a:pathLst>
            </a:custGeom>
            <a:grpFill/>
            <a:ln w="12700" cap="sq">
              <a:solidFill>
                <a:srgbClr val="FEFFFE"/>
              </a:solidFill>
            </a:ln>
          </p:spPr>
        </p:sp>
        <p:sp>
          <p:nvSpPr>
            <p:cNvPr id="1243" name="Freeform 686">
              <a:extLst>
                <a:ext uri="{FF2B5EF4-FFF2-40B4-BE49-F238E27FC236}">
                  <a16:creationId xmlns:a16="http://schemas.microsoft.com/office/drawing/2014/main" id="{56463A73-2060-4E54-ADF8-96CA92AB50BB}"/>
                </a:ext>
              </a:extLst>
            </p:cNvPr>
            <p:cNvSpPr/>
            <p:nvPr/>
          </p:nvSpPr>
          <p:spPr>
            <a:xfrm>
              <a:off x="1312118" y="1931302"/>
              <a:ext cx="137211" cy="64376"/>
            </a:xfrm>
            <a:custGeom>
              <a:avLst/>
              <a:gdLst/>
              <a:ahLst/>
              <a:cxnLst/>
              <a:rect l="l" t="t" r="r" b="b"/>
              <a:pathLst>
                <a:path w="137211" h="64376">
                  <a:moveTo>
                    <a:pt x="68606" y="0"/>
                  </a:moveTo>
                  <a:cubicBezTo>
                    <a:pt x="102908" y="0"/>
                    <a:pt x="137211" y="16091"/>
                    <a:pt x="137211" y="32194"/>
                  </a:cubicBezTo>
                  <a:cubicBezTo>
                    <a:pt x="137211" y="48285"/>
                    <a:pt x="102908" y="64376"/>
                    <a:pt x="68606" y="64376"/>
                  </a:cubicBezTo>
                  <a:cubicBezTo>
                    <a:pt x="34303" y="64376"/>
                    <a:pt x="0" y="48285"/>
                    <a:pt x="0" y="32194"/>
                  </a:cubicBezTo>
                  <a:cubicBezTo>
                    <a:pt x="0" y="16091"/>
                    <a:pt x="34303" y="0"/>
                    <a:pt x="68606" y="0"/>
                  </a:cubicBezTo>
                </a:path>
              </a:pathLst>
            </a:custGeom>
            <a:grpFill/>
          </p:spPr>
        </p:sp>
        <p:sp>
          <p:nvSpPr>
            <p:cNvPr id="1244" name="Freeform 687">
              <a:extLst>
                <a:ext uri="{FF2B5EF4-FFF2-40B4-BE49-F238E27FC236}">
                  <a16:creationId xmlns:a16="http://schemas.microsoft.com/office/drawing/2014/main" id="{2B347BC0-5C41-4AC1-ADA3-3C27F4EA163D}"/>
                </a:ext>
              </a:extLst>
            </p:cNvPr>
            <p:cNvSpPr/>
            <p:nvPr/>
          </p:nvSpPr>
          <p:spPr>
            <a:xfrm>
              <a:off x="1312118" y="1931302"/>
              <a:ext cx="137211" cy="64376"/>
            </a:xfrm>
            <a:custGeom>
              <a:avLst/>
              <a:gdLst/>
              <a:ahLst/>
              <a:cxnLst/>
              <a:rect l="l" t="t" r="r" b="b"/>
              <a:pathLst>
                <a:path w="137211" h="64376">
                  <a:moveTo>
                    <a:pt x="68606" y="0"/>
                  </a:moveTo>
                  <a:cubicBezTo>
                    <a:pt x="102908" y="0"/>
                    <a:pt x="137211" y="16091"/>
                    <a:pt x="137211" y="32194"/>
                  </a:cubicBezTo>
                  <a:cubicBezTo>
                    <a:pt x="137211" y="48285"/>
                    <a:pt x="102908" y="64376"/>
                    <a:pt x="68606" y="64376"/>
                  </a:cubicBezTo>
                  <a:cubicBezTo>
                    <a:pt x="34303" y="64376"/>
                    <a:pt x="0" y="48285"/>
                    <a:pt x="0" y="32194"/>
                  </a:cubicBezTo>
                  <a:cubicBezTo>
                    <a:pt x="0" y="16091"/>
                    <a:pt x="34303" y="0"/>
                    <a:pt x="68606" y="0"/>
                  </a:cubicBezTo>
                  <a:close/>
                </a:path>
              </a:pathLst>
            </a:custGeom>
            <a:grpFill/>
            <a:ln w="12700" cap="sq">
              <a:solidFill>
                <a:srgbClr val="FEFFFE"/>
              </a:solidFill>
            </a:ln>
          </p:spPr>
        </p:sp>
        <p:sp>
          <p:nvSpPr>
            <p:cNvPr id="1245" name="Freeform 688">
              <a:extLst>
                <a:ext uri="{FF2B5EF4-FFF2-40B4-BE49-F238E27FC236}">
                  <a16:creationId xmlns:a16="http://schemas.microsoft.com/office/drawing/2014/main" id="{1F9CE54A-8884-48C2-A8AF-B389C6F9E70F}"/>
                </a:ext>
              </a:extLst>
            </p:cNvPr>
            <p:cNvSpPr/>
            <p:nvPr/>
          </p:nvSpPr>
          <p:spPr>
            <a:xfrm>
              <a:off x="1311979" y="1899378"/>
              <a:ext cx="137490" cy="64084"/>
            </a:xfrm>
            <a:custGeom>
              <a:avLst/>
              <a:gdLst/>
              <a:ahLst/>
              <a:cxnLst/>
              <a:rect l="l" t="t" r="r" b="b"/>
              <a:pathLst>
                <a:path w="137490" h="64084">
                  <a:moveTo>
                    <a:pt x="68745" y="0"/>
                  </a:moveTo>
                  <a:cubicBezTo>
                    <a:pt x="103124" y="0"/>
                    <a:pt x="137490" y="16027"/>
                    <a:pt x="137490" y="32042"/>
                  </a:cubicBezTo>
                  <a:cubicBezTo>
                    <a:pt x="137490" y="48069"/>
                    <a:pt x="103124" y="64084"/>
                    <a:pt x="68745" y="64084"/>
                  </a:cubicBezTo>
                  <a:cubicBezTo>
                    <a:pt x="34366" y="64084"/>
                    <a:pt x="0" y="48069"/>
                    <a:pt x="0" y="32042"/>
                  </a:cubicBezTo>
                  <a:cubicBezTo>
                    <a:pt x="0" y="16027"/>
                    <a:pt x="34366" y="0"/>
                    <a:pt x="68745" y="0"/>
                  </a:cubicBezTo>
                </a:path>
              </a:pathLst>
            </a:custGeom>
            <a:grpFill/>
          </p:spPr>
        </p:sp>
        <p:sp>
          <p:nvSpPr>
            <p:cNvPr id="1246" name="Freeform 689">
              <a:extLst>
                <a:ext uri="{FF2B5EF4-FFF2-40B4-BE49-F238E27FC236}">
                  <a16:creationId xmlns:a16="http://schemas.microsoft.com/office/drawing/2014/main" id="{9FF8D942-D9C9-446C-B773-5442770FD609}"/>
                </a:ext>
              </a:extLst>
            </p:cNvPr>
            <p:cNvSpPr/>
            <p:nvPr/>
          </p:nvSpPr>
          <p:spPr>
            <a:xfrm>
              <a:off x="1311979" y="1899378"/>
              <a:ext cx="137490" cy="64084"/>
            </a:xfrm>
            <a:custGeom>
              <a:avLst/>
              <a:gdLst/>
              <a:ahLst/>
              <a:cxnLst/>
              <a:rect l="l" t="t" r="r" b="b"/>
              <a:pathLst>
                <a:path w="137490" h="64084">
                  <a:moveTo>
                    <a:pt x="68745" y="0"/>
                  </a:moveTo>
                  <a:cubicBezTo>
                    <a:pt x="103124" y="0"/>
                    <a:pt x="137490" y="16027"/>
                    <a:pt x="137490" y="32042"/>
                  </a:cubicBezTo>
                  <a:cubicBezTo>
                    <a:pt x="137490" y="48069"/>
                    <a:pt x="103124" y="64084"/>
                    <a:pt x="68745" y="64084"/>
                  </a:cubicBezTo>
                  <a:cubicBezTo>
                    <a:pt x="34366" y="64084"/>
                    <a:pt x="0" y="48069"/>
                    <a:pt x="0" y="32042"/>
                  </a:cubicBezTo>
                  <a:cubicBezTo>
                    <a:pt x="0" y="16027"/>
                    <a:pt x="34366" y="0"/>
                    <a:pt x="68745" y="0"/>
                  </a:cubicBezTo>
                  <a:close/>
                </a:path>
              </a:pathLst>
            </a:custGeom>
            <a:grpFill/>
            <a:ln w="12700" cap="sq">
              <a:solidFill>
                <a:srgbClr val="FEFFFE"/>
              </a:solidFill>
            </a:ln>
          </p:spPr>
        </p:sp>
        <p:sp>
          <p:nvSpPr>
            <p:cNvPr id="1247" name="Freeform 690">
              <a:extLst>
                <a:ext uri="{FF2B5EF4-FFF2-40B4-BE49-F238E27FC236}">
                  <a16:creationId xmlns:a16="http://schemas.microsoft.com/office/drawing/2014/main" id="{5ECDEAF2-A068-4D1C-ABDF-747F5EA616B6}"/>
                </a:ext>
              </a:extLst>
            </p:cNvPr>
            <p:cNvSpPr/>
            <p:nvPr/>
          </p:nvSpPr>
          <p:spPr>
            <a:xfrm>
              <a:off x="1312118" y="1899230"/>
              <a:ext cx="137211" cy="64376"/>
            </a:xfrm>
            <a:custGeom>
              <a:avLst/>
              <a:gdLst/>
              <a:ahLst/>
              <a:cxnLst/>
              <a:rect l="l" t="t" r="r" b="b"/>
              <a:pathLst>
                <a:path w="137211" h="64376">
                  <a:moveTo>
                    <a:pt x="68606" y="0"/>
                  </a:moveTo>
                  <a:cubicBezTo>
                    <a:pt x="102908" y="0"/>
                    <a:pt x="137211" y="16091"/>
                    <a:pt x="137211" y="32195"/>
                  </a:cubicBezTo>
                  <a:cubicBezTo>
                    <a:pt x="137211" y="48286"/>
                    <a:pt x="102908" y="64377"/>
                    <a:pt x="68606" y="64377"/>
                  </a:cubicBezTo>
                  <a:cubicBezTo>
                    <a:pt x="34303" y="64377"/>
                    <a:pt x="0" y="48286"/>
                    <a:pt x="0" y="32195"/>
                  </a:cubicBezTo>
                  <a:cubicBezTo>
                    <a:pt x="0" y="16091"/>
                    <a:pt x="34303" y="0"/>
                    <a:pt x="68606" y="0"/>
                  </a:cubicBezTo>
                </a:path>
              </a:pathLst>
            </a:custGeom>
            <a:grpFill/>
          </p:spPr>
        </p:sp>
        <p:sp>
          <p:nvSpPr>
            <p:cNvPr id="1248" name="Freeform 691">
              <a:extLst>
                <a:ext uri="{FF2B5EF4-FFF2-40B4-BE49-F238E27FC236}">
                  <a16:creationId xmlns:a16="http://schemas.microsoft.com/office/drawing/2014/main" id="{EBEC3056-E66C-47C2-9ABF-71232133D76C}"/>
                </a:ext>
              </a:extLst>
            </p:cNvPr>
            <p:cNvSpPr/>
            <p:nvPr/>
          </p:nvSpPr>
          <p:spPr>
            <a:xfrm>
              <a:off x="1312118" y="1899230"/>
              <a:ext cx="137211" cy="64376"/>
            </a:xfrm>
            <a:custGeom>
              <a:avLst/>
              <a:gdLst/>
              <a:ahLst/>
              <a:cxnLst/>
              <a:rect l="l" t="t" r="r" b="b"/>
              <a:pathLst>
                <a:path w="137211" h="64376">
                  <a:moveTo>
                    <a:pt x="68606" y="0"/>
                  </a:moveTo>
                  <a:cubicBezTo>
                    <a:pt x="102908" y="0"/>
                    <a:pt x="137211" y="16091"/>
                    <a:pt x="137211" y="32195"/>
                  </a:cubicBezTo>
                  <a:cubicBezTo>
                    <a:pt x="137211" y="48286"/>
                    <a:pt x="102908" y="64377"/>
                    <a:pt x="68606" y="64377"/>
                  </a:cubicBezTo>
                  <a:cubicBezTo>
                    <a:pt x="34303" y="64377"/>
                    <a:pt x="0" y="48286"/>
                    <a:pt x="0" y="32195"/>
                  </a:cubicBezTo>
                  <a:cubicBezTo>
                    <a:pt x="0" y="16091"/>
                    <a:pt x="34303" y="0"/>
                    <a:pt x="68606" y="0"/>
                  </a:cubicBezTo>
                  <a:close/>
                </a:path>
              </a:pathLst>
            </a:custGeom>
            <a:grpFill/>
            <a:ln w="12700" cap="sq">
              <a:solidFill>
                <a:srgbClr val="FEFFFE"/>
              </a:solidFill>
            </a:ln>
          </p:spPr>
        </p:sp>
        <p:sp>
          <p:nvSpPr>
            <p:cNvPr id="1249" name="Freeform 692">
              <a:extLst>
                <a:ext uri="{FF2B5EF4-FFF2-40B4-BE49-F238E27FC236}">
                  <a16:creationId xmlns:a16="http://schemas.microsoft.com/office/drawing/2014/main" id="{2792DA4D-61B6-480C-BAA6-81FFA0CED30E}"/>
                </a:ext>
              </a:extLst>
            </p:cNvPr>
            <p:cNvSpPr/>
            <p:nvPr/>
          </p:nvSpPr>
          <p:spPr>
            <a:xfrm>
              <a:off x="1306149" y="1886397"/>
              <a:ext cx="149149" cy="82728"/>
            </a:xfrm>
            <a:custGeom>
              <a:avLst/>
              <a:gdLst/>
              <a:ahLst/>
              <a:cxnLst/>
              <a:rect l="l" t="t" r="r" b="b"/>
              <a:pathLst>
                <a:path w="149149" h="82728">
                  <a:moveTo>
                    <a:pt x="74575" y="0"/>
                  </a:moveTo>
                  <a:cubicBezTo>
                    <a:pt x="111862" y="0"/>
                    <a:pt x="149149" y="20688"/>
                    <a:pt x="149149" y="41364"/>
                  </a:cubicBezTo>
                  <a:cubicBezTo>
                    <a:pt x="149149" y="62052"/>
                    <a:pt x="111862" y="82728"/>
                    <a:pt x="74575" y="82728"/>
                  </a:cubicBezTo>
                  <a:cubicBezTo>
                    <a:pt x="37288" y="82728"/>
                    <a:pt x="0" y="62052"/>
                    <a:pt x="0" y="41364"/>
                  </a:cubicBezTo>
                  <a:cubicBezTo>
                    <a:pt x="0" y="20688"/>
                    <a:pt x="37288" y="0"/>
                    <a:pt x="74575" y="0"/>
                  </a:cubicBezTo>
                </a:path>
              </a:pathLst>
            </a:custGeom>
            <a:grpFill/>
          </p:spPr>
        </p:sp>
        <p:sp>
          <p:nvSpPr>
            <p:cNvPr id="1250" name="Freeform 693">
              <a:extLst>
                <a:ext uri="{FF2B5EF4-FFF2-40B4-BE49-F238E27FC236}">
                  <a16:creationId xmlns:a16="http://schemas.microsoft.com/office/drawing/2014/main" id="{B54CF2AC-EF58-4D11-A358-1DC684B4E2E0}"/>
                </a:ext>
              </a:extLst>
            </p:cNvPr>
            <p:cNvSpPr/>
            <p:nvPr/>
          </p:nvSpPr>
          <p:spPr>
            <a:xfrm>
              <a:off x="1306149" y="1886397"/>
              <a:ext cx="149149" cy="82728"/>
            </a:xfrm>
            <a:custGeom>
              <a:avLst/>
              <a:gdLst/>
              <a:ahLst/>
              <a:cxnLst/>
              <a:rect l="l" t="t" r="r" b="b"/>
              <a:pathLst>
                <a:path w="149149" h="82728">
                  <a:moveTo>
                    <a:pt x="74575" y="0"/>
                  </a:moveTo>
                  <a:cubicBezTo>
                    <a:pt x="111862" y="0"/>
                    <a:pt x="149149" y="20688"/>
                    <a:pt x="149149" y="41364"/>
                  </a:cubicBezTo>
                  <a:cubicBezTo>
                    <a:pt x="149149" y="62052"/>
                    <a:pt x="111862" y="82728"/>
                    <a:pt x="74575" y="82728"/>
                  </a:cubicBezTo>
                  <a:cubicBezTo>
                    <a:pt x="37288" y="82728"/>
                    <a:pt x="0" y="62052"/>
                    <a:pt x="0" y="41364"/>
                  </a:cubicBezTo>
                  <a:cubicBezTo>
                    <a:pt x="0" y="20688"/>
                    <a:pt x="37288" y="0"/>
                    <a:pt x="74575" y="0"/>
                  </a:cubicBezTo>
                  <a:close/>
                </a:path>
              </a:pathLst>
            </a:custGeom>
            <a:grpFill/>
            <a:ln w="12700" cap="sq">
              <a:solidFill>
                <a:srgbClr val="FEFFFE"/>
              </a:solidFill>
            </a:ln>
          </p:spPr>
        </p:sp>
        <p:sp>
          <p:nvSpPr>
            <p:cNvPr id="1251" name="Freeform 694">
              <a:extLst>
                <a:ext uri="{FF2B5EF4-FFF2-40B4-BE49-F238E27FC236}">
                  <a16:creationId xmlns:a16="http://schemas.microsoft.com/office/drawing/2014/main" id="{77A321BA-0956-4C34-816B-AB9133BCFEA5}"/>
                </a:ext>
              </a:extLst>
            </p:cNvPr>
            <p:cNvSpPr/>
            <p:nvPr/>
          </p:nvSpPr>
          <p:spPr>
            <a:xfrm>
              <a:off x="1455011" y="2110863"/>
              <a:ext cx="137490" cy="64084"/>
            </a:xfrm>
            <a:custGeom>
              <a:avLst/>
              <a:gdLst/>
              <a:ahLst/>
              <a:cxnLst/>
              <a:rect l="l" t="t" r="r" b="b"/>
              <a:pathLst>
                <a:path w="137490" h="64084">
                  <a:moveTo>
                    <a:pt x="68745" y="0"/>
                  </a:moveTo>
                  <a:cubicBezTo>
                    <a:pt x="103124" y="0"/>
                    <a:pt x="137490" y="16027"/>
                    <a:pt x="137490" y="32042"/>
                  </a:cubicBezTo>
                  <a:cubicBezTo>
                    <a:pt x="137490" y="48070"/>
                    <a:pt x="103124" y="64084"/>
                    <a:pt x="68745" y="64084"/>
                  </a:cubicBezTo>
                  <a:cubicBezTo>
                    <a:pt x="34366" y="64084"/>
                    <a:pt x="0" y="48070"/>
                    <a:pt x="0" y="32042"/>
                  </a:cubicBezTo>
                  <a:cubicBezTo>
                    <a:pt x="0" y="16027"/>
                    <a:pt x="34366" y="0"/>
                    <a:pt x="68745" y="0"/>
                  </a:cubicBezTo>
                </a:path>
              </a:pathLst>
            </a:custGeom>
            <a:grpFill/>
          </p:spPr>
        </p:sp>
        <p:sp>
          <p:nvSpPr>
            <p:cNvPr id="1252" name="Freeform 695">
              <a:extLst>
                <a:ext uri="{FF2B5EF4-FFF2-40B4-BE49-F238E27FC236}">
                  <a16:creationId xmlns:a16="http://schemas.microsoft.com/office/drawing/2014/main" id="{ED59B2EA-8DDA-4754-A385-1B5B611E0602}"/>
                </a:ext>
              </a:extLst>
            </p:cNvPr>
            <p:cNvSpPr/>
            <p:nvPr/>
          </p:nvSpPr>
          <p:spPr>
            <a:xfrm>
              <a:off x="1455011" y="2110863"/>
              <a:ext cx="137490" cy="64084"/>
            </a:xfrm>
            <a:custGeom>
              <a:avLst/>
              <a:gdLst/>
              <a:ahLst/>
              <a:cxnLst/>
              <a:rect l="l" t="t" r="r" b="b"/>
              <a:pathLst>
                <a:path w="137490" h="64084">
                  <a:moveTo>
                    <a:pt x="68745" y="0"/>
                  </a:moveTo>
                  <a:cubicBezTo>
                    <a:pt x="103124" y="0"/>
                    <a:pt x="137490" y="16027"/>
                    <a:pt x="137490" y="32042"/>
                  </a:cubicBezTo>
                  <a:cubicBezTo>
                    <a:pt x="137490" y="48070"/>
                    <a:pt x="103124" y="64084"/>
                    <a:pt x="68745" y="64084"/>
                  </a:cubicBezTo>
                  <a:cubicBezTo>
                    <a:pt x="34366" y="64084"/>
                    <a:pt x="0" y="48070"/>
                    <a:pt x="0" y="32042"/>
                  </a:cubicBezTo>
                  <a:cubicBezTo>
                    <a:pt x="0" y="16027"/>
                    <a:pt x="34366" y="0"/>
                    <a:pt x="68745" y="0"/>
                  </a:cubicBezTo>
                  <a:close/>
                </a:path>
              </a:pathLst>
            </a:custGeom>
            <a:grpFill/>
            <a:ln w="12700" cap="sq">
              <a:solidFill>
                <a:srgbClr val="FEFFFE"/>
              </a:solidFill>
            </a:ln>
          </p:spPr>
        </p:sp>
        <p:sp>
          <p:nvSpPr>
            <p:cNvPr id="1253" name="Freeform 696">
              <a:extLst>
                <a:ext uri="{FF2B5EF4-FFF2-40B4-BE49-F238E27FC236}">
                  <a16:creationId xmlns:a16="http://schemas.microsoft.com/office/drawing/2014/main" id="{B632AEB8-F071-4013-A69B-CF7DBC61EB62}"/>
                </a:ext>
              </a:extLst>
            </p:cNvPr>
            <p:cNvSpPr/>
            <p:nvPr/>
          </p:nvSpPr>
          <p:spPr>
            <a:xfrm>
              <a:off x="1455151" y="2110717"/>
              <a:ext cx="137211" cy="64376"/>
            </a:xfrm>
            <a:custGeom>
              <a:avLst/>
              <a:gdLst/>
              <a:ahLst/>
              <a:cxnLst/>
              <a:rect l="l" t="t" r="r" b="b"/>
              <a:pathLst>
                <a:path w="137211" h="64376">
                  <a:moveTo>
                    <a:pt x="68605" y="0"/>
                  </a:moveTo>
                  <a:cubicBezTo>
                    <a:pt x="102908" y="0"/>
                    <a:pt x="137211" y="16091"/>
                    <a:pt x="137211" y="32195"/>
                  </a:cubicBezTo>
                  <a:cubicBezTo>
                    <a:pt x="137211" y="48286"/>
                    <a:pt x="102908" y="64377"/>
                    <a:pt x="68605" y="64377"/>
                  </a:cubicBezTo>
                  <a:cubicBezTo>
                    <a:pt x="34302" y="64377"/>
                    <a:pt x="0" y="48286"/>
                    <a:pt x="0" y="32195"/>
                  </a:cubicBezTo>
                  <a:cubicBezTo>
                    <a:pt x="0" y="16091"/>
                    <a:pt x="34302" y="0"/>
                    <a:pt x="68605" y="0"/>
                  </a:cubicBezTo>
                </a:path>
              </a:pathLst>
            </a:custGeom>
            <a:grpFill/>
          </p:spPr>
        </p:sp>
        <p:sp>
          <p:nvSpPr>
            <p:cNvPr id="1254" name="Freeform 697">
              <a:extLst>
                <a:ext uri="{FF2B5EF4-FFF2-40B4-BE49-F238E27FC236}">
                  <a16:creationId xmlns:a16="http://schemas.microsoft.com/office/drawing/2014/main" id="{45D5D5F8-D0BE-42E5-BC96-5D9EE3D9356E}"/>
                </a:ext>
              </a:extLst>
            </p:cNvPr>
            <p:cNvSpPr/>
            <p:nvPr/>
          </p:nvSpPr>
          <p:spPr>
            <a:xfrm>
              <a:off x="1455151" y="2110717"/>
              <a:ext cx="137211" cy="64376"/>
            </a:xfrm>
            <a:custGeom>
              <a:avLst/>
              <a:gdLst/>
              <a:ahLst/>
              <a:cxnLst/>
              <a:rect l="l" t="t" r="r" b="b"/>
              <a:pathLst>
                <a:path w="137211" h="64376">
                  <a:moveTo>
                    <a:pt x="68605" y="0"/>
                  </a:moveTo>
                  <a:cubicBezTo>
                    <a:pt x="102908" y="0"/>
                    <a:pt x="137211" y="16091"/>
                    <a:pt x="137211" y="32195"/>
                  </a:cubicBezTo>
                  <a:cubicBezTo>
                    <a:pt x="137211" y="48286"/>
                    <a:pt x="102908" y="64377"/>
                    <a:pt x="68605" y="64377"/>
                  </a:cubicBezTo>
                  <a:cubicBezTo>
                    <a:pt x="34302" y="64377"/>
                    <a:pt x="0" y="48286"/>
                    <a:pt x="0" y="32195"/>
                  </a:cubicBezTo>
                  <a:cubicBezTo>
                    <a:pt x="0" y="16091"/>
                    <a:pt x="34302" y="0"/>
                    <a:pt x="68605" y="0"/>
                  </a:cubicBezTo>
                  <a:close/>
                </a:path>
              </a:pathLst>
            </a:custGeom>
            <a:grpFill/>
            <a:ln w="12700" cap="sq">
              <a:solidFill>
                <a:srgbClr val="FEFFFE"/>
              </a:solidFill>
            </a:ln>
          </p:spPr>
        </p:sp>
        <p:sp>
          <p:nvSpPr>
            <p:cNvPr id="1255" name="Freeform 698">
              <a:extLst>
                <a:ext uri="{FF2B5EF4-FFF2-40B4-BE49-F238E27FC236}">
                  <a16:creationId xmlns:a16="http://schemas.microsoft.com/office/drawing/2014/main" id="{82902977-3B76-4BBB-AF6B-08BF78A54EA1}"/>
                </a:ext>
              </a:extLst>
            </p:cNvPr>
            <p:cNvSpPr/>
            <p:nvPr/>
          </p:nvSpPr>
          <p:spPr>
            <a:xfrm>
              <a:off x="1449182" y="2097885"/>
              <a:ext cx="149149" cy="82728"/>
            </a:xfrm>
            <a:custGeom>
              <a:avLst/>
              <a:gdLst/>
              <a:ahLst/>
              <a:cxnLst/>
              <a:rect l="l" t="t" r="r" b="b"/>
              <a:pathLst>
                <a:path w="149149" h="82728">
                  <a:moveTo>
                    <a:pt x="74574" y="0"/>
                  </a:moveTo>
                  <a:cubicBezTo>
                    <a:pt x="111861" y="0"/>
                    <a:pt x="149149" y="20688"/>
                    <a:pt x="149149" y="41364"/>
                  </a:cubicBezTo>
                  <a:cubicBezTo>
                    <a:pt x="149149" y="62052"/>
                    <a:pt x="111861" y="82728"/>
                    <a:pt x="74574" y="82728"/>
                  </a:cubicBezTo>
                  <a:cubicBezTo>
                    <a:pt x="37287" y="82728"/>
                    <a:pt x="0" y="62052"/>
                    <a:pt x="0" y="41364"/>
                  </a:cubicBezTo>
                  <a:cubicBezTo>
                    <a:pt x="0" y="20688"/>
                    <a:pt x="37287" y="0"/>
                    <a:pt x="74574" y="0"/>
                  </a:cubicBezTo>
                </a:path>
              </a:pathLst>
            </a:custGeom>
            <a:grpFill/>
          </p:spPr>
        </p:sp>
        <p:sp>
          <p:nvSpPr>
            <p:cNvPr id="1256" name="Freeform 699">
              <a:extLst>
                <a:ext uri="{FF2B5EF4-FFF2-40B4-BE49-F238E27FC236}">
                  <a16:creationId xmlns:a16="http://schemas.microsoft.com/office/drawing/2014/main" id="{9467CD39-7E5E-4BAE-AC99-0DE0DBF5501A}"/>
                </a:ext>
              </a:extLst>
            </p:cNvPr>
            <p:cNvSpPr/>
            <p:nvPr/>
          </p:nvSpPr>
          <p:spPr>
            <a:xfrm>
              <a:off x="1449182" y="2097885"/>
              <a:ext cx="149149" cy="82728"/>
            </a:xfrm>
            <a:custGeom>
              <a:avLst/>
              <a:gdLst/>
              <a:ahLst/>
              <a:cxnLst/>
              <a:rect l="l" t="t" r="r" b="b"/>
              <a:pathLst>
                <a:path w="149149" h="82728">
                  <a:moveTo>
                    <a:pt x="74574" y="0"/>
                  </a:moveTo>
                  <a:cubicBezTo>
                    <a:pt x="111861" y="0"/>
                    <a:pt x="149149" y="20688"/>
                    <a:pt x="149149" y="41364"/>
                  </a:cubicBezTo>
                  <a:cubicBezTo>
                    <a:pt x="149149" y="62052"/>
                    <a:pt x="111861" y="82728"/>
                    <a:pt x="74574" y="82728"/>
                  </a:cubicBezTo>
                  <a:cubicBezTo>
                    <a:pt x="37287" y="82728"/>
                    <a:pt x="0" y="62052"/>
                    <a:pt x="0" y="41364"/>
                  </a:cubicBezTo>
                  <a:cubicBezTo>
                    <a:pt x="0" y="20688"/>
                    <a:pt x="37287" y="0"/>
                    <a:pt x="74574" y="0"/>
                  </a:cubicBezTo>
                  <a:close/>
                </a:path>
              </a:pathLst>
            </a:custGeom>
            <a:grpFill/>
            <a:ln w="12700" cap="sq">
              <a:solidFill>
                <a:srgbClr val="FEFFFE"/>
              </a:solidFill>
            </a:ln>
          </p:spPr>
        </p:sp>
        <p:sp>
          <p:nvSpPr>
            <p:cNvPr id="1257" name="Freeform 700">
              <a:extLst>
                <a:ext uri="{FF2B5EF4-FFF2-40B4-BE49-F238E27FC236}">
                  <a16:creationId xmlns:a16="http://schemas.microsoft.com/office/drawing/2014/main" id="{4F453ADA-8074-43D3-9315-E9FD7D6FD10F}"/>
                </a:ext>
              </a:extLst>
            </p:cNvPr>
            <p:cNvSpPr/>
            <p:nvPr/>
          </p:nvSpPr>
          <p:spPr>
            <a:xfrm>
              <a:off x="1449321" y="2097739"/>
              <a:ext cx="148869" cy="83020"/>
            </a:xfrm>
            <a:custGeom>
              <a:avLst/>
              <a:gdLst/>
              <a:ahLst/>
              <a:cxnLst/>
              <a:rect l="l" t="t" r="r" b="b"/>
              <a:pathLst>
                <a:path w="148869" h="83020">
                  <a:moveTo>
                    <a:pt x="74435" y="0"/>
                  </a:moveTo>
                  <a:cubicBezTo>
                    <a:pt x="111646" y="0"/>
                    <a:pt x="148870" y="20752"/>
                    <a:pt x="148870" y="41516"/>
                  </a:cubicBezTo>
                  <a:cubicBezTo>
                    <a:pt x="148870" y="62268"/>
                    <a:pt x="111646" y="83020"/>
                    <a:pt x="74435" y="83020"/>
                  </a:cubicBezTo>
                  <a:cubicBezTo>
                    <a:pt x="37224" y="83020"/>
                    <a:pt x="0" y="62268"/>
                    <a:pt x="0" y="41516"/>
                  </a:cubicBezTo>
                  <a:cubicBezTo>
                    <a:pt x="0" y="20752"/>
                    <a:pt x="37224" y="0"/>
                    <a:pt x="74435" y="0"/>
                  </a:cubicBezTo>
                </a:path>
              </a:pathLst>
            </a:custGeom>
            <a:grpFill/>
          </p:spPr>
        </p:sp>
        <p:sp>
          <p:nvSpPr>
            <p:cNvPr id="1258" name="Freeform 701">
              <a:extLst>
                <a:ext uri="{FF2B5EF4-FFF2-40B4-BE49-F238E27FC236}">
                  <a16:creationId xmlns:a16="http://schemas.microsoft.com/office/drawing/2014/main" id="{A8CD1CE3-57C1-457E-83FE-A97FD220438A}"/>
                </a:ext>
              </a:extLst>
            </p:cNvPr>
            <p:cNvSpPr/>
            <p:nvPr/>
          </p:nvSpPr>
          <p:spPr>
            <a:xfrm>
              <a:off x="1449321" y="2097739"/>
              <a:ext cx="148869" cy="83020"/>
            </a:xfrm>
            <a:custGeom>
              <a:avLst/>
              <a:gdLst/>
              <a:ahLst/>
              <a:cxnLst/>
              <a:rect l="l" t="t" r="r" b="b"/>
              <a:pathLst>
                <a:path w="148869" h="83020">
                  <a:moveTo>
                    <a:pt x="74435" y="0"/>
                  </a:moveTo>
                  <a:cubicBezTo>
                    <a:pt x="111646" y="0"/>
                    <a:pt x="148870" y="20752"/>
                    <a:pt x="148870" y="41516"/>
                  </a:cubicBezTo>
                  <a:cubicBezTo>
                    <a:pt x="148870" y="62268"/>
                    <a:pt x="111646" y="83020"/>
                    <a:pt x="74435" y="83020"/>
                  </a:cubicBezTo>
                  <a:cubicBezTo>
                    <a:pt x="37224" y="83020"/>
                    <a:pt x="0" y="62268"/>
                    <a:pt x="0" y="41516"/>
                  </a:cubicBezTo>
                  <a:cubicBezTo>
                    <a:pt x="0" y="20752"/>
                    <a:pt x="37224" y="0"/>
                    <a:pt x="74435" y="0"/>
                  </a:cubicBezTo>
                  <a:close/>
                </a:path>
              </a:pathLst>
            </a:custGeom>
            <a:grpFill/>
            <a:ln w="12700" cap="sq">
              <a:solidFill>
                <a:srgbClr val="FEFFFE"/>
              </a:solidFill>
            </a:ln>
          </p:spPr>
        </p:sp>
        <p:sp>
          <p:nvSpPr>
            <p:cNvPr id="1259" name="Freeform 702">
              <a:extLst>
                <a:ext uri="{FF2B5EF4-FFF2-40B4-BE49-F238E27FC236}">
                  <a16:creationId xmlns:a16="http://schemas.microsoft.com/office/drawing/2014/main" id="{62A30626-6DF4-452C-B0BE-B8EFBF40BCB7}"/>
                </a:ext>
              </a:extLst>
            </p:cNvPr>
            <p:cNvSpPr/>
            <p:nvPr/>
          </p:nvSpPr>
          <p:spPr>
            <a:xfrm>
              <a:off x="1455011" y="2089569"/>
              <a:ext cx="137490" cy="64084"/>
            </a:xfrm>
            <a:custGeom>
              <a:avLst/>
              <a:gdLst/>
              <a:ahLst/>
              <a:cxnLst/>
              <a:rect l="l" t="t" r="r" b="b"/>
              <a:pathLst>
                <a:path w="137490" h="64084">
                  <a:moveTo>
                    <a:pt x="68745" y="0"/>
                  </a:moveTo>
                  <a:cubicBezTo>
                    <a:pt x="103124" y="0"/>
                    <a:pt x="137490" y="16027"/>
                    <a:pt x="137490" y="32042"/>
                  </a:cubicBezTo>
                  <a:cubicBezTo>
                    <a:pt x="137490" y="48070"/>
                    <a:pt x="103124" y="64084"/>
                    <a:pt x="68745" y="64084"/>
                  </a:cubicBezTo>
                  <a:cubicBezTo>
                    <a:pt x="34366" y="64084"/>
                    <a:pt x="0" y="48070"/>
                    <a:pt x="0" y="32042"/>
                  </a:cubicBezTo>
                  <a:cubicBezTo>
                    <a:pt x="0" y="16027"/>
                    <a:pt x="34366" y="0"/>
                    <a:pt x="68745" y="0"/>
                  </a:cubicBezTo>
                </a:path>
              </a:pathLst>
            </a:custGeom>
            <a:grpFill/>
          </p:spPr>
        </p:sp>
        <p:sp>
          <p:nvSpPr>
            <p:cNvPr id="1260" name="Freeform 703">
              <a:extLst>
                <a:ext uri="{FF2B5EF4-FFF2-40B4-BE49-F238E27FC236}">
                  <a16:creationId xmlns:a16="http://schemas.microsoft.com/office/drawing/2014/main" id="{B326583A-0D27-44AB-AC26-C7669AB4A2A0}"/>
                </a:ext>
              </a:extLst>
            </p:cNvPr>
            <p:cNvSpPr/>
            <p:nvPr/>
          </p:nvSpPr>
          <p:spPr>
            <a:xfrm>
              <a:off x="1455011" y="2089569"/>
              <a:ext cx="137490" cy="64084"/>
            </a:xfrm>
            <a:custGeom>
              <a:avLst/>
              <a:gdLst/>
              <a:ahLst/>
              <a:cxnLst/>
              <a:rect l="l" t="t" r="r" b="b"/>
              <a:pathLst>
                <a:path w="137490" h="64084">
                  <a:moveTo>
                    <a:pt x="68745" y="0"/>
                  </a:moveTo>
                  <a:cubicBezTo>
                    <a:pt x="103124" y="0"/>
                    <a:pt x="137490" y="16027"/>
                    <a:pt x="137490" y="32042"/>
                  </a:cubicBezTo>
                  <a:cubicBezTo>
                    <a:pt x="137490" y="48070"/>
                    <a:pt x="103124" y="64084"/>
                    <a:pt x="68745" y="64084"/>
                  </a:cubicBezTo>
                  <a:cubicBezTo>
                    <a:pt x="34366" y="64084"/>
                    <a:pt x="0" y="48070"/>
                    <a:pt x="0" y="32042"/>
                  </a:cubicBezTo>
                  <a:cubicBezTo>
                    <a:pt x="0" y="16027"/>
                    <a:pt x="34366" y="0"/>
                    <a:pt x="68745" y="0"/>
                  </a:cubicBezTo>
                  <a:close/>
                </a:path>
              </a:pathLst>
            </a:custGeom>
            <a:grpFill/>
            <a:ln w="12700" cap="sq">
              <a:solidFill>
                <a:srgbClr val="FEFFFE"/>
              </a:solidFill>
            </a:ln>
          </p:spPr>
        </p:sp>
        <p:sp>
          <p:nvSpPr>
            <p:cNvPr id="1261" name="Freeform 704">
              <a:extLst>
                <a:ext uri="{FF2B5EF4-FFF2-40B4-BE49-F238E27FC236}">
                  <a16:creationId xmlns:a16="http://schemas.microsoft.com/office/drawing/2014/main" id="{031B36CD-CBC8-49D0-8C0F-7D7BF187CC98}"/>
                </a:ext>
              </a:extLst>
            </p:cNvPr>
            <p:cNvSpPr/>
            <p:nvPr/>
          </p:nvSpPr>
          <p:spPr>
            <a:xfrm>
              <a:off x="1455151" y="2089423"/>
              <a:ext cx="137211" cy="64376"/>
            </a:xfrm>
            <a:custGeom>
              <a:avLst/>
              <a:gdLst/>
              <a:ahLst/>
              <a:cxnLst/>
              <a:rect l="l" t="t" r="r" b="b"/>
              <a:pathLst>
                <a:path w="137211" h="64376">
                  <a:moveTo>
                    <a:pt x="68605" y="0"/>
                  </a:moveTo>
                  <a:cubicBezTo>
                    <a:pt x="102908" y="0"/>
                    <a:pt x="137211" y="16091"/>
                    <a:pt x="137211" y="32182"/>
                  </a:cubicBezTo>
                  <a:cubicBezTo>
                    <a:pt x="137211" y="48286"/>
                    <a:pt x="102908" y="64377"/>
                    <a:pt x="68605" y="64377"/>
                  </a:cubicBezTo>
                  <a:cubicBezTo>
                    <a:pt x="34302" y="64377"/>
                    <a:pt x="0" y="48286"/>
                    <a:pt x="0" y="32182"/>
                  </a:cubicBezTo>
                  <a:cubicBezTo>
                    <a:pt x="0" y="16091"/>
                    <a:pt x="34302" y="0"/>
                    <a:pt x="68605" y="0"/>
                  </a:cubicBezTo>
                </a:path>
              </a:pathLst>
            </a:custGeom>
            <a:grpFill/>
          </p:spPr>
        </p:sp>
        <p:sp>
          <p:nvSpPr>
            <p:cNvPr id="1262" name="Freeform 705">
              <a:extLst>
                <a:ext uri="{FF2B5EF4-FFF2-40B4-BE49-F238E27FC236}">
                  <a16:creationId xmlns:a16="http://schemas.microsoft.com/office/drawing/2014/main" id="{4C00A8E7-7002-4811-93AD-C3EBA520BFBE}"/>
                </a:ext>
              </a:extLst>
            </p:cNvPr>
            <p:cNvSpPr/>
            <p:nvPr/>
          </p:nvSpPr>
          <p:spPr>
            <a:xfrm>
              <a:off x="1455151" y="2089423"/>
              <a:ext cx="137211" cy="64376"/>
            </a:xfrm>
            <a:custGeom>
              <a:avLst/>
              <a:gdLst/>
              <a:ahLst/>
              <a:cxnLst/>
              <a:rect l="l" t="t" r="r" b="b"/>
              <a:pathLst>
                <a:path w="137211" h="64376">
                  <a:moveTo>
                    <a:pt x="68605" y="0"/>
                  </a:moveTo>
                  <a:cubicBezTo>
                    <a:pt x="102908" y="0"/>
                    <a:pt x="137211" y="16091"/>
                    <a:pt x="137211" y="32182"/>
                  </a:cubicBezTo>
                  <a:cubicBezTo>
                    <a:pt x="137211" y="48286"/>
                    <a:pt x="102908" y="64377"/>
                    <a:pt x="68605" y="64377"/>
                  </a:cubicBezTo>
                  <a:cubicBezTo>
                    <a:pt x="34302" y="64377"/>
                    <a:pt x="0" y="48286"/>
                    <a:pt x="0" y="32182"/>
                  </a:cubicBezTo>
                  <a:cubicBezTo>
                    <a:pt x="0" y="16091"/>
                    <a:pt x="34302" y="0"/>
                    <a:pt x="68605" y="0"/>
                  </a:cubicBezTo>
                  <a:close/>
                </a:path>
              </a:pathLst>
            </a:custGeom>
            <a:grpFill/>
            <a:ln w="12700" cap="sq">
              <a:solidFill>
                <a:srgbClr val="FEFFFE"/>
              </a:solidFill>
            </a:ln>
          </p:spPr>
        </p:sp>
        <p:sp>
          <p:nvSpPr>
            <p:cNvPr id="1263" name="Freeform 706">
              <a:extLst>
                <a:ext uri="{FF2B5EF4-FFF2-40B4-BE49-F238E27FC236}">
                  <a16:creationId xmlns:a16="http://schemas.microsoft.com/office/drawing/2014/main" id="{A510E325-3D6E-49B5-BD7E-E05852D7B6EF}"/>
                </a:ext>
              </a:extLst>
            </p:cNvPr>
            <p:cNvSpPr/>
            <p:nvPr/>
          </p:nvSpPr>
          <p:spPr>
            <a:xfrm>
              <a:off x="1449182" y="2076591"/>
              <a:ext cx="149149" cy="82728"/>
            </a:xfrm>
            <a:custGeom>
              <a:avLst/>
              <a:gdLst/>
              <a:ahLst/>
              <a:cxnLst/>
              <a:rect l="l" t="t" r="r" b="b"/>
              <a:pathLst>
                <a:path w="149149" h="82728">
                  <a:moveTo>
                    <a:pt x="74574" y="0"/>
                  </a:moveTo>
                  <a:cubicBezTo>
                    <a:pt x="111861" y="0"/>
                    <a:pt x="149149" y="20688"/>
                    <a:pt x="149149" y="41364"/>
                  </a:cubicBezTo>
                  <a:cubicBezTo>
                    <a:pt x="149149" y="62052"/>
                    <a:pt x="111861" y="82728"/>
                    <a:pt x="74574" y="82728"/>
                  </a:cubicBezTo>
                  <a:cubicBezTo>
                    <a:pt x="37287" y="82728"/>
                    <a:pt x="0" y="62052"/>
                    <a:pt x="0" y="41364"/>
                  </a:cubicBezTo>
                  <a:cubicBezTo>
                    <a:pt x="0" y="20688"/>
                    <a:pt x="37287" y="0"/>
                    <a:pt x="74574" y="0"/>
                  </a:cubicBezTo>
                </a:path>
              </a:pathLst>
            </a:custGeom>
            <a:grpFill/>
          </p:spPr>
        </p:sp>
        <p:sp>
          <p:nvSpPr>
            <p:cNvPr id="1264" name="Freeform 707">
              <a:extLst>
                <a:ext uri="{FF2B5EF4-FFF2-40B4-BE49-F238E27FC236}">
                  <a16:creationId xmlns:a16="http://schemas.microsoft.com/office/drawing/2014/main" id="{6BBD33AD-8222-490A-B90B-51DF51964DE5}"/>
                </a:ext>
              </a:extLst>
            </p:cNvPr>
            <p:cNvSpPr/>
            <p:nvPr/>
          </p:nvSpPr>
          <p:spPr>
            <a:xfrm>
              <a:off x="1449182" y="2076591"/>
              <a:ext cx="149149" cy="82728"/>
            </a:xfrm>
            <a:custGeom>
              <a:avLst/>
              <a:gdLst/>
              <a:ahLst/>
              <a:cxnLst/>
              <a:rect l="l" t="t" r="r" b="b"/>
              <a:pathLst>
                <a:path w="149149" h="82728">
                  <a:moveTo>
                    <a:pt x="74574" y="0"/>
                  </a:moveTo>
                  <a:cubicBezTo>
                    <a:pt x="111861" y="0"/>
                    <a:pt x="149149" y="20688"/>
                    <a:pt x="149149" y="41364"/>
                  </a:cubicBezTo>
                  <a:cubicBezTo>
                    <a:pt x="149149" y="62052"/>
                    <a:pt x="111861" y="82728"/>
                    <a:pt x="74574" y="82728"/>
                  </a:cubicBezTo>
                  <a:cubicBezTo>
                    <a:pt x="37287" y="82728"/>
                    <a:pt x="0" y="62052"/>
                    <a:pt x="0" y="41364"/>
                  </a:cubicBezTo>
                  <a:cubicBezTo>
                    <a:pt x="0" y="20688"/>
                    <a:pt x="37287" y="0"/>
                    <a:pt x="74574" y="0"/>
                  </a:cubicBezTo>
                  <a:close/>
                </a:path>
              </a:pathLst>
            </a:custGeom>
            <a:grpFill/>
            <a:ln w="12700" cap="sq">
              <a:solidFill>
                <a:srgbClr val="FEFFFE"/>
              </a:solidFill>
            </a:ln>
          </p:spPr>
        </p:sp>
        <p:sp>
          <p:nvSpPr>
            <p:cNvPr id="1265" name="Freeform 708">
              <a:extLst>
                <a:ext uri="{FF2B5EF4-FFF2-40B4-BE49-F238E27FC236}">
                  <a16:creationId xmlns:a16="http://schemas.microsoft.com/office/drawing/2014/main" id="{985A47BA-8564-4F7D-9976-A2CA76FC8E2A}"/>
                </a:ext>
              </a:extLst>
            </p:cNvPr>
            <p:cNvSpPr/>
            <p:nvPr/>
          </p:nvSpPr>
          <p:spPr>
            <a:xfrm>
              <a:off x="1449321" y="2076445"/>
              <a:ext cx="148869" cy="83020"/>
            </a:xfrm>
            <a:custGeom>
              <a:avLst/>
              <a:gdLst/>
              <a:ahLst/>
              <a:cxnLst/>
              <a:rect l="l" t="t" r="r" b="b"/>
              <a:pathLst>
                <a:path w="148869" h="83020">
                  <a:moveTo>
                    <a:pt x="74435" y="0"/>
                  </a:moveTo>
                  <a:cubicBezTo>
                    <a:pt x="111646" y="0"/>
                    <a:pt x="148870" y="20752"/>
                    <a:pt x="148870" y="41516"/>
                  </a:cubicBezTo>
                  <a:cubicBezTo>
                    <a:pt x="148870" y="62268"/>
                    <a:pt x="111646" y="83020"/>
                    <a:pt x="74435" y="83020"/>
                  </a:cubicBezTo>
                  <a:cubicBezTo>
                    <a:pt x="37224" y="83020"/>
                    <a:pt x="0" y="62268"/>
                    <a:pt x="0" y="41516"/>
                  </a:cubicBezTo>
                  <a:cubicBezTo>
                    <a:pt x="0" y="20752"/>
                    <a:pt x="37224" y="0"/>
                    <a:pt x="74435" y="0"/>
                  </a:cubicBezTo>
                </a:path>
              </a:pathLst>
            </a:custGeom>
            <a:grpFill/>
          </p:spPr>
        </p:sp>
        <p:sp>
          <p:nvSpPr>
            <p:cNvPr id="1266" name="Freeform 709">
              <a:extLst>
                <a:ext uri="{FF2B5EF4-FFF2-40B4-BE49-F238E27FC236}">
                  <a16:creationId xmlns:a16="http://schemas.microsoft.com/office/drawing/2014/main" id="{3C1F43A1-9E6B-4FDD-A4D9-FD0185B1FD9D}"/>
                </a:ext>
              </a:extLst>
            </p:cNvPr>
            <p:cNvSpPr/>
            <p:nvPr/>
          </p:nvSpPr>
          <p:spPr>
            <a:xfrm>
              <a:off x="1449321" y="2076445"/>
              <a:ext cx="148869" cy="83020"/>
            </a:xfrm>
            <a:custGeom>
              <a:avLst/>
              <a:gdLst/>
              <a:ahLst/>
              <a:cxnLst/>
              <a:rect l="l" t="t" r="r" b="b"/>
              <a:pathLst>
                <a:path w="148869" h="83020">
                  <a:moveTo>
                    <a:pt x="74435" y="0"/>
                  </a:moveTo>
                  <a:cubicBezTo>
                    <a:pt x="111646" y="0"/>
                    <a:pt x="148870" y="20752"/>
                    <a:pt x="148870" y="41516"/>
                  </a:cubicBezTo>
                  <a:cubicBezTo>
                    <a:pt x="148870" y="62268"/>
                    <a:pt x="111646" y="83020"/>
                    <a:pt x="74435" y="83020"/>
                  </a:cubicBezTo>
                  <a:cubicBezTo>
                    <a:pt x="37224" y="83020"/>
                    <a:pt x="0" y="62268"/>
                    <a:pt x="0" y="41516"/>
                  </a:cubicBezTo>
                  <a:cubicBezTo>
                    <a:pt x="0" y="20752"/>
                    <a:pt x="37224" y="0"/>
                    <a:pt x="74435" y="0"/>
                  </a:cubicBezTo>
                  <a:close/>
                </a:path>
              </a:pathLst>
            </a:custGeom>
            <a:grpFill/>
            <a:ln w="12700" cap="sq">
              <a:solidFill>
                <a:srgbClr val="FEFFFE"/>
              </a:solidFill>
            </a:ln>
          </p:spPr>
        </p:sp>
        <p:sp>
          <p:nvSpPr>
            <p:cNvPr id="1267" name="Freeform 710">
              <a:extLst>
                <a:ext uri="{FF2B5EF4-FFF2-40B4-BE49-F238E27FC236}">
                  <a16:creationId xmlns:a16="http://schemas.microsoft.com/office/drawing/2014/main" id="{AE2681A1-CBAD-47FC-8CFF-A0A5300A03E7}"/>
                </a:ext>
              </a:extLst>
            </p:cNvPr>
            <p:cNvSpPr/>
            <p:nvPr/>
          </p:nvSpPr>
          <p:spPr>
            <a:xfrm>
              <a:off x="1455011" y="2068273"/>
              <a:ext cx="137490" cy="64084"/>
            </a:xfrm>
            <a:custGeom>
              <a:avLst/>
              <a:gdLst/>
              <a:ahLst/>
              <a:cxnLst/>
              <a:rect l="l" t="t" r="r" b="b"/>
              <a:pathLst>
                <a:path w="137490" h="64084">
                  <a:moveTo>
                    <a:pt x="68745" y="0"/>
                  </a:moveTo>
                  <a:cubicBezTo>
                    <a:pt x="103124" y="0"/>
                    <a:pt x="137490" y="16027"/>
                    <a:pt x="137490" y="32042"/>
                  </a:cubicBezTo>
                  <a:cubicBezTo>
                    <a:pt x="137490" y="48069"/>
                    <a:pt x="103124" y="64084"/>
                    <a:pt x="68745" y="64084"/>
                  </a:cubicBezTo>
                  <a:cubicBezTo>
                    <a:pt x="34366" y="64084"/>
                    <a:pt x="0" y="48069"/>
                    <a:pt x="0" y="32042"/>
                  </a:cubicBezTo>
                  <a:cubicBezTo>
                    <a:pt x="0" y="16027"/>
                    <a:pt x="34366" y="0"/>
                    <a:pt x="68745" y="0"/>
                  </a:cubicBezTo>
                </a:path>
              </a:pathLst>
            </a:custGeom>
            <a:grpFill/>
          </p:spPr>
        </p:sp>
        <p:sp>
          <p:nvSpPr>
            <p:cNvPr id="1268" name="Freeform 711">
              <a:extLst>
                <a:ext uri="{FF2B5EF4-FFF2-40B4-BE49-F238E27FC236}">
                  <a16:creationId xmlns:a16="http://schemas.microsoft.com/office/drawing/2014/main" id="{35E40B02-F744-4771-9FD5-7914F71D22DA}"/>
                </a:ext>
              </a:extLst>
            </p:cNvPr>
            <p:cNvSpPr/>
            <p:nvPr/>
          </p:nvSpPr>
          <p:spPr>
            <a:xfrm>
              <a:off x="1455011" y="2068273"/>
              <a:ext cx="137490" cy="64084"/>
            </a:xfrm>
            <a:custGeom>
              <a:avLst/>
              <a:gdLst/>
              <a:ahLst/>
              <a:cxnLst/>
              <a:rect l="l" t="t" r="r" b="b"/>
              <a:pathLst>
                <a:path w="137490" h="64084">
                  <a:moveTo>
                    <a:pt x="68745" y="0"/>
                  </a:moveTo>
                  <a:cubicBezTo>
                    <a:pt x="103124" y="0"/>
                    <a:pt x="137490" y="16027"/>
                    <a:pt x="137490" y="32042"/>
                  </a:cubicBezTo>
                  <a:cubicBezTo>
                    <a:pt x="137490" y="48069"/>
                    <a:pt x="103124" y="64084"/>
                    <a:pt x="68745" y="64084"/>
                  </a:cubicBezTo>
                  <a:cubicBezTo>
                    <a:pt x="34366" y="64084"/>
                    <a:pt x="0" y="48069"/>
                    <a:pt x="0" y="32042"/>
                  </a:cubicBezTo>
                  <a:cubicBezTo>
                    <a:pt x="0" y="16027"/>
                    <a:pt x="34366" y="0"/>
                    <a:pt x="68745" y="0"/>
                  </a:cubicBezTo>
                  <a:close/>
                </a:path>
              </a:pathLst>
            </a:custGeom>
            <a:grpFill/>
            <a:ln w="12700" cap="sq">
              <a:solidFill>
                <a:srgbClr val="FEFFFE"/>
              </a:solidFill>
            </a:ln>
          </p:spPr>
        </p:sp>
        <p:sp>
          <p:nvSpPr>
            <p:cNvPr id="1269" name="Freeform 712">
              <a:extLst>
                <a:ext uri="{FF2B5EF4-FFF2-40B4-BE49-F238E27FC236}">
                  <a16:creationId xmlns:a16="http://schemas.microsoft.com/office/drawing/2014/main" id="{BA846708-C6CE-4A95-B747-A3814C44DE23}"/>
                </a:ext>
              </a:extLst>
            </p:cNvPr>
            <p:cNvSpPr/>
            <p:nvPr/>
          </p:nvSpPr>
          <p:spPr>
            <a:xfrm>
              <a:off x="1455151" y="2068129"/>
              <a:ext cx="137211" cy="64376"/>
            </a:xfrm>
            <a:custGeom>
              <a:avLst/>
              <a:gdLst/>
              <a:ahLst/>
              <a:cxnLst/>
              <a:rect l="l" t="t" r="r" b="b"/>
              <a:pathLst>
                <a:path w="137211" h="64376">
                  <a:moveTo>
                    <a:pt x="68605" y="0"/>
                  </a:moveTo>
                  <a:cubicBezTo>
                    <a:pt x="102908" y="0"/>
                    <a:pt x="137211" y="16091"/>
                    <a:pt x="137211" y="32194"/>
                  </a:cubicBezTo>
                  <a:cubicBezTo>
                    <a:pt x="137211" y="48285"/>
                    <a:pt x="102908" y="64376"/>
                    <a:pt x="68605" y="64376"/>
                  </a:cubicBezTo>
                  <a:cubicBezTo>
                    <a:pt x="34302" y="64376"/>
                    <a:pt x="0" y="48285"/>
                    <a:pt x="0" y="32194"/>
                  </a:cubicBezTo>
                  <a:cubicBezTo>
                    <a:pt x="0" y="16091"/>
                    <a:pt x="34302" y="0"/>
                    <a:pt x="68605" y="0"/>
                  </a:cubicBezTo>
                </a:path>
              </a:pathLst>
            </a:custGeom>
            <a:grpFill/>
          </p:spPr>
        </p:sp>
        <p:sp>
          <p:nvSpPr>
            <p:cNvPr id="1270" name="Freeform 713">
              <a:extLst>
                <a:ext uri="{FF2B5EF4-FFF2-40B4-BE49-F238E27FC236}">
                  <a16:creationId xmlns:a16="http://schemas.microsoft.com/office/drawing/2014/main" id="{43FD9A7C-7C00-4F65-B95A-9C00DDA6710C}"/>
                </a:ext>
              </a:extLst>
            </p:cNvPr>
            <p:cNvSpPr/>
            <p:nvPr/>
          </p:nvSpPr>
          <p:spPr>
            <a:xfrm>
              <a:off x="1455151" y="2068129"/>
              <a:ext cx="137211" cy="64376"/>
            </a:xfrm>
            <a:custGeom>
              <a:avLst/>
              <a:gdLst/>
              <a:ahLst/>
              <a:cxnLst/>
              <a:rect l="l" t="t" r="r" b="b"/>
              <a:pathLst>
                <a:path w="137211" h="64376">
                  <a:moveTo>
                    <a:pt x="68605" y="0"/>
                  </a:moveTo>
                  <a:cubicBezTo>
                    <a:pt x="102908" y="0"/>
                    <a:pt x="137211" y="16091"/>
                    <a:pt x="137211" y="32194"/>
                  </a:cubicBezTo>
                  <a:cubicBezTo>
                    <a:pt x="137211" y="48285"/>
                    <a:pt x="102908" y="64376"/>
                    <a:pt x="68605" y="64376"/>
                  </a:cubicBezTo>
                  <a:cubicBezTo>
                    <a:pt x="34302" y="64376"/>
                    <a:pt x="0" y="48285"/>
                    <a:pt x="0" y="32194"/>
                  </a:cubicBezTo>
                  <a:cubicBezTo>
                    <a:pt x="0" y="16091"/>
                    <a:pt x="34302" y="0"/>
                    <a:pt x="68605" y="0"/>
                  </a:cubicBezTo>
                  <a:close/>
                </a:path>
              </a:pathLst>
            </a:custGeom>
            <a:grpFill/>
            <a:ln w="12700" cap="sq">
              <a:solidFill>
                <a:srgbClr val="FEFFFE"/>
              </a:solidFill>
            </a:ln>
          </p:spPr>
        </p:sp>
        <p:sp>
          <p:nvSpPr>
            <p:cNvPr id="1271" name="Freeform 714">
              <a:extLst>
                <a:ext uri="{FF2B5EF4-FFF2-40B4-BE49-F238E27FC236}">
                  <a16:creationId xmlns:a16="http://schemas.microsoft.com/office/drawing/2014/main" id="{EB23DBCE-F156-478A-9D55-AF8E9AAB3891}"/>
                </a:ext>
              </a:extLst>
            </p:cNvPr>
            <p:cNvSpPr/>
            <p:nvPr/>
          </p:nvSpPr>
          <p:spPr>
            <a:xfrm>
              <a:off x="1449182" y="2055297"/>
              <a:ext cx="149149" cy="82728"/>
            </a:xfrm>
            <a:custGeom>
              <a:avLst/>
              <a:gdLst/>
              <a:ahLst/>
              <a:cxnLst/>
              <a:rect l="l" t="t" r="r" b="b"/>
              <a:pathLst>
                <a:path w="149149" h="82728">
                  <a:moveTo>
                    <a:pt x="74574" y="0"/>
                  </a:moveTo>
                  <a:cubicBezTo>
                    <a:pt x="111861" y="0"/>
                    <a:pt x="149149" y="20688"/>
                    <a:pt x="149149" y="41364"/>
                  </a:cubicBezTo>
                  <a:cubicBezTo>
                    <a:pt x="149149" y="62052"/>
                    <a:pt x="111861" y="82728"/>
                    <a:pt x="74574" y="82728"/>
                  </a:cubicBezTo>
                  <a:cubicBezTo>
                    <a:pt x="37287" y="82728"/>
                    <a:pt x="0" y="62052"/>
                    <a:pt x="0" y="41364"/>
                  </a:cubicBezTo>
                  <a:cubicBezTo>
                    <a:pt x="0" y="20688"/>
                    <a:pt x="37287" y="0"/>
                    <a:pt x="74574" y="0"/>
                  </a:cubicBezTo>
                </a:path>
              </a:pathLst>
            </a:custGeom>
            <a:grpFill/>
          </p:spPr>
        </p:sp>
        <p:sp>
          <p:nvSpPr>
            <p:cNvPr id="1272" name="Freeform 715">
              <a:extLst>
                <a:ext uri="{FF2B5EF4-FFF2-40B4-BE49-F238E27FC236}">
                  <a16:creationId xmlns:a16="http://schemas.microsoft.com/office/drawing/2014/main" id="{D9E8B7F2-2839-4EBB-BE8F-BE9D029AC9DE}"/>
                </a:ext>
              </a:extLst>
            </p:cNvPr>
            <p:cNvSpPr/>
            <p:nvPr/>
          </p:nvSpPr>
          <p:spPr>
            <a:xfrm>
              <a:off x="1449182" y="2055297"/>
              <a:ext cx="149149" cy="82728"/>
            </a:xfrm>
            <a:custGeom>
              <a:avLst/>
              <a:gdLst/>
              <a:ahLst/>
              <a:cxnLst/>
              <a:rect l="l" t="t" r="r" b="b"/>
              <a:pathLst>
                <a:path w="149149" h="82728">
                  <a:moveTo>
                    <a:pt x="74574" y="0"/>
                  </a:moveTo>
                  <a:cubicBezTo>
                    <a:pt x="111861" y="0"/>
                    <a:pt x="149149" y="20688"/>
                    <a:pt x="149149" y="41364"/>
                  </a:cubicBezTo>
                  <a:cubicBezTo>
                    <a:pt x="149149" y="62052"/>
                    <a:pt x="111861" y="82728"/>
                    <a:pt x="74574" y="82728"/>
                  </a:cubicBezTo>
                  <a:cubicBezTo>
                    <a:pt x="37287" y="82728"/>
                    <a:pt x="0" y="62052"/>
                    <a:pt x="0" y="41364"/>
                  </a:cubicBezTo>
                  <a:cubicBezTo>
                    <a:pt x="0" y="20688"/>
                    <a:pt x="37287" y="0"/>
                    <a:pt x="74574" y="0"/>
                  </a:cubicBezTo>
                  <a:close/>
                </a:path>
              </a:pathLst>
            </a:custGeom>
            <a:grpFill/>
            <a:ln w="12700" cap="sq">
              <a:solidFill>
                <a:srgbClr val="FEFFFE"/>
              </a:solidFill>
            </a:ln>
          </p:spPr>
        </p:sp>
        <p:sp>
          <p:nvSpPr>
            <p:cNvPr id="1273" name="Freeform 716">
              <a:extLst>
                <a:ext uri="{FF2B5EF4-FFF2-40B4-BE49-F238E27FC236}">
                  <a16:creationId xmlns:a16="http://schemas.microsoft.com/office/drawing/2014/main" id="{61080E08-6B79-4815-BEAD-9F94A1AC6543}"/>
                </a:ext>
              </a:extLst>
            </p:cNvPr>
            <p:cNvSpPr/>
            <p:nvPr/>
          </p:nvSpPr>
          <p:spPr>
            <a:xfrm>
              <a:off x="1449321" y="2055151"/>
              <a:ext cx="148869" cy="83020"/>
            </a:xfrm>
            <a:custGeom>
              <a:avLst/>
              <a:gdLst/>
              <a:ahLst/>
              <a:cxnLst/>
              <a:rect l="l" t="t" r="r" b="b"/>
              <a:pathLst>
                <a:path w="148869" h="83020">
                  <a:moveTo>
                    <a:pt x="74435" y="0"/>
                  </a:moveTo>
                  <a:cubicBezTo>
                    <a:pt x="111646" y="0"/>
                    <a:pt x="148870" y="20752"/>
                    <a:pt x="148870" y="41516"/>
                  </a:cubicBezTo>
                  <a:cubicBezTo>
                    <a:pt x="148870" y="62268"/>
                    <a:pt x="111646" y="83020"/>
                    <a:pt x="74435" y="83020"/>
                  </a:cubicBezTo>
                  <a:cubicBezTo>
                    <a:pt x="37224" y="83020"/>
                    <a:pt x="0" y="62268"/>
                    <a:pt x="0" y="41516"/>
                  </a:cubicBezTo>
                  <a:cubicBezTo>
                    <a:pt x="0" y="20752"/>
                    <a:pt x="37224" y="0"/>
                    <a:pt x="74435" y="0"/>
                  </a:cubicBezTo>
                </a:path>
              </a:pathLst>
            </a:custGeom>
            <a:grpFill/>
          </p:spPr>
        </p:sp>
        <p:sp>
          <p:nvSpPr>
            <p:cNvPr id="1274" name="Freeform 717">
              <a:extLst>
                <a:ext uri="{FF2B5EF4-FFF2-40B4-BE49-F238E27FC236}">
                  <a16:creationId xmlns:a16="http://schemas.microsoft.com/office/drawing/2014/main" id="{7C6C7E9F-9E63-41D5-8111-07F605EAD325}"/>
                </a:ext>
              </a:extLst>
            </p:cNvPr>
            <p:cNvSpPr/>
            <p:nvPr/>
          </p:nvSpPr>
          <p:spPr>
            <a:xfrm>
              <a:off x="1449321" y="2055151"/>
              <a:ext cx="148869" cy="83020"/>
            </a:xfrm>
            <a:custGeom>
              <a:avLst/>
              <a:gdLst/>
              <a:ahLst/>
              <a:cxnLst/>
              <a:rect l="l" t="t" r="r" b="b"/>
              <a:pathLst>
                <a:path w="148869" h="83020">
                  <a:moveTo>
                    <a:pt x="74435" y="0"/>
                  </a:moveTo>
                  <a:cubicBezTo>
                    <a:pt x="111646" y="0"/>
                    <a:pt x="148870" y="20752"/>
                    <a:pt x="148870" y="41516"/>
                  </a:cubicBezTo>
                  <a:cubicBezTo>
                    <a:pt x="148870" y="62268"/>
                    <a:pt x="111646" y="83020"/>
                    <a:pt x="74435" y="83020"/>
                  </a:cubicBezTo>
                  <a:cubicBezTo>
                    <a:pt x="37224" y="83020"/>
                    <a:pt x="0" y="62268"/>
                    <a:pt x="0" y="41516"/>
                  </a:cubicBezTo>
                  <a:cubicBezTo>
                    <a:pt x="0" y="20752"/>
                    <a:pt x="37224" y="0"/>
                    <a:pt x="74435" y="0"/>
                  </a:cubicBezTo>
                  <a:close/>
                </a:path>
              </a:pathLst>
            </a:custGeom>
            <a:grpFill/>
            <a:ln w="12700" cap="sq">
              <a:solidFill>
                <a:srgbClr val="FEFFFE"/>
              </a:solidFill>
            </a:ln>
          </p:spPr>
        </p:sp>
        <p:sp>
          <p:nvSpPr>
            <p:cNvPr id="1275" name="Freeform 718">
              <a:extLst>
                <a:ext uri="{FF2B5EF4-FFF2-40B4-BE49-F238E27FC236}">
                  <a16:creationId xmlns:a16="http://schemas.microsoft.com/office/drawing/2014/main" id="{2C58AB41-7D3A-45CE-862E-BC4964F7CDB2}"/>
                </a:ext>
              </a:extLst>
            </p:cNvPr>
            <p:cNvSpPr/>
            <p:nvPr/>
          </p:nvSpPr>
          <p:spPr>
            <a:xfrm>
              <a:off x="1455011" y="2046980"/>
              <a:ext cx="137490" cy="64084"/>
            </a:xfrm>
            <a:custGeom>
              <a:avLst/>
              <a:gdLst/>
              <a:ahLst/>
              <a:cxnLst/>
              <a:rect l="l" t="t" r="r" b="b"/>
              <a:pathLst>
                <a:path w="137490" h="64084">
                  <a:moveTo>
                    <a:pt x="68745" y="0"/>
                  </a:moveTo>
                  <a:cubicBezTo>
                    <a:pt x="103124" y="0"/>
                    <a:pt x="137490" y="16027"/>
                    <a:pt x="137490" y="32042"/>
                  </a:cubicBezTo>
                  <a:cubicBezTo>
                    <a:pt x="137490" y="48069"/>
                    <a:pt x="103124" y="64084"/>
                    <a:pt x="68745" y="64084"/>
                  </a:cubicBezTo>
                  <a:cubicBezTo>
                    <a:pt x="34366" y="64084"/>
                    <a:pt x="0" y="48069"/>
                    <a:pt x="0" y="32042"/>
                  </a:cubicBezTo>
                  <a:cubicBezTo>
                    <a:pt x="0" y="16027"/>
                    <a:pt x="34366" y="0"/>
                    <a:pt x="68745" y="0"/>
                  </a:cubicBezTo>
                </a:path>
              </a:pathLst>
            </a:custGeom>
            <a:grpFill/>
          </p:spPr>
        </p:sp>
        <p:sp>
          <p:nvSpPr>
            <p:cNvPr id="1276" name="Freeform 719">
              <a:extLst>
                <a:ext uri="{FF2B5EF4-FFF2-40B4-BE49-F238E27FC236}">
                  <a16:creationId xmlns:a16="http://schemas.microsoft.com/office/drawing/2014/main" id="{8B7385E3-41A3-4B44-B434-E3CE5B5B035B}"/>
                </a:ext>
              </a:extLst>
            </p:cNvPr>
            <p:cNvSpPr/>
            <p:nvPr/>
          </p:nvSpPr>
          <p:spPr>
            <a:xfrm>
              <a:off x="1455011" y="2046980"/>
              <a:ext cx="137490" cy="64084"/>
            </a:xfrm>
            <a:custGeom>
              <a:avLst/>
              <a:gdLst/>
              <a:ahLst/>
              <a:cxnLst/>
              <a:rect l="l" t="t" r="r" b="b"/>
              <a:pathLst>
                <a:path w="137490" h="64084">
                  <a:moveTo>
                    <a:pt x="68745" y="0"/>
                  </a:moveTo>
                  <a:cubicBezTo>
                    <a:pt x="103124" y="0"/>
                    <a:pt x="137490" y="16027"/>
                    <a:pt x="137490" y="32042"/>
                  </a:cubicBezTo>
                  <a:cubicBezTo>
                    <a:pt x="137490" y="48069"/>
                    <a:pt x="103124" y="64084"/>
                    <a:pt x="68745" y="64084"/>
                  </a:cubicBezTo>
                  <a:cubicBezTo>
                    <a:pt x="34366" y="64084"/>
                    <a:pt x="0" y="48069"/>
                    <a:pt x="0" y="32042"/>
                  </a:cubicBezTo>
                  <a:cubicBezTo>
                    <a:pt x="0" y="16027"/>
                    <a:pt x="34366" y="0"/>
                    <a:pt x="68745" y="0"/>
                  </a:cubicBezTo>
                  <a:close/>
                </a:path>
              </a:pathLst>
            </a:custGeom>
            <a:grpFill/>
            <a:ln w="12700" cap="sq">
              <a:solidFill>
                <a:srgbClr val="FEFFFE"/>
              </a:solidFill>
            </a:ln>
          </p:spPr>
        </p:sp>
        <p:sp>
          <p:nvSpPr>
            <p:cNvPr id="1277" name="Freeform 720">
              <a:extLst>
                <a:ext uri="{FF2B5EF4-FFF2-40B4-BE49-F238E27FC236}">
                  <a16:creationId xmlns:a16="http://schemas.microsoft.com/office/drawing/2014/main" id="{D689FFDE-271D-4B0B-909B-9BB21D281D3C}"/>
                </a:ext>
              </a:extLst>
            </p:cNvPr>
            <p:cNvSpPr/>
            <p:nvPr/>
          </p:nvSpPr>
          <p:spPr>
            <a:xfrm>
              <a:off x="1455151" y="2046835"/>
              <a:ext cx="137211" cy="64376"/>
            </a:xfrm>
            <a:custGeom>
              <a:avLst/>
              <a:gdLst/>
              <a:ahLst/>
              <a:cxnLst/>
              <a:rect l="l" t="t" r="r" b="b"/>
              <a:pathLst>
                <a:path w="137211" h="64376">
                  <a:moveTo>
                    <a:pt x="68605" y="0"/>
                  </a:moveTo>
                  <a:cubicBezTo>
                    <a:pt x="102908" y="0"/>
                    <a:pt x="137211" y="16091"/>
                    <a:pt x="137211" y="32194"/>
                  </a:cubicBezTo>
                  <a:cubicBezTo>
                    <a:pt x="137211" y="48285"/>
                    <a:pt x="102908" y="64376"/>
                    <a:pt x="68605" y="64376"/>
                  </a:cubicBezTo>
                  <a:cubicBezTo>
                    <a:pt x="34302" y="64376"/>
                    <a:pt x="0" y="48285"/>
                    <a:pt x="0" y="32194"/>
                  </a:cubicBezTo>
                  <a:cubicBezTo>
                    <a:pt x="0" y="16091"/>
                    <a:pt x="34302" y="0"/>
                    <a:pt x="68605" y="0"/>
                  </a:cubicBezTo>
                </a:path>
              </a:pathLst>
            </a:custGeom>
            <a:grpFill/>
          </p:spPr>
        </p:sp>
        <p:sp>
          <p:nvSpPr>
            <p:cNvPr id="1278" name="Freeform 721">
              <a:extLst>
                <a:ext uri="{FF2B5EF4-FFF2-40B4-BE49-F238E27FC236}">
                  <a16:creationId xmlns:a16="http://schemas.microsoft.com/office/drawing/2014/main" id="{14ED92E1-7B61-4B7D-8763-769CFEDFDEDF}"/>
                </a:ext>
              </a:extLst>
            </p:cNvPr>
            <p:cNvSpPr/>
            <p:nvPr/>
          </p:nvSpPr>
          <p:spPr>
            <a:xfrm>
              <a:off x="1455151" y="2046835"/>
              <a:ext cx="137211" cy="64376"/>
            </a:xfrm>
            <a:custGeom>
              <a:avLst/>
              <a:gdLst/>
              <a:ahLst/>
              <a:cxnLst/>
              <a:rect l="l" t="t" r="r" b="b"/>
              <a:pathLst>
                <a:path w="137211" h="64376">
                  <a:moveTo>
                    <a:pt x="68605" y="0"/>
                  </a:moveTo>
                  <a:cubicBezTo>
                    <a:pt x="102908" y="0"/>
                    <a:pt x="137211" y="16091"/>
                    <a:pt x="137211" y="32194"/>
                  </a:cubicBezTo>
                  <a:cubicBezTo>
                    <a:pt x="137211" y="48285"/>
                    <a:pt x="102908" y="64376"/>
                    <a:pt x="68605" y="64376"/>
                  </a:cubicBezTo>
                  <a:cubicBezTo>
                    <a:pt x="34302" y="64376"/>
                    <a:pt x="0" y="48285"/>
                    <a:pt x="0" y="32194"/>
                  </a:cubicBezTo>
                  <a:cubicBezTo>
                    <a:pt x="0" y="16091"/>
                    <a:pt x="34302" y="0"/>
                    <a:pt x="68605" y="0"/>
                  </a:cubicBezTo>
                  <a:close/>
                </a:path>
              </a:pathLst>
            </a:custGeom>
            <a:grpFill/>
            <a:ln w="12700" cap="sq">
              <a:solidFill>
                <a:srgbClr val="FEFFFE"/>
              </a:solidFill>
            </a:ln>
          </p:spPr>
        </p:sp>
        <p:sp>
          <p:nvSpPr>
            <p:cNvPr id="1279" name="Freeform 722">
              <a:extLst>
                <a:ext uri="{FF2B5EF4-FFF2-40B4-BE49-F238E27FC236}">
                  <a16:creationId xmlns:a16="http://schemas.microsoft.com/office/drawing/2014/main" id="{4E1919D4-114B-4334-87A5-24377692BF42}"/>
                </a:ext>
              </a:extLst>
            </p:cNvPr>
            <p:cNvSpPr/>
            <p:nvPr/>
          </p:nvSpPr>
          <p:spPr>
            <a:xfrm>
              <a:off x="1449182" y="2034003"/>
              <a:ext cx="149149" cy="82728"/>
            </a:xfrm>
            <a:custGeom>
              <a:avLst/>
              <a:gdLst/>
              <a:ahLst/>
              <a:cxnLst/>
              <a:rect l="l" t="t" r="r" b="b"/>
              <a:pathLst>
                <a:path w="149149" h="82728">
                  <a:moveTo>
                    <a:pt x="74574" y="0"/>
                  </a:moveTo>
                  <a:cubicBezTo>
                    <a:pt x="111861" y="0"/>
                    <a:pt x="149149" y="20688"/>
                    <a:pt x="149149" y="41364"/>
                  </a:cubicBezTo>
                  <a:cubicBezTo>
                    <a:pt x="149149" y="62052"/>
                    <a:pt x="111861" y="82728"/>
                    <a:pt x="74574" y="82728"/>
                  </a:cubicBezTo>
                  <a:cubicBezTo>
                    <a:pt x="37287" y="82728"/>
                    <a:pt x="0" y="62052"/>
                    <a:pt x="0" y="41364"/>
                  </a:cubicBezTo>
                  <a:cubicBezTo>
                    <a:pt x="0" y="20688"/>
                    <a:pt x="37287" y="0"/>
                    <a:pt x="74574" y="0"/>
                  </a:cubicBezTo>
                </a:path>
              </a:pathLst>
            </a:custGeom>
            <a:grpFill/>
          </p:spPr>
        </p:sp>
        <p:sp>
          <p:nvSpPr>
            <p:cNvPr id="1280" name="Freeform 723">
              <a:extLst>
                <a:ext uri="{FF2B5EF4-FFF2-40B4-BE49-F238E27FC236}">
                  <a16:creationId xmlns:a16="http://schemas.microsoft.com/office/drawing/2014/main" id="{F8DCB9D2-2885-4430-8176-E07E6FF11622}"/>
                </a:ext>
              </a:extLst>
            </p:cNvPr>
            <p:cNvSpPr/>
            <p:nvPr/>
          </p:nvSpPr>
          <p:spPr>
            <a:xfrm>
              <a:off x="1449182" y="2034003"/>
              <a:ext cx="149149" cy="82728"/>
            </a:xfrm>
            <a:custGeom>
              <a:avLst/>
              <a:gdLst/>
              <a:ahLst/>
              <a:cxnLst/>
              <a:rect l="l" t="t" r="r" b="b"/>
              <a:pathLst>
                <a:path w="149149" h="82728">
                  <a:moveTo>
                    <a:pt x="74574" y="0"/>
                  </a:moveTo>
                  <a:cubicBezTo>
                    <a:pt x="111861" y="0"/>
                    <a:pt x="149149" y="20688"/>
                    <a:pt x="149149" y="41364"/>
                  </a:cubicBezTo>
                  <a:cubicBezTo>
                    <a:pt x="149149" y="62052"/>
                    <a:pt x="111861" y="82728"/>
                    <a:pt x="74574" y="82728"/>
                  </a:cubicBezTo>
                  <a:cubicBezTo>
                    <a:pt x="37287" y="82728"/>
                    <a:pt x="0" y="62052"/>
                    <a:pt x="0" y="41364"/>
                  </a:cubicBezTo>
                  <a:cubicBezTo>
                    <a:pt x="0" y="20688"/>
                    <a:pt x="37287" y="0"/>
                    <a:pt x="74574" y="0"/>
                  </a:cubicBezTo>
                  <a:close/>
                </a:path>
              </a:pathLst>
            </a:custGeom>
            <a:grpFill/>
            <a:ln w="12700" cap="sq">
              <a:solidFill>
                <a:srgbClr val="FEFFFE"/>
              </a:solidFill>
            </a:ln>
          </p:spPr>
        </p:sp>
        <p:sp>
          <p:nvSpPr>
            <p:cNvPr id="1281" name="Freeform 724">
              <a:extLst>
                <a:ext uri="{FF2B5EF4-FFF2-40B4-BE49-F238E27FC236}">
                  <a16:creationId xmlns:a16="http://schemas.microsoft.com/office/drawing/2014/main" id="{84D57F7F-74C8-42DE-B5C4-9445923F9C08}"/>
                </a:ext>
              </a:extLst>
            </p:cNvPr>
            <p:cNvSpPr/>
            <p:nvPr/>
          </p:nvSpPr>
          <p:spPr>
            <a:xfrm>
              <a:off x="1449321" y="2033857"/>
              <a:ext cx="148869" cy="83020"/>
            </a:xfrm>
            <a:custGeom>
              <a:avLst/>
              <a:gdLst/>
              <a:ahLst/>
              <a:cxnLst/>
              <a:rect l="l" t="t" r="r" b="b"/>
              <a:pathLst>
                <a:path w="148869" h="83020">
                  <a:moveTo>
                    <a:pt x="74435" y="0"/>
                  </a:moveTo>
                  <a:cubicBezTo>
                    <a:pt x="111646" y="0"/>
                    <a:pt x="148870" y="20752"/>
                    <a:pt x="148870" y="41504"/>
                  </a:cubicBezTo>
                  <a:cubicBezTo>
                    <a:pt x="148870" y="62268"/>
                    <a:pt x="111646" y="83020"/>
                    <a:pt x="74435" y="83020"/>
                  </a:cubicBezTo>
                  <a:cubicBezTo>
                    <a:pt x="37224" y="83020"/>
                    <a:pt x="0" y="62268"/>
                    <a:pt x="0" y="41504"/>
                  </a:cubicBezTo>
                  <a:cubicBezTo>
                    <a:pt x="0" y="20752"/>
                    <a:pt x="37224" y="0"/>
                    <a:pt x="74435" y="0"/>
                  </a:cubicBezTo>
                </a:path>
              </a:pathLst>
            </a:custGeom>
            <a:grpFill/>
          </p:spPr>
        </p:sp>
        <p:sp>
          <p:nvSpPr>
            <p:cNvPr id="1282" name="Freeform 725">
              <a:extLst>
                <a:ext uri="{FF2B5EF4-FFF2-40B4-BE49-F238E27FC236}">
                  <a16:creationId xmlns:a16="http://schemas.microsoft.com/office/drawing/2014/main" id="{E035333F-F30F-45A6-9735-C811FA7D9E3C}"/>
                </a:ext>
              </a:extLst>
            </p:cNvPr>
            <p:cNvSpPr/>
            <p:nvPr/>
          </p:nvSpPr>
          <p:spPr>
            <a:xfrm>
              <a:off x="1449321" y="2033857"/>
              <a:ext cx="148869" cy="83020"/>
            </a:xfrm>
            <a:custGeom>
              <a:avLst/>
              <a:gdLst/>
              <a:ahLst/>
              <a:cxnLst/>
              <a:rect l="l" t="t" r="r" b="b"/>
              <a:pathLst>
                <a:path w="148869" h="83020">
                  <a:moveTo>
                    <a:pt x="74435" y="0"/>
                  </a:moveTo>
                  <a:cubicBezTo>
                    <a:pt x="111646" y="0"/>
                    <a:pt x="148870" y="20752"/>
                    <a:pt x="148870" y="41504"/>
                  </a:cubicBezTo>
                  <a:cubicBezTo>
                    <a:pt x="148870" y="62268"/>
                    <a:pt x="111646" y="83020"/>
                    <a:pt x="74435" y="83020"/>
                  </a:cubicBezTo>
                  <a:cubicBezTo>
                    <a:pt x="37224" y="83020"/>
                    <a:pt x="0" y="62268"/>
                    <a:pt x="0" y="41504"/>
                  </a:cubicBezTo>
                  <a:cubicBezTo>
                    <a:pt x="0" y="20752"/>
                    <a:pt x="37224" y="0"/>
                    <a:pt x="74435" y="0"/>
                  </a:cubicBezTo>
                  <a:close/>
                </a:path>
              </a:pathLst>
            </a:custGeom>
            <a:grpFill/>
            <a:ln w="12700" cap="sq">
              <a:solidFill>
                <a:srgbClr val="FEFFFE"/>
              </a:solidFill>
            </a:ln>
          </p:spPr>
        </p:sp>
        <p:sp>
          <p:nvSpPr>
            <p:cNvPr id="1283" name="Freeform 726">
              <a:extLst>
                <a:ext uri="{FF2B5EF4-FFF2-40B4-BE49-F238E27FC236}">
                  <a16:creationId xmlns:a16="http://schemas.microsoft.com/office/drawing/2014/main" id="{92E8651D-365E-4059-AD49-2AC9307EE2DE}"/>
                </a:ext>
              </a:extLst>
            </p:cNvPr>
            <p:cNvSpPr/>
            <p:nvPr/>
          </p:nvSpPr>
          <p:spPr>
            <a:xfrm>
              <a:off x="1455011" y="2025686"/>
              <a:ext cx="137490" cy="64084"/>
            </a:xfrm>
            <a:custGeom>
              <a:avLst/>
              <a:gdLst/>
              <a:ahLst/>
              <a:cxnLst/>
              <a:rect l="l" t="t" r="r" b="b"/>
              <a:pathLst>
                <a:path w="137490" h="64084">
                  <a:moveTo>
                    <a:pt x="68745" y="0"/>
                  </a:moveTo>
                  <a:cubicBezTo>
                    <a:pt x="103124" y="0"/>
                    <a:pt x="137490" y="16027"/>
                    <a:pt x="137490" y="32042"/>
                  </a:cubicBezTo>
                  <a:cubicBezTo>
                    <a:pt x="137490" y="48069"/>
                    <a:pt x="103124" y="64084"/>
                    <a:pt x="68745" y="64084"/>
                  </a:cubicBezTo>
                  <a:cubicBezTo>
                    <a:pt x="34366" y="64084"/>
                    <a:pt x="0" y="48069"/>
                    <a:pt x="0" y="32042"/>
                  </a:cubicBezTo>
                  <a:cubicBezTo>
                    <a:pt x="0" y="16027"/>
                    <a:pt x="34366" y="0"/>
                    <a:pt x="68745" y="0"/>
                  </a:cubicBezTo>
                </a:path>
              </a:pathLst>
            </a:custGeom>
            <a:grpFill/>
          </p:spPr>
        </p:sp>
        <p:sp>
          <p:nvSpPr>
            <p:cNvPr id="1284" name="Freeform 727">
              <a:extLst>
                <a:ext uri="{FF2B5EF4-FFF2-40B4-BE49-F238E27FC236}">
                  <a16:creationId xmlns:a16="http://schemas.microsoft.com/office/drawing/2014/main" id="{220A0220-0E28-44A7-A427-22FE11118542}"/>
                </a:ext>
              </a:extLst>
            </p:cNvPr>
            <p:cNvSpPr/>
            <p:nvPr/>
          </p:nvSpPr>
          <p:spPr>
            <a:xfrm>
              <a:off x="1455011" y="2025686"/>
              <a:ext cx="137490" cy="64084"/>
            </a:xfrm>
            <a:custGeom>
              <a:avLst/>
              <a:gdLst/>
              <a:ahLst/>
              <a:cxnLst/>
              <a:rect l="l" t="t" r="r" b="b"/>
              <a:pathLst>
                <a:path w="137490" h="64084">
                  <a:moveTo>
                    <a:pt x="68745" y="0"/>
                  </a:moveTo>
                  <a:cubicBezTo>
                    <a:pt x="103124" y="0"/>
                    <a:pt x="137490" y="16027"/>
                    <a:pt x="137490" y="32042"/>
                  </a:cubicBezTo>
                  <a:cubicBezTo>
                    <a:pt x="137490" y="48069"/>
                    <a:pt x="103124" y="64084"/>
                    <a:pt x="68745" y="64084"/>
                  </a:cubicBezTo>
                  <a:cubicBezTo>
                    <a:pt x="34366" y="64084"/>
                    <a:pt x="0" y="48069"/>
                    <a:pt x="0" y="32042"/>
                  </a:cubicBezTo>
                  <a:cubicBezTo>
                    <a:pt x="0" y="16027"/>
                    <a:pt x="34366" y="0"/>
                    <a:pt x="68745" y="0"/>
                  </a:cubicBezTo>
                  <a:close/>
                </a:path>
              </a:pathLst>
            </a:custGeom>
            <a:grpFill/>
            <a:ln w="12700" cap="sq">
              <a:solidFill>
                <a:srgbClr val="FEFFFE"/>
              </a:solidFill>
            </a:ln>
          </p:spPr>
        </p:sp>
        <p:sp>
          <p:nvSpPr>
            <p:cNvPr id="1285" name="Freeform 728">
              <a:extLst>
                <a:ext uri="{FF2B5EF4-FFF2-40B4-BE49-F238E27FC236}">
                  <a16:creationId xmlns:a16="http://schemas.microsoft.com/office/drawing/2014/main" id="{CDBA64DF-1B0A-498F-AA9E-63297E5DAD14}"/>
                </a:ext>
              </a:extLst>
            </p:cNvPr>
            <p:cNvSpPr/>
            <p:nvPr/>
          </p:nvSpPr>
          <p:spPr>
            <a:xfrm>
              <a:off x="1455151" y="2025540"/>
              <a:ext cx="137211" cy="64376"/>
            </a:xfrm>
            <a:custGeom>
              <a:avLst/>
              <a:gdLst/>
              <a:ahLst/>
              <a:cxnLst/>
              <a:rect l="l" t="t" r="r" b="b"/>
              <a:pathLst>
                <a:path w="137211" h="64376">
                  <a:moveTo>
                    <a:pt x="68605" y="0"/>
                  </a:moveTo>
                  <a:cubicBezTo>
                    <a:pt x="102908" y="0"/>
                    <a:pt x="137211" y="16090"/>
                    <a:pt x="137211" y="32194"/>
                  </a:cubicBezTo>
                  <a:cubicBezTo>
                    <a:pt x="137211" y="48285"/>
                    <a:pt x="102908" y="64376"/>
                    <a:pt x="68605" y="64376"/>
                  </a:cubicBezTo>
                  <a:cubicBezTo>
                    <a:pt x="34302" y="64376"/>
                    <a:pt x="0" y="48285"/>
                    <a:pt x="0" y="32194"/>
                  </a:cubicBezTo>
                  <a:cubicBezTo>
                    <a:pt x="0" y="16090"/>
                    <a:pt x="34302" y="0"/>
                    <a:pt x="68605" y="0"/>
                  </a:cubicBezTo>
                </a:path>
              </a:pathLst>
            </a:custGeom>
            <a:grpFill/>
          </p:spPr>
        </p:sp>
        <p:sp>
          <p:nvSpPr>
            <p:cNvPr id="1286" name="Freeform 729">
              <a:extLst>
                <a:ext uri="{FF2B5EF4-FFF2-40B4-BE49-F238E27FC236}">
                  <a16:creationId xmlns:a16="http://schemas.microsoft.com/office/drawing/2014/main" id="{83771590-B11D-45BC-A7CE-DA9C63F1517D}"/>
                </a:ext>
              </a:extLst>
            </p:cNvPr>
            <p:cNvSpPr/>
            <p:nvPr/>
          </p:nvSpPr>
          <p:spPr>
            <a:xfrm>
              <a:off x="1455151" y="2025540"/>
              <a:ext cx="137211" cy="64376"/>
            </a:xfrm>
            <a:custGeom>
              <a:avLst/>
              <a:gdLst/>
              <a:ahLst/>
              <a:cxnLst/>
              <a:rect l="l" t="t" r="r" b="b"/>
              <a:pathLst>
                <a:path w="137211" h="64376">
                  <a:moveTo>
                    <a:pt x="68605" y="0"/>
                  </a:moveTo>
                  <a:cubicBezTo>
                    <a:pt x="102908" y="0"/>
                    <a:pt x="137211" y="16090"/>
                    <a:pt x="137211" y="32194"/>
                  </a:cubicBezTo>
                  <a:cubicBezTo>
                    <a:pt x="137211" y="48285"/>
                    <a:pt x="102908" y="64376"/>
                    <a:pt x="68605" y="64376"/>
                  </a:cubicBezTo>
                  <a:cubicBezTo>
                    <a:pt x="34302" y="64376"/>
                    <a:pt x="0" y="48285"/>
                    <a:pt x="0" y="32194"/>
                  </a:cubicBezTo>
                  <a:cubicBezTo>
                    <a:pt x="0" y="16090"/>
                    <a:pt x="34302" y="0"/>
                    <a:pt x="68605" y="0"/>
                  </a:cubicBezTo>
                  <a:close/>
                </a:path>
              </a:pathLst>
            </a:custGeom>
            <a:grpFill/>
            <a:ln w="12700" cap="sq">
              <a:solidFill>
                <a:srgbClr val="FEFFFE"/>
              </a:solidFill>
            </a:ln>
          </p:spPr>
        </p:sp>
        <p:sp>
          <p:nvSpPr>
            <p:cNvPr id="1287" name="Freeform 730">
              <a:extLst>
                <a:ext uri="{FF2B5EF4-FFF2-40B4-BE49-F238E27FC236}">
                  <a16:creationId xmlns:a16="http://schemas.microsoft.com/office/drawing/2014/main" id="{79774EA2-E6BF-44F1-99B8-71139F9B6A55}"/>
                </a:ext>
              </a:extLst>
            </p:cNvPr>
            <p:cNvSpPr/>
            <p:nvPr/>
          </p:nvSpPr>
          <p:spPr>
            <a:xfrm>
              <a:off x="1449182" y="2012706"/>
              <a:ext cx="149149" cy="82728"/>
            </a:xfrm>
            <a:custGeom>
              <a:avLst/>
              <a:gdLst/>
              <a:ahLst/>
              <a:cxnLst/>
              <a:rect l="l" t="t" r="r" b="b"/>
              <a:pathLst>
                <a:path w="149149" h="82728">
                  <a:moveTo>
                    <a:pt x="74574" y="0"/>
                  </a:moveTo>
                  <a:cubicBezTo>
                    <a:pt x="111861" y="0"/>
                    <a:pt x="149149" y="20688"/>
                    <a:pt x="149149" y="41364"/>
                  </a:cubicBezTo>
                  <a:cubicBezTo>
                    <a:pt x="149149" y="62052"/>
                    <a:pt x="111861" y="82728"/>
                    <a:pt x="74574" y="82728"/>
                  </a:cubicBezTo>
                  <a:cubicBezTo>
                    <a:pt x="37287" y="82728"/>
                    <a:pt x="0" y="62052"/>
                    <a:pt x="0" y="41364"/>
                  </a:cubicBezTo>
                  <a:cubicBezTo>
                    <a:pt x="0" y="20688"/>
                    <a:pt x="37287" y="0"/>
                    <a:pt x="74574" y="0"/>
                  </a:cubicBezTo>
                </a:path>
              </a:pathLst>
            </a:custGeom>
            <a:grpFill/>
          </p:spPr>
        </p:sp>
        <p:sp>
          <p:nvSpPr>
            <p:cNvPr id="1288" name="Freeform 731">
              <a:extLst>
                <a:ext uri="{FF2B5EF4-FFF2-40B4-BE49-F238E27FC236}">
                  <a16:creationId xmlns:a16="http://schemas.microsoft.com/office/drawing/2014/main" id="{B9F2426C-7F8F-4E07-92A0-3EBE92B67A10}"/>
                </a:ext>
              </a:extLst>
            </p:cNvPr>
            <p:cNvSpPr/>
            <p:nvPr/>
          </p:nvSpPr>
          <p:spPr>
            <a:xfrm>
              <a:off x="1449182" y="2012706"/>
              <a:ext cx="149149" cy="82728"/>
            </a:xfrm>
            <a:custGeom>
              <a:avLst/>
              <a:gdLst/>
              <a:ahLst/>
              <a:cxnLst/>
              <a:rect l="l" t="t" r="r" b="b"/>
              <a:pathLst>
                <a:path w="149149" h="82728">
                  <a:moveTo>
                    <a:pt x="74574" y="0"/>
                  </a:moveTo>
                  <a:cubicBezTo>
                    <a:pt x="111861" y="0"/>
                    <a:pt x="149149" y="20688"/>
                    <a:pt x="149149" y="41364"/>
                  </a:cubicBezTo>
                  <a:cubicBezTo>
                    <a:pt x="149149" y="62052"/>
                    <a:pt x="111861" y="82728"/>
                    <a:pt x="74574" y="82728"/>
                  </a:cubicBezTo>
                  <a:cubicBezTo>
                    <a:pt x="37287" y="82728"/>
                    <a:pt x="0" y="62052"/>
                    <a:pt x="0" y="41364"/>
                  </a:cubicBezTo>
                  <a:cubicBezTo>
                    <a:pt x="0" y="20688"/>
                    <a:pt x="37287" y="0"/>
                    <a:pt x="74574" y="0"/>
                  </a:cubicBezTo>
                  <a:close/>
                </a:path>
              </a:pathLst>
            </a:custGeom>
            <a:grpFill/>
            <a:ln w="12700" cap="sq">
              <a:solidFill>
                <a:srgbClr val="FEFFFE"/>
              </a:solidFill>
            </a:ln>
          </p:spPr>
        </p:sp>
        <p:sp>
          <p:nvSpPr>
            <p:cNvPr id="1289" name="Freeform 732">
              <a:extLst>
                <a:ext uri="{FF2B5EF4-FFF2-40B4-BE49-F238E27FC236}">
                  <a16:creationId xmlns:a16="http://schemas.microsoft.com/office/drawing/2014/main" id="{44736F55-2EE4-46EC-BD97-EE56251C39DA}"/>
                </a:ext>
              </a:extLst>
            </p:cNvPr>
            <p:cNvSpPr/>
            <p:nvPr/>
          </p:nvSpPr>
          <p:spPr>
            <a:xfrm>
              <a:off x="1449321" y="2012563"/>
              <a:ext cx="148869" cy="83020"/>
            </a:xfrm>
            <a:custGeom>
              <a:avLst/>
              <a:gdLst/>
              <a:ahLst/>
              <a:cxnLst/>
              <a:rect l="l" t="t" r="r" b="b"/>
              <a:pathLst>
                <a:path w="148869" h="83020">
                  <a:moveTo>
                    <a:pt x="74435" y="0"/>
                  </a:moveTo>
                  <a:cubicBezTo>
                    <a:pt x="111646" y="0"/>
                    <a:pt x="148870" y="20752"/>
                    <a:pt x="148870" y="41516"/>
                  </a:cubicBezTo>
                  <a:cubicBezTo>
                    <a:pt x="148870" y="62268"/>
                    <a:pt x="111646" y="83020"/>
                    <a:pt x="74435" y="83020"/>
                  </a:cubicBezTo>
                  <a:cubicBezTo>
                    <a:pt x="37224" y="83020"/>
                    <a:pt x="0" y="62268"/>
                    <a:pt x="0" y="41516"/>
                  </a:cubicBezTo>
                  <a:cubicBezTo>
                    <a:pt x="0" y="20752"/>
                    <a:pt x="37224" y="0"/>
                    <a:pt x="74435" y="0"/>
                  </a:cubicBezTo>
                </a:path>
              </a:pathLst>
            </a:custGeom>
            <a:grpFill/>
          </p:spPr>
        </p:sp>
        <p:sp>
          <p:nvSpPr>
            <p:cNvPr id="1290" name="Freeform 733">
              <a:extLst>
                <a:ext uri="{FF2B5EF4-FFF2-40B4-BE49-F238E27FC236}">
                  <a16:creationId xmlns:a16="http://schemas.microsoft.com/office/drawing/2014/main" id="{A5DA18B1-5D97-4B82-80F2-019E448F9EA4}"/>
                </a:ext>
              </a:extLst>
            </p:cNvPr>
            <p:cNvSpPr/>
            <p:nvPr/>
          </p:nvSpPr>
          <p:spPr>
            <a:xfrm>
              <a:off x="1449321" y="2012563"/>
              <a:ext cx="148869" cy="83020"/>
            </a:xfrm>
            <a:custGeom>
              <a:avLst/>
              <a:gdLst/>
              <a:ahLst/>
              <a:cxnLst/>
              <a:rect l="l" t="t" r="r" b="b"/>
              <a:pathLst>
                <a:path w="148869" h="83020">
                  <a:moveTo>
                    <a:pt x="74435" y="0"/>
                  </a:moveTo>
                  <a:cubicBezTo>
                    <a:pt x="111646" y="0"/>
                    <a:pt x="148870" y="20752"/>
                    <a:pt x="148870" y="41516"/>
                  </a:cubicBezTo>
                  <a:cubicBezTo>
                    <a:pt x="148870" y="62268"/>
                    <a:pt x="111646" y="83020"/>
                    <a:pt x="74435" y="83020"/>
                  </a:cubicBezTo>
                  <a:cubicBezTo>
                    <a:pt x="37224" y="83020"/>
                    <a:pt x="0" y="62268"/>
                    <a:pt x="0" y="41516"/>
                  </a:cubicBezTo>
                  <a:cubicBezTo>
                    <a:pt x="0" y="20752"/>
                    <a:pt x="37224" y="0"/>
                    <a:pt x="74435" y="0"/>
                  </a:cubicBezTo>
                  <a:close/>
                </a:path>
              </a:pathLst>
            </a:custGeom>
            <a:grpFill/>
            <a:ln w="12700" cap="sq">
              <a:solidFill>
                <a:srgbClr val="FEFFFE"/>
              </a:solidFill>
            </a:ln>
          </p:spPr>
        </p:sp>
        <p:sp>
          <p:nvSpPr>
            <p:cNvPr id="1291" name="Freeform 734">
              <a:extLst>
                <a:ext uri="{FF2B5EF4-FFF2-40B4-BE49-F238E27FC236}">
                  <a16:creationId xmlns:a16="http://schemas.microsoft.com/office/drawing/2014/main" id="{19404ACE-E08D-4F78-8E60-5DB5F502A582}"/>
                </a:ext>
              </a:extLst>
            </p:cNvPr>
            <p:cNvSpPr/>
            <p:nvPr/>
          </p:nvSpPr>
          <p:spPr>
            <a:xfrm>
              <a:off x="1455011" y="2110863"/>
              <a:ext cx="137490" cy="64084"/>
            </a:xfrm>
            <a:custGeom>
              <a:avLst/>
              <a:gdLst/>
              <a:ahLst/>
              <a:cxnLst/>
              <a:rect l="l" t="t" r="r" b="b"/>
              <a:pathLst>
                <a:path w="137490" h="64084">
                  <a:moveTo>
                    <a:pt x="68745" y="0"/>
                  </a:moveTo>
                  <a:cubicBezTo>
                    <a:pt x="103124" y="0"/>
                    <a:pt x="137490" y="16027"/>
                    <a:pt x="137490" y="32042"/>
                  </a:cubicBezTo>
                  <a:cubicBezTo>
                    <a:pt x="137490" y="48070"/>
                    <a:pt x="103124" y="64084"/>
                    <a:pt x="68745" y="64084"/>
                  </a:cubicBezTo>
                  <a:cubicBezTo>
                    <a:pt x="34366" y="64084"/>
                    <a:pt x="0" y="48070"/>
                    <a:pt x="0" y="32042"/>
                  </a:cubicBezTo>
                  <a:cubicBezTo>
                    <a:pt x="0" y="16027"/>
                    <a:pt x="34366" y="0"/>
                    <a:pt x="68745" y="0"/>
                  </a:cubicBezTo>
                </a:path>
              </a:pathLst>
            </a:custGeom>
            <a:grpFill/>
          </p:spPr>
        </p:sp>
        <p:sp>
          <p:nvSpPr>
            <p:cNvPr id="1292" name="Freeform 735">
              <a:extLst>
                <a:ext uri="{FF2B5EF4-FFF2-40B4-BE49-F238E27FC236}">
                  <a16:creationId xmlns:a16="http://schemas.microsoft.com/office/drawing/2014/main" id="{1D333A01-8DD3-475E-8378-2C092C81074A}"/>
                </a:ext>
              </a:extLst>
            </p:cNvPr>
            <p:cNvSpPr/>
            <p:nvPr/>
          </p:nvSpPr>
          <p:spPr>
            <a:xfrm>
              <a:off x="1455011" y="2110863"/>
              <a:ext cx="137490" cy="64084"/>
            </a:xfrm>
            <a:custGeom>
              <a:avLst/>
              <a:gdLst/>
              <a:ahLst/>
              <a:cxnLst/>
              <a:rect l="l" t="t" r="r" b="b"/>
              <a:pathLst>
                <a:path w="137490" h="64084">
                  <a:moveTo>
                    <a:pt x="68745" y="0"/>
                  </a:moveTo>
                  <a:cubicBezTo>
                    <a:pt x="103124" y="0"/>
                    <a:pt x="137490" y="16027"/>
                    <a:pt x="137490" y="32042"/>
                  </a:cubicBezTo>
                  <a:cubicBezTo>
                    <a:pt x="137490" y="48070"/>
                    <a:pt x="103124" y="64084"/>
                    <a:pt x="68745" y="64084"/>
                  </a:cubicBezTo>
                  <a:cubicBezTo>
                    <a:pt x="34366" y="64084"/>
                    <a:pt x="0" y="48070"/>
                    <a:pt x="0" y="32042"/>
                  </a:cubicBezTo>
                  <a:cubicBezTo>
                    <a:pt x="0" y="16027"/>
                    <a:pt x="34366" y="0"/>
                    <a:pt x="68745" y="0"/>
                  </a:cubicBezTo>
                  <a:close/>
                </a:path>
              </a:pathLst>
            </a:custGeom>
            <a:grpFill/>
            <a:ln w="12700" cap="sq">
              <a:solidFill>
                <a:srgbClr val="FEFFFE"/>
              </a:solidFill>
            </a:ln>
          </p:spPr>
        </p:sp>
        <p:sp>
          <p:nvSpPr>
            <p:cNvPr id="1293" name="Freeform 736">
              <a:extLst>
                <a:ext uri="{FF2B5EF4-FFF2-40B4-BE49-F238E27FC236}">
                  <a16:creationId xmlns:a16="http://schemas.microsoft.com/office/drawing/2014/main" id="{72B8758B-8725-4666-99CD-E9ABB8B3DEFE}"/>
                </a:ext>
              </a:extLst>
            </p:cNvPr>
            <p:cNvSpPr/>
            <p:nvPr/>
          </p:nvSpPr>
          <p:spPr>
            <a:xfrm>
              <a:off x="1455151" y="2110717"/>
              <a:ext cx="137211" cy="64376"/>
            </a:xfrm>
            <a:custGeom>
              <a:avLst/>
              <a:gdLst/>
              <a:ahLst/>
              <a:cxnLst/>
              <a:rect l="l" t="t" r="r" b="b"/>
              <a:pathLst>
                <a:path w="137211" h="64376">
                  <a:moveTo>
                    <a:pt x="68605" y="0"/>
                  </a:moveTo>
                  <a:cubicBezTo>
                    <a:pt x="102908" y="0"/>
                    <a:pt x="137211" y="16091"/>
                    <a:pt x="137211" y="32195"/>
                  </a:cubicBezTo>
                  <a:cubicBezTo>
                    <a:pt x="137211" y="48286"/>
                    <a:pt x="102908" y="64377"/>
                    <a:pt x="68605" y="64377"/>
                  </a:cubicBezTo>
                  <a:cubicBezTo>
                    <a:pt x="34302" y="64377"/>
                    <a:pt x="0" y="48286"/>
                    <a:pt x="0" y="32195"/>
                  </a:cubicBezTo>
                  <a:cubicBezTo>
                    <a:pt x="0" y="16091"/>
                    <a:pt x="34302" y="0"/>
                    <a:pt x="68605" y="0"/>
                  </a:cubicBezTo>
                </a:path>
              </a:pathLst>
            </a:custGeom>
            <a:grpFill/>
          </p:spPr>
        </p:sp>
        <p:sp>
          <p:nvSpPr>
            <p:cNvPr id="1294" name="Freeform 737">
              <a:extLst>
                <a:ext uri="{FF2B5EF4-FFF2-40B4-BE49-F238E27FC236}">
                  <a16:creationId xmlns:a16="http://schemas.microsoft.com/office/drawing/2014/main" id="{80A8A5CC-7E38-4401-8551-A1A2480ABDCD}"/>
                </a:ext>
              </a:extLst>
            </p:cNvPr>
            <p:cNvSpPr/>
            <p:nvPr/>
          </p:nvSpPr>
          <p:spPr>
            <a:xfrm>
              <a:off x="1455151" y="2110717"/>
              <a:ext cx="137211" cy="64376"/>
            </a:xfrm>
            <a:custGeom>
              <a:avLst/>
              <a:gdLst/>
              <a:ahLst/>
              <a:cxnLst/>
              <a:rect l="l" t="t" r="r" b="b"/>
              <a:pathLst>
                <a:path w="137211" h="64376">
                  <a:moveTo>
                    <a:pt x="68605" y="0"/>
                  </a:moveTo>
                  <a:cubicBezTo>
                    <a:pt x="102908" y="0"/>
                    <a:pt x="137211" y="16091"/>
                    <a:pt x="137211" y="32195"/>
                  </a:cubicBezTo>
                  <a:cubicBezTo>
                    <a:pt x="137211" y="48286"/>
                    <a:pt x="102908" y="64377"/>
                    <a:pt x="68605" y="64377"/>
                  </a:cubicBezTo>
                  <a:cubicBezTo>
                    <a:pt x="34302" y="64377"/>
                    <a:pt x="0" y="48286"/>
                    <a:pt x="0" y="32195"/>
                  </a:cubicBezTo>
                  <a:cubicBezTo>
                    <a:pt x="0" y="16091"/>
                    <a:pt x="34302" y="0"/>
                    <a:pt x="68605" y="0"/>
                  </a:cubicBezTo>
                  <a:close/>
                </a:path>
              </a:pathLst>
            </a:custGeom>
            <a:grpFill/>
            <a:ln w="12700" cap="sq">
              <a:solidFill>
                <a:srgbClr val="FEFFFE"/>
              </a:solidFill>
            </a:ln>
          </p:spPr>
        </p:sp>
        <p:sp>
          <p:nvSpPr>
            <p:cNvPr id="1295" name="Freeform 738">
              <a:extLst>
                <a:ext uri="{FF2B5EF4-FFF2-40B4-BE49-F238E27FC236}">
                  <a16:creationId xmlns:a16="http://schemas.microsoft.com/office/drawing/2014/main" id="{0D42F2D5-5985-4EAB-8D09-73B851D1F28A}"/>
                </a:ext>
              </a:extLst>
            </p:cNvPr>
            <p:cNvSpPr/>
            <p:nvPr/>
          </p:nvSpPr>
          <p:spPr>
            <a:xfrm>
              <a:off x="1455151" y="2084165"/>
              <a:ext cx="137211" cy="64376"/>
            </a:xfrm>
            <a:custGeom>
              <a:avLst/>
              <a:gdLst/>
              <a:ahLst/>
              <a:cxnLst/>
              <a:rect l="l" t="t" r="r" b="b"/>
              <a:pathLst>
                <a:path w="137211" h="64376">
                  <a:moveTo>
                    <a:pt x="68605" y="0"/>
                  </a:moveTo>
                  <a:cubicBezTo>
                    <a:pt x="102908" y="0"/>
                    <a:pt x="137211" y="16091"/>
                    <a:pt x="137211" y="32195"/>
                  </a:cubicBezTo>
                  <a:cubicBezTo>
                    <a:pt x="137211" y="48286"/>
                    <a:pt x="102908" y="64377"/>
                    <a:pt x="68605" y="64377"/>
                  </a:cubicBezTo>
                  <a:cubicBezTo>
                    <a:pt x="34302" y="64377"/>
                    <a:pt x="0" y="48286"/>
                    <a:pt x="0" y="32195"/>
                  </a:cubicBezTo>
                  <a:cubicBezTo>
                    <a:pt x="0" y="16091"/>
                    <a:pt x="34302" y="0"/>
                    <a:pt x="68605" y="0"/>
                  </a:cubicBezTo>
                </a:path>
              </a:pathLst>
            </a:custGeom>
            <a:grpFill/>
          </p:spPr>
        </p:sp>
        <p:sp>
          <p:nvSpPr>
            <p:cNvPr id="1296" name="Freeform 739">
              <a:extLst>
                <a:ext uri="{FF2B5EF4-FFF2-40B4-BE49-F238E27FC236}">
                  <a16:creationId xmlns:a16="http://schemas.microsoft.com/office/drawing/2014/main" id="{D443E53C-9185-4A5D-B7A1-CB060EF3BED1}"/>
                </a:ext>
              </a:extLst>
            </p:cNvPr>
            <p:cNvSpPr/>
            <p:nvPr/>
          </p:nvSpPr>
          <p:spPr>
            <a:xfrm>
              <a:off x="1455151" y="2084165"/>
              <a:ext cx="137211" cy="64376"/>
            </a:xfrm>
            <a:custGeom>
              <a:avLst/>
              <a:gdLst/>
              <a:ahLst/>
              <a:cxnLst/>
              <a:rect l="l" t="t" r="r" b="b"/>
              <a:pathLst>
                <a:path w="137211" h="64376">
                  <a:moveTo>
                    <a:pt x="68605" y="0"/>
                  </a:moveTo>
                  <a:cubicBezTo>
                    <a:pt x="102908" y="0"/>
                    <a:pt x="137211" y="16091"/>
                    <a:pt x="137211" y="32195"/>
                  </a:cubicBezTo>
                  <a:cubicBezTo>
                    <a:pt x="137211" y="48286"/>
                    <a:pt x="102908" y="64377"/>
                    <a:pt x="68605" y="64377"/>
                  </a:cubicBezTo>
                  <a:cubicBezTo>
                    <a:pt x="34302" y="64377"/>
                    <a:pt x="0" y="48286"/>
                    <a:pt x="0" y="32195"/>
                  </a:cubicBezTo>
                  <a:cubicBezTo>
                    <a:pt x="0" y="16091"/>
                    <a:pt x="34302" y="0"/>
                    <a:pt x="68605" y="0"/>
                  </a:cubicBezTo>
                  <a:close/>
                </a:path>
              </a:pathLst>
            </a:custGeom>
            <a:grpFill/>
            <a:ln w="12700" cap="sq">
              <a:solidFill>
                <a:srgbClr val="FEFFFE"/>
              </a:solidFill>
            </a:ln>
          </p:spPr>
        </p:sp>
        <p:sp>
          <p:nvSpPr>
            <p:cNvPr id="1297" name="Freeform 740">
              <a:extLst>
                <a:ext uri="{FF2B5EF4-FFF2-40B4-BE49-F238E27FC236}">
                  <a16:creationId xmlns:a16="http://schemas.microsoft.com/office/drawing/2014/main" id="{47648031-8802-4AD8-BEB2-0A60087BA28F}"/>
                </a:ext>
              </a:extLst>
            </p:cNvPr>
            <p:cNvSpPr/>
            <p:nvPr/>
          </p:nvSpPr>
          <p:spPr>
            <a:xfrm>
              <a:off x="1455151" y="2057614"/>
              <a:ext cx="137211" cy="64376"/>
            </a:xfrm>
            <a:custGeom>
              <a:avLst/>
              <a:gdLst/>
              <a:ahLst/>
              <a:cxnLst/>
              <a:rect l="l" t="t" r="r" b="b"/>
              <a:pathLst>
                <a:path w="137211" h="64376">
                  <a:moveTo>
                    <a:pt x="68605" y="0"/>
                  </a:moveTo>
                  <a:cubicBezTo>
                    <a:pt x="102908" y="0"/>
                    <a:pt x="137211" y="16090"/>
                    <a:pt x="137211" y="32194"/>
                  </a:cubicBezTo>
                  <a:cubicBezTo>
                    <a:pt x="137211" y="48285"/>
                    <a:pt x="102908" y="64376"/>
                    <a:pt x="68605" y="64376"/>
                  </a:cubicBezTo>
                  <a:cubicBezTo>
                    <a:pt x="34302" y="64376"/>
                    <a:pt x="0" y="48285"/>
                    <a:pt x="0" y="32194"/>
                  </a:cubicBezTo>
                  <a:cubicBezTo>
                    <a:pt x="0" y="16090"/>
                    <a:pt x="34302" y="0"/>
                    <a:pt x="68605" y="0"/>
                  </a:cubicBezTo>
                </a:path>
              </a:pathLst>
            </a:custGeom>
            <a:grpFill/>
          </p:spPr>
        </p:sp>
        <p:sp>
          <p:nvSpPr>
            <p:cNvPr id="1298" name="Freeform 741">
              <a:extLst>
                <a:ext uri="{FF2B5EF4-FFF2-40B4-BE49-F238E27FC236}">
                  <a16:creationId xmlns:a16="http://schemas.microsoft.com/office/drawing/2014/main" id="{6C3B099D-5DC8-499A-AC2B-5C73E8AB2DE2}"/>
                </a:ext>
              </a:extLst>
            </p:cNvPr>
            <p:cNvSpPr/>
            <p:nvPr/>
          </p:nvSpPr>
          <p:spPr>
            <a:xfrm>
              <a:off x="1455151" y="2057614"/>
              <a:ext cx="137211" cy="64376"/>
            </a:xfrm>
            <a:custGeom>
              <a:avLst/>
              <a:gdLst/>
              <a:ahLst/>
              <a:cxnLst/>
              <a:rect l="l" t="t" r="r" b="b"/>
              <a:pathLst>
                <a:path w="137211" h="64376">
                  <a:moveTo>
                    <a:pt x="68605" y="0"/>
                  </a:moveTo>
                  <a:cubicBezTo>
                    <a:pt x="102908" y="0"/>
                    <a:pt x="137211" y="16090"/>
                    <a:pt x="137211" y="32194"/>
                  </a:cubicBezTo>
                  <a:cubicBezTo>
                    <a:pt x="137211" y="48285"/>
                    <a:pt x="102908" y="64376"/>
                    <a:pt x="68605" y="64376"/>
                  </a:cubicBezTo>
                  <a:cubicBezTo>
                    <a:pt x="34302" y="64376"/>
                    <a:pt x="0" y="48285"/>
                    <a:pt x="0" y="32194"/>
                  </a:cubicBezTo>
                  <a:cubicBezTo>
                    <a:pt x="0" y="16090"/>
                    <a:pt x="34302" y="0"/>
                    <a:pt x="68605" y="0"/>
                  </a:cubicBezTo>
                  <a:close/>
                </a:path>
              </a:pathLst>
            </a:custGeom>
            <a:grpFill/>
            <a:ln w="12700" cap="sq">
              <a:solidFill>
                <a:srgbClr val="FEFFFE"/>
              </a:solidFill>
            </a:ln>
          </p:spPr>
        </p:sp>
        <p:sp>
          <p:nvSpPr>
            <p:cNvPr id="1299" name="Freeform 742">
              <a:extLst>
                <a:ext uri="{FF2B5EF4-FFF2-40B4-BE49-F238E27FC236}">
                  <a16:creationId xmlns:a16="http://schemas.microsoft.com/office/drawing/2014/main" id="{7D548148-FB46-46FE-BB83-BCEDC33E9917}"/>
                </a:ext>
              </a:extLst>
            </p:cNvPr>
            <p:cNvSpPr/>
            <p:nvPr/>
          </p:nvSpPr>
          <p:spPr>
            <a:xfrm>
              <a:off x="1455011" y="2025686"/>
              <a:ext cx="137490" cy="64084"/>
            </a:xfrm>
            <a:custGeom>
              <a:avLst/>
              <a:gdLst/>
              <a:ahLst/>
              <a:cxnLst/>
              <a:rect l="l" t="t" r="r" b="b"/>
              <a:pathLst>
                <a:path w="137490" h="64084">
                  <a:moveTo>
                    <a:pt x="68745" y="0"/>
                  </a:moveTo>
                  <a:cubicBezTo>
                    <a:pt x="103124" y="0"/>
                    <a:pt x="137490" y="16027"/>
                    <a:pt x="137490" y="32042"/>
                  </a:cubicBezTo>
                  <a:cubicBezTo>
                    <a:pt x="137490" y="48069"/>
                    <a:pt x="103124" y="64084"/>
                    <a:pt x="68745" y="64084"/>
                  </a:cubicBezTo>
                  <a:cubicBezTo>
                    <a:pt x="34366" y="64084"/>
                    <a:pt x="0" y="48069"/>
                    <a:pt x="0" y="32042"/>
                  </a:cubicBezTo>
                  <a:cubicBezTo>
                    <a:pt x="0" y="16027"/>
                    <a:pt x="34366" y="0"/>
                    <a:pt x="68745" y="0"/>
                  </a:cubicBezTo>
                </a:path>
              </a:pathLst>
            </a:custGeom>
            <a:grpFill/>
          </p:spPr>
        </p:sp>
        <p:sp>
          <p:nvSpPr>
            <p:cNvPr id="1300" name="Freeform 743">
              <a:extLst>
                <a:ext uri="{FF2B5EF4-FFF2-40B4-BE49-F238E27FC236}">
                  <a16:creationId xmlns:a16="http://schemas.microsoft.com/office/drawing/2014/main" id="{EE8265AB-A50B-4CA3-AF7D-2E444351391A}"/>
                </a:ext>
              </a:extLst>
            </p:cNvPr>
            <p:cNvSpPr/>
            <p:nvPr/>
          </p:nvSpPr>
          <p:spPr>
            <a:xfrm>
              <a:off x="1455011" y="2025686"/>
              <a:ext cx="137490" cy="64084"/>
            </a:xfrm>
            <a:custGeom>
              <a:avLst/>
              <a:gdLst/>
              <a:ahLst/>
              <a:cxnLst/>
              <a:rect l="l" t="t" r="r" b="b"/>
              <a:pathLst>
                <a:path w="137490" h="64084">
                  <a:moveTo>
                    <a:pt x="68745" y="0"/>
                  </a:moveTo>
                  <a:cubicBezTo>
                    <a:pt x="103124" y="0"/>
                    <a:pt x="137490" y="16027"/>
                    <a:pt x="137490" y="32042"/>
                  </a:cubicBezTo>
                  <a:cubicBezTo>
                    <a:pt x="137490" y="48069"/>
                    <a:pt x="103124" y="64084"/>
                    <a:pt x="68745" y="64084"/>
                  </a:cubicBezTo>
                  <a:cubicBezTo>
                    <a:pt x="34366" y="64084"/>
                    <a:pt x="0" y="48069"/>
                    <a:pt x="0" y="32042"/>
                  </a:cubicBezTo>
                  <a:cubicBezTo>
                    <a:pt x="0" y="16027"/>
                    <a:pt x="34366" y="0"/>
                    <a:pt x="68745" y="0"/>
                  </a:cubicBezTo>
                  <a:close/>
                </a:path>
              </a:pathLst>
            </a:custGeom>
            <a:grpFill/>
            <a:ln w="12700" cap="sq">
              <a:solidFill>
                <a:srgbClr val="FEFFFE"/>
              </a:solidFill>
            </a:ln>
          </p:spPr>
        </p:sp>
        <p:sp>
          <p:nvSpPr>
            <p:cNvPr id="1301" name="Freeform 744">
              <a:extLst>
                <a:ext uri="{FF2B5EF4-FFF2-40B4-BE49-F238E27FC236}">
                  <a16:creationId xmlns:a16="http://schemas.microsoft.com/office/drawing/2014/main" id="{0D995922-B7D0-438A-B9EF-8B923B0878B9}"/>
                </a:ext>
              </a:extLst>
            </p:cNvPr>
            <p:cNvSpPr/>
            <p:nvPr/>
          </p:nvSpPr>
          <p:spPr>
            <a:xfrm>
              <a:off x="1455151" y="2025540"/>
              <a:ext cx="137211" cy="64376"/>
            </a:xfrm>
            <a:custGeom>
              <a:avLst/>
              <a:gdLst/>
              <a:ahLst/>
              <a:cxnLst/>
              <a:rect l="l" t="t" r="r" b="b"/>
              <a:pathLst>
                <a:path w="137211" h="64376">
                  <a:moveTo>
                    <a:pt x="68605" y="0"/>
                  </a:moveTo>
                  <a:cubicBezTo>
                    <a:pt x="102908" y="0"/>
                    <a:pt x="137211" y="16090"/>
                    <a:pt x="137211" y="32194"/>
                  </a:cubicBezTo>
                  <a:cubicBezTo>
                    <a:pt x="137211" y="48285"/>
                    <a:pt x="102908" y="64376"/>
                    <a:pt x="68605" y="64376"/>
                  </a:cubicBezTo>
                  <a:cubicBezTo>
                    <a:pt x="34302" y="64376"/>
                    <a:pt x="0" y="48285"/>
                    <a:pt x="0" y="32194"/>
                  </a:cubicBezTo>
                  <a:cubicBezTo>
                    <a:pt x="0" y="16090"/>
                    <a:pt x="34302" y="0"/>
                    <a:pt x="68605" y="0"/>
                  </a:cubicBezTo>
                </a:path>
              </a:pathLst>
            </a:custGeom>
            <a:grpFill/>
          </p:spPr>
        </p:sp>
        <p:sp>
          <p:nvSpPr>
            <p:cNvPr id="1302" name="Freeform 745">
              <a:extLst>
                <a:ext uri="{FF2B5EF4-FFF2-40B4-BE49-F238E27FC236}">
                  <a16:creationId xmlns:a16="http://schemas.microsoft.com/office/drawing/2014/main" id="{805479A2-0783-40E8-9C28-156376B7973A}"/>
                </a:ext>
              </a:extLst>
            </p:cNvPr>
            <p:cNvSpPr/>
            <p:nvPr/>
          </p:nvSpPr>
          <p:spPr>
            <a:xfrm>
              <a:off x="1455151" y="2025540"/>
              <a:ext cx="137211" cy="64376"/>
            </a:xfrm>
            <a:custGeom>
              <a:avLst/>
              <a:gdLst/>
              <a:ahLst/>
              <a:cxnLst/>
              <a:rect l="l" t="t" r="r" b="b"/>
              <a:pathLst>
                <a:path w="137211" h="64376">
                  <a:moveTo>
                    <a:pt x="68605" y="0"/>
                  </a:moveTo>
                  <a:cubicBezTo>
                    <a:pt x="102908" y="0"/>
                    <a:pt x="137211" y="16090"/>
                    <a:pt x="137211" y="32194"/>
                  </a:cubicBezTo>
                  <a:cubicBezTo>
                    <a:pt x="137211" y="48285"/>
                    <a:pt x="102908" y="64376"/>
                    <a:pt x="68605" y="64376"/>
                  </a:cubicBezTo>
                  <a:cubicBezTo>
                    <a:pt x="34302" y="64376"/>
                    <a:pt x="0" y="48285"/>
                    <a:pt x="0" y="32194"/>
                  </a:cubicBezTo>
                  <a:cubicBezTo>
                    <a:pt x="0" y="16090"/>
                    <a:pt x="34302" y="0"/>
                    <a:pt x="68605" y="0"/>
                  </a:cubicBezTo>
                  <a:close/>
                </a:path>
              </a:pathLst>
            </a:custGeom>
            <a:grpFill/>
            <a:ln w="12700" cap="sq">
              <a:solidFill>
                <a:srgbClr val="FEFFFE"/>
              </a:solidFill>
            </a:ln>
          </p:spPr>
        </p:sp>
        <p:sp>
          <p:nvSpPr>
            <p:cNvPr id="1303" name="Freeform 746">
              <a:extLst>
                <a:ext uri="{FF2B5EF4-FFF2-40B4-BE49-F238E27FC236}">
                  <a16:creationId xmlns:a16="http://schemas.microsoft.com/office/drawing/2014/main" id="{09021981-90BB-4070-B87C-9064277CFA2D}"/>
                </a:ext>
              </a:extLst>
            </p:cNvPr>
            <p:cNvSpPr/>
            <p:nvPr/>
          </p:nvSpPr>
          <p:spPr>
            <a:xfrm>
              <a:off x="1455011" y="2000330"/>
              <a:ext cx="137490" cy="64084"/>
            </a:xfrm>
            <a:custGeom>
              <a:avLst/>
              <a:gdLst/>
              <a:ahLst/>
              <a:cxnLst/>
              <a:rect l="l" t="t" r="r" b="b"/>
              <a:pathLst>
                <a:path w="137490" h="64084">
                  <a:moveTo>
                    <a:pt x="68745" y="0"/>
                  </a:moveTo>
                  <a:cubicBezTo>
                    <a:pt x="103124" y="0"/>
                    <a:pt x="137490" y="16027"/>
                    <a:pt x="137490" y="32042"/>
                  </a:cubicBezTo>
                  <a:cubicBezTo>
                    <a:pt x="137490" y="48069"/>
                    <a:pt x="103124" y="64084"/>
                    <a:pt x="68745" y="64084"/>
                  </a:cubicBezTo>
                  <a:cubicBezTo>
                    <a:pt x="34366" y="64084"/>
                    <a:pt x="0" y="48069"/>
                    <a:pt x="0" y="32042"/>
                  </a:cubicBezTo>
                  <a:cubicBezTo>
                    <a:pt x="0" y="16027"/>
                    <a:pt x="34366" y="0"/>
                    <a:pt x="68745" y="0"/>
                  </a:cubicBezTo>
                </a:path>
              </a:pathLst>
            </a:custGeom>
            <a:grpFill/>
          </p:spPr>
        </p:sp>
        <p:sp>
          <p:nvSpPr>
            <p:cNvPr id="1304" name="Freeform 747">
              <a:extLst>
                <a:ext uri="{FF2B5EF4-FFF2-40B4-BE49-F238E27FC236}">
                  <a16:creationId xmlns:a16="http://schemas.microsoft.com/office/drawing/2014/main" id="{BC4AB8CD-0642-4E99-A566-971420B2D1DE}"/>
                </a:ext>
              </a:extLst>
            </p:cNvPr>
            <p:cNvSpPr/>
            <p:nvPr/>
          </p:nvSpPr>
          <p:spPr>
            <a:xfrm>
              <a:off x="1455011" y="2000330"/>
              <a:ext cx="137490" cy="64084"/>
            </a:xfrm>
            <a:custGeom>
              <a:avLst/>
              <a:gdLst/>
              <a:ahLst/>
              <a:cxnLst/>
              <a:rect l="l" t="t" r="r" b="b"/>
              <a:pathLst>
                <a:path w="137490" h="64084">
                  <a:moveTo>
                    <a:pt x="68745" y="0"/>
                  </a:moveTo>
                  <a:cubicBezTo>
                    <a:pt x="103124" y="0"/>
                    <a:pt x="137490" y="16027"/>
                    <a:pt x="137490" y="32042"/>
                  </a:cubicBezTo>
                  <a:cubicBezTo>
                    <a:pt x="137490" y="48069"/>
                    <a:pt x="103124" y="64084"/>
                    <a:pt x="68745" y="64084"/>
                  </a:cubicBezTo>
                  <a:cubicBezTo>
                    <a:pt x="34366" y="64084"/>
                    <a:pt x="0" y="48069"/>
                    <a:pt x="0" y="32042"/>
                  </a:cubicBezTo>
                  <a:cubicBezTo>
                    <a:pt x="0" y="16027"/>
                    <a:pt x="34366" y="0"/>
                    <a:pt x="68745" y="0"/>
                  </a:cubicBezTo>
                  <a:close/>
                </a:path>
              </a:pathLst>
            </a:custGeom>
            <a:grpFill/>
            <a:ln w="12700" cap="sq">
              <a:solidFill>
                <a:srgbClr val="FEFFFE"/>
              </a:solidFill>
            </a:ln>
          </p:spPr>
        </p:sp>
        <p:sp>
          <p:nvSpPr>
            <p:cNvPr id="1305" name="Freeform 748">
              <a:extLst>
                <a:ext uri="{FF2B5EF4-FFF2-40B4-BE49-F238E27FC236}">
                  <a16:creationId xmlns:a16="http://schemas.microsoft.com/office/drawing/2014/main" id="{E6248BA5-DC68-4634-B136-B6CD085FCA17}"/>
                </a:ext>
              </a:extLst>
            </p:cNvPr>
            <p:cNvSpPr/>
            <p:nvPr/>
          </p:nvSpPr>
          <p:spPr>
            <a:xfrm>
              <a:off x="1455151" y="2000184"/>
              <a:ext cx="137211" cy="64376"/>
            </a:xfrm>
            <a:custGeom>
              <a:avLst/>
              <a:gdLst/>
              <a:ahLst/>
              <a:cxnLst/>
              <a:rect l="l" t="t" r="r" b="b"/>
              <a:pathLst>
                <a:path w="137211" h="64376">
                  <a:moveTo>
                    <a:pt x="68605" y="0"/>
                  </a:moveTo>
                  <a:cubicBezTo>
                    <a:pt x="102908" y="0"/>
                    <a:pt x="137211" y="16091"/>
                    <a:pt x="137211" y="32195"/>
                  </a:cubicBezTo>
                  <a:cubicBezTo>
                    <a:pt x="137211" y="48286"/>
                    <a:pt x="102908" y="64376"/>
                    <a:pt x="68605" y="64376"/>
                  </a:cubicBezTo>
                  <a:cubicBezTo>
                    <a:pt x="34302" y="64376"/>
                    <a:pt x="0" y="48286"/>
                    <a:pt x="0" y="32195"/>
                  </a:cubicBezTo>
                  <a:cubicBezTo>
                    <a:pt x="0" y="16091"/>
                    <a:pt x="34302" y="0"/>
                    <a:pt x="68605" y="0"/>
                  </a:cubicBezTo>
                </a:path>
              </a:pathLst>
            </a:custGeom>
            <a:grpFill/>
          </p:spPr>
        </p:sp>
        <p:sp>
          <p:nvSpPr>
            <p:cNvPr id="1306" name="Freeform 749">
              <a:extLst>
                <a:ext uri="{FF2B5EF4-FFF2-40B4-BE49-F238E27FC236}">
                  <a16:creationId xmlns:a16="http://schemas.microsoft.com/office/drawing/2014/main" id="{75A02021-4ABC-468C-BEA8-E88D2E2EE9CE}"/>
                </a:ext>
              </a:extLst>
            </p:cNvPr>
            <p:cNvSpPr/>
            <p:nvPr/>
          </p:nvSpPr>
          <p:spPr>
            <a:xfrm>
              <a:off x="1455151" y="2000184"/>
              <a:ext cx="137211" cy="64376"/>
            </a:xfrm>
            <a:custGeom>
              <a:avLst/>
              <a:gdLst/>
              <a:ahLst/>
              <a:cxnLst/>
              <a:rect l="l" t="t" r="r" b="b"/>
              <a:pathLst>
                <a:path w="137211" h="64376">
                  <a:moveTo>
                    <a:pt x="68605" y="0"/>
                  </a:moveTo>
                  <a:cubicBezTo>
                    <a:pt x="102908" y="0"/>
                    <a:pt x="137211" y="16091"/>
                    <a:pt x="137211" y="32195"/>
                  </a:cubicBezTo>
                  <a:cubicBezTo>
                    <a:pt x="137211" y="48286"/>
                    <a:pt x="102908" y="64376"/>
                    <a:pt x="68605" y="64376"/>
                  </a:cubicBezTo>
                  <a:cubicBezTo>
                    <a:pt x="34302" y="64376"/>
                    <a:pt x="0" y="48286"/>
                    <a:pt x="0" y="32195"/>
                  </a:cubicBezTo>
                  <a:cubicBezTo>
                    <a:pt x="0" y="16091"/>
                    <a:pt x="34302" y="0"/>
                    <a:pt x="68605" y="0"/>
                  </a:cubicBezTo>
                  <a:close/>
                </a:path>
              </a:pathLst>
            </a:custGeom>
            <a:grpFill/>
            <a:ln w="12700" cap="sq">
              <a:solidFill>
                <a:srgbClr val="FEFFFE"/>
              </a:solidFill>
            </a:ln>
          </p:spPr>
        </p:sp>
        <p:sp>
          <p:nvSpPr>
            <p:cNvPr id="1307" name="Freeform 750">
              <a:extLst>
                <a:ext uri="{FF2B5EF4-FFF2-40B4-BE49-F238E27FC236}">
                  <a16:creationId xmlns:a16="http://schemas.microsoft.com/office/drawing/2014/main" id="{5606FAD2-123C-4D25-AECD-B3A06988F080}"/>
                </a:ext>
              </a:extLst>
            </p:cNvPr>
            <p:cNvSpPr/>
            <p:nvPr/>
          </p:nvSpPr>
          <p:spPr>
            <a:xfrm>
              <a:off x="1455011" y="1979033"/>
              <a:ext cx="137490" cy="64084"/>
            </a:xfrm>
            <a:custGeom>
              <a:avLst/>
              <a:gdLst/>
              <a:ahLst/>
              <a:cxnLst/>
              <a:rect l="l" t="t" r="r" b="b"/>
              <a:pathLst>
                <a:path w="137490" h="64084">
                  <a:moveTo>
                    <a:pt x="68745" y="0"/>
                  </a:moveTo>
                  <a:cubicBezTo>
                    <a:pt x="103124" y="0"/>
                    <a:pt x="137490" y="16028"/>
                    <a:pt x="137490" y="32043"/>
                  </a:cubicBezTo>
                  <a:cubicBezTo>
                    <a:pt x="137490" y="48070"/>
                    <a:pt x="103124" y="64085"/>
                    <a:pt x="68745" y="64085"/>
                  </a:cubicBezTo>
                  <a:cubicBezTo>
                    <a:pt x="34366" y="64085"/>
                    <a:pt x="0" y="48070"/>
                    <a:pt x="0" y="32043"/>
                  </a:cubicBezTo>
                  <a:cubicBezTo>
                    <a:pt x="0" y="16028"/>
                    <a:pt x="34366" y="0"/>
                    <a:pt x="68745" y="0"/>
                  </a:cubicBezTo>
                </a:path>
              </a:pathLst>
            </a:custGeom>
            <a:grpFill/>
          </p:spPr>
        </p:sp>
        <p:sp>
          <p:nvSpPr>
            <p:cNvPr id="1308" name="Freeform 751">
              <a:extLst>
                <a:ext uri="{FF2B5EF4-FFF2-40B4-BE49-F238E27FC236}">
                  <a16:creationId xmlns:a16="http://schemas.microsoft.com/office/drawing/2014/main" id="{626519EC-D347-4773-925D-1EC346F16BDB}"/>
                </a:ext>
              </a:extLst>
            </p:cNvPr>
            <p:cNvSpPr/>
            <p:nvPr/>
          </p:nvSpPr>
          <p:spPr>
            <a:xfrm>
              <a:off x="1455011" y="1979033"/>
              <a:ext cx="137490" cy="64084"/>
            </a:xfrm>
            <a:custGeom>
              <a:avLst/>
              <a:gdLst/>
              <a:ahLst/>
              <a:cxnLst/>
              <a:rect l="l" t="t" r="r" b="b"/>
              <a:pathLst>
                <a:path w="137490" h="64084">
                  <a:moveTo>
                    <a:pt x="68745" y="0"/>
                  </a:moveTo>
                  <a:cubicBezTo>
                    <a:pt x="103124" y="0"/>
                    <a:pt x="137490" y="16028"/>
                    <a:pt x="137490" y="32043"/>
                  </a:cubicBezTo>
                  <a:cubicBezTo>
                    <a:pt x="137490" y="48070"/>
                    <a:pt x="103124" y="64085"/>
                    <a:pt x="68745" y="64085"/>
                  </a:cubicBezTo>
                  <a:cubicBezTo>
                    <a:pt x="34366" y="64085"/>
                    <a:pt x="0" y="48070"/>
                    <a:pt x="0" y="32043"/>
                  </a:cubicBezTo>
                  <a:cubicBezTo>
                    <a:pt x="0" y="16028"/>
                    <a:pt x="34366" y="0"/>
                    <a:pt x="68745" y="0"/>
                  </a:cubicBezTo>
                  <a:close/>
                </a:path>
              </a:pathLst>
            </a:custGeom>
            <a:grpFill/>
            <a:ln w="12700" cap="sq">
              <a:solidFill>
                <a:srgbClr val="FEFFFE"/>
              </a:solidFill>
            </a:ln>
          </p:spPr>
        </p:sp>
        <p:sp>
          <p:nvSpPr>
            <p:cNvPr id="1309" name="Freeform 752">
              <a:extLst>
                <a:ext uri="{FF2B5EF4-FFF2-40B4-BE49-F238E27FC236}">
                  <a16:creationId xmlns:a16="http://schemas.microsoft.com/office/drawing/2014/main" id="{0B12DD50-0C84-41FE-AF38-2175A00D41C5}"/>
                </a:ext>
              </a:extLst>
            </p:cNvPr>
            <p:cNvSpPr/>
            <p:nvPr/>
          </p:nvSpPr>
          <p:spPr>
            <a:xfrm>
              <a:off x="1455151" y="1978890"/>
              <a:ext cx="137211" cy="64376"/>
            </a:xfrm>
            <a:custGeom>
              <a:avLst/>
              <a:gdLst/>
              <a:ahLst/>
              <a:cxnLst/>
              <a:rect l="l" t="t" r="r" b="b"/>
              <a:pathLst>
                <a:path w="137211" h="64376">
                  <a:moveTo>
                    <a:pt x="68605" y="0"/>
                  </a:moveTo>
                  <a:cubicBezTo>
                    <a:pt x="102908" y="0"/>
                    <a:pt x="137211" y="16091"/>
                    <a:pt x="137211" y="32182"/>
                  </a:cubicBezTo>
                  <a:cubicBezTo>
                    <a:pt x="137211" y="48285"/>
                    <a:pt x="102908" y="64376"/>
                    <a:pt x="68605" y="64376"/>
                  </a:cubicBezTo>
                  <a:cubicBezTo>
                    <a:pt x="34302" y="64376"/>
                    <a:pt x="0" y="48285"/>
                    <a:pt x="0" y="32182"/>
                  </a:cubicBezTo>
                  <a:cubicBezTo>
                    <a:pt x="0" y="16091"/>
                    <a:pt x="34302" y="0"/>
                    <a:pt x="68605" y="0"/>
                  </a:cubicBezTo>
                </a:path>
              </a:pathLst>
            </a:custGeom>
            <a:grpFill/>
          </p:spPr>
        </p:sp>
        <p:sp>
          <p:nvSpPr>
            <p:cNvPr id="1310" name="Freeform 753">
              <a:extLst>
                <a:ext uri="{FF2B5EF4-FFF2-40B4-BE49-F238E27FC236}">
                  <a16:creationId xmlns:a16="http://schemas.microsoft.com/office/drawing/2014/main" id="{AB547E47-C1E6-48F4-A629-BF6901E5F822}"/>
                </a:ext>
              </a:extLst>
            </p:cNvPr>
            <p:cNvSpPr/>
            <p:nvPr/>
          </p:nvSpPr>
          <p:spPr>
            <a:xfrm>
              <a:off x="1455151" y="1978890"/>
              <a:ext cx="137211" cy="64376"/>
            </a:xfrm>
            <a:custGeom>
              <a:avLst/>
              <a:gdLst/>
              <a:ahLst/>
              <a:cxnLst/>
              <a:rect l="l" t="t" r="r" b="b"/>
              <a:pathLst>
                <a:path w="137211" h="64376">
                  <a:moveTo>
                    <a:pt x="68605" y="0"/>
                  </a:moveTo>
                  <a:cubicBezTo>
                    <a:pt x="102908" y="0"/>
                    <a:pt x="137211" y="16091"/>
                    <a:pt x="137211" y="32182"/>
                  </a:cubicBezTo>
                  <a:cubicBezTo>
                    <a:pt x="137211" y="48285"/>
                    <a:pt x="102908" y="64376"/>
                    <a:pt x="68605" y="64376"/>
                  </a:cubicBezTo>
                  <a:cubicBezTo>
                    <a:pt x="34302" y="64376"/>
                    <a:pt x="0" y="48285"/>
                    <a:pt x="0" y="32182"/>
                  </a:cubicBezTo>
                  <a:cubicBezTo>
                    <a:pt x="0" y="16091"/>
                    <a:pt x="34302" y="0"/>
                    <a:pt x="68605" y="0"/>
                  </a:cubicBezTo>
                  <a:close/>
                </a:path>
              </a:pathLst>
            </a:custGeom>
            <a:grpFill/>
            <a:ln w="12700" cap="sq">
              <a:solidFill>
                <a:srgbClr val="FEFFFE"/>
              </a:solidFill>
            </a:ln>
          </p:spPr>
        </p:sp>
        <p:sp>
          <p:nvSpPr>
            <p:cNvPr id="1311" name="Freeform 754">
              <a:extLst>
                <a:ext uri="{FF2B5EF4-FFF2-40B4-BE49-F238E27FC236}">
                  <a16:creationId xmlns:a16="http://schemas.microsoft.com/office/drawing/2014/main" id="{92331D14-C157-4C3F-97CA-245D270A6391}"/>
                </a:ext>
              </a:extLst>
            </p:cNvPr>
            <p:cNvSpPr/>
            <p:nvPr/>
          </p:nvSpPr>
          <p:spPr>
            <a:xfrm>
              <a:off x="1449182" y="1966056"/>
              <a:ext cx="149149" cy="82728"/>
            </a:xfrm>
            <a:custGeom>
              <a:avLst/>
              <a:gdLst/>
              <a:ahLst/>
              <a:cxnLst/>
              <a:rect l="l" t="t" r="r" b="b"/>
              <a:pathLst>
                <a:path w="149149" h="82728">
                  <a:moveTo>
                    <a:pt x="74574" y="0"/>
                  </a:moveTo>
                  <a:cubicBezTo>
                    <a:pt x="111861" y="0"/>
                    <a:pt x="149149" y="20689"/>
                    <a:pt x="149149" y="41364"/>
                  </a:cubicBezTo>
                  <a:cubicBezTo>
                    <a:pt x="149149" y="62052"/>
                    <a:pt x="111861" y="82728"/>
                    <a:pt x="74574" y="82728"/>
                  </a:cubicBezTo>
                  <a:cubicBezTo>
                    <a:pt x="37287" y="82728"/>
                    <a:pt x="0" y="62052"/>
                    <a:pt x="0" y="41364"/>
                  </a:cubicBezTo>
                  <a:cubicBezTo>
                    <a:pt x="0" y="20689"/>
                    <a:pt x="37287" y="0"/>
                    <a:pt x="74574" y="0"/>
                  </a:cubicBezTo>
                </a:path>
              </a:pathLst>
            </a:custGeom>
            <a:grpFill/>
          </p:spPr>
        </p:sp>
        <p:sp>
          <p:nvSpPr>
            <p:cNvPr id="1312" name="Freeform 755">
              <a:extLst>
                <a:ext uri="{FF2B5EF4-FFF2-40B4-BE49-F238E27FC236}">
                  <a16:creationId xmlns:a16="http://schemas.microsoft.com/office/drawing/2014/main" id="{29BE6A49-0C47-4E3B-B25B-9EB819085166}"/>
                </a:ext>
              </a:extLst>
            </p:cNvPr>
            <p:cNvSpPr/>
            <p:nvPr/>
          </p:nvSpPr>
          <p:spPr>
            <a:xfrm>
              <a:off x="1449182" y="1966056"/>
              <a:ext cx="149149" cy="82728"/>
            </a:xfrm>
            <a:custGeom>
              <a:avLst/>
              <a:gdLst/>
              <a:ahLst/>
              <a:cxnLst/>
              <a:rect l="l" t="t" r="r" b="b"/>
              <a:pathLst>
                <a:path w="149149" h="82728">
                  <a:moveTo>
                    <a:pt x="74574" y="0"/>
                  </a:moveTo>
                  <a:cubicBezTo>
                    <a:pt x="111861" y="0"/>
                    <a:pt x="149149" y="20689"/>
                    <a:pt x="149149" y="41364"/>
                  </a:cubicBezTo>
                  <a:cubicBezTo>
                    <a:pt x="149149" y="62052"/>
                    <a:pt x="111861" y="82728"/>
                    <a:pt x="74574" y="82728"/>
                  </a:cubicBezTo>
                  <a:cubicBezTo>
                    <a:pt x="37287" y="82728"/>
                    <a:pt x="0" y="62052"/>
                    <a:pt x="0" y="41364"/>
                  </a:cubicBezTo>
                  <a:cubicBezTo>
                    <a:pt x="0" y="20689"/>
                    <a:pt x="37287" y="0"/>
                    <a:pt x="74574" y="0"/>
                  </a:cubicBezTo>
                  <a:close/>
                </a:path>
              </a:pathLst>
            </a:custGeom>
            <a:grpFill/>
            <a:ln w="12700" cap="sq">
              <a:solidFill>
                <a:srgbClr val="FEFFFE"/>
              </a:solidFill>
            </a:ln>
          </p:spPr>
        </p:sp>
        <p:sp>
          <p:nvSpPr>
            <p:cNvPr id="1313" name="Freeform 756">
              <a:extLst>
                <a:ext uri="{FF2B5EF4-FFF2-40B4-BE49-F238E27FC236}">
                  <a16:creationId xmlns:a16="http://schemas.microsoft.com/office/drawing/2014/main" id="{133C4578-34C9-4C13-96D7-D7EF57E80815}"/>
                </a:ext>
              </a:extLst>
            </p:cNvPr>
            <p:cNvSpPr/>
            <p:nvPr/>
          </p:nvSpPr>
          <p:spPr>
            <a:xfrm>
              <a:off x="1449321" y="1965911"/>
              <a:ext cx="148869" cy="83020"/>
            </a:xfrm>
            <a:custGeom>
              <a:avLst/>
              <a:gdLst/>
              <a:ahLst/>
              <a:cxnLst/>
              <a:rect l="l" t="t" r="r" b="b"/>
              <a:pathLst>
                <a:path w="148869" h="83020">
                  <a:moveTo>
                    <a:pt x="74435" y="0"/>
                  </a:moveTo>
                  <a:cubicBezTo>
                    <a:pt x="111646" y="0"/>
                    <a:pt x="148870" y="20751"/>
                    <a:pt x="148870" y="41516"/>
                  </a:cubicBezTo>
                  <a:cubicBezTo>
                    <a:pt x="148870" y="62268"/>
                    <a:pt x="111646" y="83019"/>
                    <a:pt x="74435" y="83019"/>
                  </a:cubicBezTo>
                  <a:cubicBezTo>
                    <a:pt x="37224" y="83019"/>
                    <a:pt x="0" y="62268"/>
                    <a:pt x="0" y="41516"/>
                  </a:cubicBezTo>
                  <a:cubicBezTo>
                    <a:pt x="0" y="20751"/>
                    <a:pt x="37224" y="0"/>
                    <a:pt x="74435" y="0"/>
                  </a:cubicBezTo>
                </a:path>
              </a:pathLst>
            </a:custGeom>
            <a:grpFill/>
          </p:spPr>
        </p:sp>
        <p:sp>
          <p:nvSpPr>
            <p:cNvPr id="1314" name="Freeform 757">
              <a:extLst>
                <a:ext uri="{FF2B5EF4-FFF2-40B4-BE49-F238E27FC236}">
                  <a16:creationId xmlns:a16="http://schemas.microsoft.com/office/drawing/2014/main" id="{B281F1EB-E487-4248-9E50-E8CDD9767447}"/>
                </a:ext>
              </a:extLst>
            </p:cNvPr>
            <p:cNvSpPr/>
            <p:nvPr/>
          </p:nvSpPr>
          <p:spPr>
            <a:xfrm>
              <a:off x="1449321" y="1965911"/>
              <a:ext cx="148869" cy="83020"/>
            </a:xfrm>
            <a:custGeom>
              <a:avLst/>
              <a:gdLst/>
              <a:ahLst/>
              <a:cxnLst/>
              <a:rect l="l" t="t" r="r" b="b"/>
              <a:pathLst>
                <a:path w="148869" h="83020">
                  <a:moveTo>
                    <a:pt x="74435" y="0"/>
                  </a:moveTo>
                  <a:cubicBezTo>
                    <a:pt x="111646" y="0"/>
                    <a:pt x="148870" y="20751"/>
                    <a:pt x="148870" y="41516"/>
                  </a:cubicBezTo>
                  <a:cubicBezTo>
                    <a:pt x="148870" y="62268"/>
                    <a:pt x="111646" y="83019"/>
                    <a:pt x="74435" y="83019"/>
                  </a:cubicBezTo>
                  <a:cubicBezTo>
                    <a:pt x="37224" y="83019"/>
                    <a:pt x="0" y="62268"/>
                    <a:pt x="0" y="41516"/>
                  </a:cubicBezTo>
                  <a:cubicBezTo>
                    <a:pt x="0" y="20751"/>
                    <a:pt x="37224" y="0"/>
                    <a:pt x="74435" y="0"/>
                  </a:cubicBezTo>
                  <a:close/>
                </a:path>
              </a:pathLst>
            </a:custGeom>
            <a:grpFill/>
            <a:ln w="12700" cap="sq">
              <a:solidFill>
                <a:srgbClr val="FEFFFE"/>
              </a:solidFill>
            </a:ln>
          </p:spPr>
        </p:sp>
        <p:sp>
          <p:nvSpPr>
            <p:cNvPr id="1315" name="Freeform 758">
              <a:extLst>
                <a:ext uri="{FF2B5EF4-FFF2-40B4-BE49-F238E27FC236}">
                  <a16:creationId xmlns:a16="http://schemas.microsoft.com/office/drawing/2014/main" id="{05050D81-1AF1-44ED-8A64-8A8BCE5CD463}"/>
                </a:ext>
              </a:extLst>
            </p:cNvPr>
            <p:cNvSpPr/>
            <p:nvPr/>
          </p:nvSpPr>
          <p:spPr>
            <a:xfrm>
              <a:off x="1455011" y="1957738"/>
              <a:ext cx="137490" cy="64084"/>
            </a:xfrm>
            <a:custGeom>
              <a:avLst/>
              <a:gdLst/>
              <a:ahLst/>
              <a:cxnLst/>
              <a:rect l="l" t="t" r="r" b="b"/>
              <a:pathLst>
                <a:path w="137490" h="64084">
                  <a:moveTo>
                    <a:pt x="68745" y="0"/>
                  </a:moveTo>
                  <a:cubicBezTo>
                    <a:pt x="103124" y="0"/>
                    <a:pt x="137490" y="16027"/>
                    <a:pt x="137490" y="32042"/>
                  </a:cubicBezTo>
                  <a:cubicBezTo>
                    <a:pt x="137490" y="48069"/>
                    <a:pt x="103124" y="64084"/>
                    <a:pt x="68745" y="64084"/>
                  </a:cubicBezTo>
                  <a:cubicBezTo>
                    <a:pt x="34366" y="64084"/>
                    <a:pt x="0" y="48069"/>
                    <a:pt x="0" y="32042"/>
                  </a:cubicBezTo>
                  <a:cubicBezTo>
                    <a:pt x="0" y="16027"/>
                    <a:pt x="34366" y="0"/>
                    <a:pt x="68745" y="0"/>
                  </a:cubicBezTo>
                </a:path>
              </a:pathLst>
            </a:custGeom>
            <a:grpFill/>
          </p:spPr>
        </p:sp>
        <p:sp>
          <p:nvSpPr>
            <p:cNvPr id="1316" name="Freeform 759">
              <a:extLst>
                <a:ext uri="{FF2B5EF4-FFF2-40B4-BE49-F238E27FC236}">
                  <a16:creationId xmlns:a16="http://schemas.microsoft.com/office/drawing/2014/main" id="{8384C925-536F-402E-9BBD-5C42429488BF}"/>
                </a:ext>
              </a:extLst>
            </p:cNvPr>
            <p:cNvSpPr/>
            <p:nvPr/>
          </p:nvSpPr>
          <p:spPr>
            <a:xfrm>
              <a:off x="1455011" y="1957738"/>
              <a:ext cx="137490" cy="64084"/>
            </a:xfrm>
            <a:custGeom>
              <a:avLst/>
              <a:gdLst/>
              <a:ahLst/>
              <a:cxnLst/>
              <a:rect l="l" t="t" r="r" b="b"/>
              <a:pathLst>
                <a:path w="137490" h="64084">
                  <a:moveTo>
                    <a:pt x="68745" y="0"/>
                  </a:moveTo>
                  <a:cubicBezTo>
                    <a:pt x="103124" y="0"/>
                    <a:pt x="137490" y="16027"/>
                    <a:pt x="137490" y="32042"/>
                  </a:cubicBezTo>
                  <a:cubicBezTo>
                    <a:pt x="137490" y="48069"/>
                    <a:pt x="103124" y="64084"/>
                    <a:pt x="68745" y="64084"/>
                  </a:cubicBezTo>
                  <a:cubicBezTo>
                    <a:pt x="34366" y="64084"/>
                    <a:pt x="0" y="48069"/>
                    <a:pt x="0" y="32042"/>
                  </a:cubicBezTo>
                  <a:cubicBezTo>
                    <a:pt x="0" y="16027"/>
                    <a:pt x="34366" y="0"/>
                    <a:pt x="68745" y="0"/>
                  </a:cubicBezTo>
                  <a:close/>
                </a:path>
              </a:pathLst>
            </a:custGeom>
            <a:grpFill/>
            <a:ln w="12700" cap="sq">
              <a:solidFill>
                <a:srgbClr val="FEFFFE"/>
              </a:solidFill>
            </a:ln>
          </p:spPr>
        </p:sp>
        <p:sp>
          <p:nvSpPr>
            <p:cNvPr id="1317" name="Freeform 760">
              <a:extLst>
                <a:ext uri="{FF2B5EF4-FFF2-40B4-BE49-F238E27FC236}">
                  <a16:creationId xmlns:a16="http://schemas.microsoft.com/office/drawing/2014/main" id="{D163A918-D06A-442A-AA04-EF75937CCB5D}"/>
                </a:ext>
              </a:extLst>
            </p:cNvPr>
            <p:cNvSpPr/>
            <p:nvPr/>
          </p:nvSpPr>
          <p:spPr>
            <a:xfrm>
              <a:off x="1455151" y="1957593"/>
              <a:ext cx="137211" cy="64376"/>
            </a:xfrm>
            <a:custGeom>
              <a:avLst/>
              <a:gdLst/>
              <a:ahLst/>
              <a:cxnLst/>
              <a:rect l="l" t="t" r="r" b="b"/>
              <a:pathLst>
                <a:path w="137211" h="64376">
                  <a:moveTo>
                    <a:pt x="68605" y="0"/>
                  </a:moveTo>
                  <a:cubicBezTo>
                    <a:pt x="102908" y="0"/>
                    <a:pt x="137211" y="16091"/>
                    <a:pt x="137211" y="32195"/>
                  </a:cubicBezTo>
                  <a:cubicBezTo>
                    <a:pt x="137211" y="48286"/>
                    <a:pt x="102908" y="64377"/>
                    <a:pt x="68605" y="64377"/>
                  </a:cubicBezTo>
                  <a:cubicBezTo>
                    <a:pt x="34302" y="64377"/>
                    <a:pt x="0" y="48286"/>
                    <a:pt x="0" y="32195"/>
                  </a:cubicBezTo>
                  <a:cubicBezTo>
                    <a:pt x="0" y="16091"/>
                    <a:pt x="34302" y="0"/>
                    <a:pt x="68605" y="0"/>
                  </a:cubicBezTo>
                </a:path>
              </a:pathLst>
            </a:custGeom>
            <a:grpFill/>
          </p:spPr>
        </p:sp>
        <p:sp>
          <p:nvSpPr>
            <p:cNvPr id="1318" name="Freeform 761">
              <a:extLst>
                <a:ext uri="{FF2B5EF4-FFF2-40B4-BE49-F238E27FC236}">
                  <a16:creationId xmlns:a16="http://schemas.microsoft.com/office/drawing/2014/main" id="{07DFB323-AB80-474E-8FC4-34A7A5C94BB4}"/>
                </a:ext>
              </a:extLst>
            </p:cNvPr>
            <p:cNvSpPr/>
            <p:nvPr/>
          </p:nvSpPr>
          <p:spPr>
            <a:xfrm>
              <a:off x="1455151" y="1957593"/>
              <a:ext cx="137211" cy="64376"/>
            </a:xfrm>
            <a:custGeom>
              <a:avLst/>
              <a:gdLst/>
              <a:ahLst/>
              <a:cxnLst/>
              <a:rect l="l" t="t" r="r" b="b"/>
              <a:pathLst>
                <a:path w="137211" h="64376">
                  <a:moveTo>
                    <a:pt x="68605" y="0"/>
                  </a:moveTo>
                  <a:cubicBezTo>
                    <a:pt x="102908" y="0"/>
                    <a:pt x="137211" y="16091"/>
                    <a:pt x="137211" y="32195"/>
                  </a:cubicBezTo>
                  <a:cubicBezTo>
                    <a:pt x="137211" y="48286"/>
                    <a:pt x="102908" y="64377"/>
                    <a:pt x="68605" y="64377"/>
                  </a:cubicBezTo>
                  <a:cubicBezTo>
                    <a:pt x="34302" y="64377"/>
                    <a:pt x="0" y="48286"/>
                    <a:pt x="0" y="32195"/>
                  </a:cubicBezTo>
                  <a:cubicBezTo>
                    <a:pt x="0" y="16091"/>
                    <a:pt x="34302" y="0"/>
                    <a:pt x="68605" y="0"/>
                  </a:cubicBezTo>
                  <a:close/>
                </a:path>
              </a:pathLst>
            </a:custGeom>
            <a:grpFill/>
            <a:ln w="12700" cap="sq">
              <a:solidFill>
                <a:srgbClr val="FEFFFE"/>
              </a:solidFill>
            </a:ln>
          </p:spPr>
        </p:sp>
        <p:sp>
          <p:nvSpPr>
            <p:cNvPr id="1319" name="Freeform 762">
              <a:extLst>
                <a:ext uri="{FF2B5EF4-FFF2-40B4-BE49-F238E27FC236}">
                  <a16:creationId xmlns:a16="http://schemas.microsoft.com/office/drawing/2014/main" id="{7E355BA1-9F38-47A9-987F-6FCFDB5B05A0}"/>
                </a:ext>
              </a:extLst>
            </p:cNvPr>
            <p:cNvSpPr/>
            <p:nvPr/>
          </p:nvSpPr>
          <p:spPr>
            <a:xfrm>
              <a:off x="1449182" y="1944764"/>
              <a:ext cx="149149" cy="82728"/>
            </a:xfrm>
            <a:custGeom>
              <a:avLst/>
              <a:gdLst/>
              <a:ahLst/>
              <a:cxnLst/>
              <a:rect l="l" t="t" r="r" b="b"/>
              <a:pathLst>
                <a:path w="149149" h="82728">
                  <a:moveTo>
                    <a:pt x="74574" y="0"/>
                  </a:moveTo>
                  <a:cubicBezTo>
                    <a:pt x="111861" y="0"/>
                    <a:pt x="149149" y="20688"/>
                    <a:pt x="149149" y="41364"/>
                  </a:cubicBezTo>
                  <a:cubicBezTo>
                    <a:pt x="149149" y="62052"/>
                    <a:pt x="111861" y="82728"/>
                    <a:pt x="74574" y="82728"/>
                  </a:cubicBezTo>
                  <a:cubicBezTo>
                    <a:pt x="37287" y="82728"/>
                    <a:pt x="0" y="62052"/>
                    <a:pt x="0" y="41364"/>
                  </a:cubicBezTo>
                  <a:cubicBezTo>
                    <a:pt x="0" y="20688"/>
                    <a:pt x="37287" y="0"/>
                    <a:pt x="74574" y="0"/>
                  </a:cubicBezTo>
                </a:path>
              </a:pathLst>
            </a:custGeom>
            <a:grpFill/>
          </p:spPr>
        </p:sp>
        <p:sp>
          <p:nvSpPr>
            <p:cNvPr id="1320" name="Freeform 763">
              <a:extLst>
                <a:ext uri="{FF2B5EF4-FFF2-40B4-BE49-F238E27FC236}">
                  <a16:creationId xmlns:a16="http://schemas.microsoft.com/office/drawing/2014/main" id="{44BCBAF1-1194-4415-BC51-325CCDA64B8C}"/>
                </a:ext>
              </a:extLst>
            </p:cNvPr>
            <p:cNvSpPr/>
            <p:nvPr/>
          </p:nvSpPr>
          <p:spPr>
            <a:xfrm>
              <a:off x="1449182" y="1944764"/>
              <a:ext cx="149149" cy="82728"/>
            </a:xfrm>
            <a:custGeom>
              <a:avLst/>
              <a:gdLst/>
              <a:ahLst/>
              <a:cxnLst/>
              <a:rect l="l" t="t" r="r" b="b"/>
              <a:pathLst>
                <a:path w="149149" h="82728">
                  <a:moveTo>
                    <a:pt x="74574" y="0"/>
                  </a:moveTo>
                  <a:cubicBezTo>
                    <a:pt x="111861" y="0"/>
                    <a:pt x="149149" y="20688"/>
                    <a:pt x="149149" y="41364"/>
                  </a:cubicBezTo>
                  <a:cubicBezTo>
                    <a:pt x="149149" y="62052"/>
                    <a:pt x="111861" y="82728"/>
                    <a:pt x="74574" y="82728"/>
                  </a:cubicBezTo>
                  <a:cubicBezTo>
                    <a:pt x="37287" y="82728"/>
                    <a:pt x="0" y="62052"/>
                    <a:pt x="0" y="41364"/>
                  </a:cubicBezTo>
                  <a:cubicBezTo>
                    <a:pt x="0" y="20688"/>
                    <a:pt x="37287" y="0"/>
                    <a:pt x="74574" y="0"/>
                  </a:cubicBezTo>
                  <a:close/>
                </a:path>
              </a:pathLst>
            </a:custGeom>
            <a:grpFill/>
            <a:ln w="12700" cap="sq">
              <a:solidFill>
                <a:srgbClr val="FEFFFE"/>
              </a:solidFill>
            </a:ln>
          </p:spPr>
        </p:sp>
        <p:sp>
          <p:nvSpPr>
            <p:cNvPr id="1321" name="Freeform 764">
              <a:extLst>
                <a:ext uri="{FF2B5EF4-FFF2-40B4-BE49-F238E27FC236}">
                  <a16:creationId xmlns:a16="http://schemas.microsoft.com/office/drawing/2014/main" id="{9F909DA4-088A-4A0B-AD0F-F615386876E2}"/>
                </a:ext>
              </a:extLst>
            </p:cNvPr>
            <p:cNvSpPr/>
            <p:nvPr/>
          </p:nvSpPr>
          <p:spPr>
            <a:xfrm>
              <a:off x="1449321" y="1944616"/>
              <a:ext cx="148869" cy="83020"/>
            </a:xfrm>
            <a:custGeom>
              <a:avLst/>
              <a:gdLst/>
              <a:ahLst/>
              <a:cxnLst/>
              <a:rect l="l" t="t" r="r" b="b"/>
              <a:pathLst>
                <a:path w="148869" h="83020">
                  <a:moveTo>
                    <a:pt x="74435" y="0"/>
                  </a:moveTo>
                  <a:cubicBezTo>
                    <a:pt x="111646" y="0"/>
                    <a:pt x="148870" y="20752"/>
                    <a:pt x="148870" y="41517"/>
                  </a:cubicBezTo>
                  <a:cubicBezTo>
                    <a:pt x="148870" y="62268"/>
                    <a:pt x="111646" y="83020"/>
                    <a:pt x="74435" y="83020"/>
                  </a:cubicBezTo>
                  <a:cubicBezTo>
                    <a:pt x="37224" y="83020"/>
                    <a:pt x="0" y="62268"/>
                    <a:pt x="0" y="41517"/>
                  </a:cubicBezTo>
                  <a:cubicBezTo>
                    <a:pt x="0" y="20752"/>
                    <a:pt x="37224" y="0"/>
                    <a:pt x="74435" y="0"/>
                  </a:cubicBezTo>
                </a:path>
              </a:pathLst>
            </a:custGeom>
            <a:grpFill/>
          </p:spPr>
        </p:sp>
        <p:sp>
          <p:nvSpPr>
            <p:cNvPr id="1322" name="Freeform 765">
              <a:extLst>
                <a:ext uri="{FF2B5EF4-FFF2-40B4-BE49-F238E27FC236}">
                  <a16:creationId xmlns:a16="http://schemas.microsoft.com/office/drawing/2014/main" id="{744F21AA-7469-40FF-B88D-B31CADFE9DFD}"/>
                </a:ext>
              </a:extLst>
            </p:cNvPr>
            <p:cNvSpPr/>
            <p:nvPr/>
          </p:nvSpPr>
          <p:spPr>
            <a:xfrm>
              <a:off x="1449321" y="1944616"/>
              <a:ext cx="148869" cy="83020"/>
            </a:xfrm>
            <a:custGeom>
              <a:avLst/>
              <a:gdLst/>
              <a:ahLst/>
              <a:cxnLst/>
              <a:rect l="l" t="t" r="r" b="b"/>
              <a:pathLst>
                <a:path w="148869" h="83020">
                  <a:moveTo>
                    <a:pt x="74435" y="0"/>
                  </a:moveTo>
                  <a:cubicBezTo>
                    <a:pt x="111646" y="0"/>
                    <a:pt x="148870" y="20752"/>
                    <a:pt x="148870" y="41517"/>
                  </a:cubicBezTo>
                  <a:cubicBezTo>
                    <a:pt x="148870" y="62268"/>
                    <a:pt x="111646" y="83020"/>
                    <a:pt x="74435" y="83020"/>
                  </a:cubicBezTo>
                  <a:cubicBezTo>
                    <a:pt x="37224" y="83020"/>
                    <a:pt x="0" y="62268"/>
                    <a:pt x="0" y="41517"/>
                  </a:cubicBezTo>
                  <a:cubicBezTo>
                    <a:pt x="0" y="20752"/>
                    <a:pt x="37224" y="0"/>
                    <a:pt x="74435" y="0"/>
                  </a:cubicBezTo>
                  <a:close/>
                </a:path>
              </a:pathLst>
            </a:custGeom>
            <a:grpFill/>
            <a:ln w="12700" cap="sq">
              <a:solidFill>
                <a:srgbClr val="FEFFFE"/>
              </a:solidFill>
            </a:ln>
          </p:spPr>
        </p:sp>
        <p:sp>
          <p:nvSpPr>
            <p:cNvPr id="1323" name="Freeform 766">
              <a:extLst>
                <a:ext uri="{FF2B5EF4-FFF2-40B4-BE49-F238E27FC236}">
                  <a16:creationId xmlns:a16="http://schemas.microsoft.com/office/drawing/2014/main" id="{98AE5609-1CAC-488F-B4EA-3D9DBEF96723}"/>
                </a:ext>
              </a:extLst>
            </p:cNvPr>
            <p:cNvSpPr/>
            <p:nvPr/>
          </p:nvSpPr>
          <p:spPr>
            <a:xfrm>
              <a:off x="1455011" y="1936445"/>
              <a:ext cx="137490" cy="64084"/>
            </a:xfrm>
            <a:custGeom>
              <a:avLst/>
              <a:gdLst/>
              <a:ahLst/>
              <a:cxnLst/>
              <a:rect l="l" t="t" r="r" b="b"/>
              <a:pathLst>
                <a:path w="137490" h="64084">
                  <a:moveTo>
                    <a:pt x="68745" y="0"/>
                  </a:moveTo>
                  <a:cubicBezTo>
                    <a:pt x="103124" y="0"/>
                    <a:pt x="137490" y="16028"/>
                    <a:pt x="137490" y="32043"/>
                  </a:cubicBezTo>
                  <a:cubicBezTo>
                    <a:pt x="137490" y="48070"/>
                    <a:pt x="103124" y="64084"/>
                    <a:pt x="68745" y="64084"/>
                  </a:cubicBezTo>
                  <a:cubicBezTo>
                    <a:pt x="34366" y="64084"/>
                    <a:pt x="0" y="48070"/>
                    <a:pt x="0" y="32043"/>
                  </a:cubicBezTo>
                  <a:cubicBezTo>
                    <a:pt x="0" y="16028"/>
                    <a:pt x="34366" y="0"/>
                    <a:pt x="68745" y="0"/>
                  </a:cubicBezTo>
                </a:path>
              </a:pathLst>
            </a:custGeom>
            <a:grpFill/>
          </p:spPr>
        </p:sp>
        <p:sp>
          <p:nvSpPr>
            <p:cNvPr id="1324" name="Freeform 767">
              <a:extLst>
                <a:ext uri="{FF2B5EF4-FFF2-40B4-BE49-F238E27FC236}">
                  <a16:creationId xmlns:a16="http://schemas.microsoft.com/office/drawing/2014/main" id="{B7DE874B-2788-4DAE-BA29-31CFE3D2B1BE}"/>
                </a:ext>
              </a:extLst>
            </p:cNvPr>
            <p:cNvSpPr/>
            <p:nvPr/>
          </p:nvSpPr>
          <p:spPr>
            <a:xfrm>
              <a:off x="1455011" y="1936445"/>
              <a:ext cx="137490" cy="64084"/>
            </a:xfrm>
            <a:custGeom>
              <a:avLst/>
              <a:gdLst/>
              <a:ahLst/>
              <a:cxnLst/>
              <a:rect l="l" t="t" r="r" b="b"/>
              <a:pathLst>
                <a:path w="137490" h="64084">
                  <a:moveTo>
                    <a:pt x="68745" y="0"/>
                  </a:moveTo>
                  <a:cubicBezTo>
                    <a:pt x="103124" y="0"/>
                    <a:pt x="137490" y="16028"/>
                    <a:pt x="137490" y="32043"/>
                  </a:cubicBezTo>
                  <a:cubicBezTo>
                    <a:pt x="137490" y="48070"/>
                    <a:pt x="103124" y="64084"/>
                    <a:pt x="68745" y="64084"/>
                  </a:cubicBezTo>
                  <a:cubicBezTo>
                    <a:pt x="34366" y="64084"/>
                    <a:pt x="0" y="48070"/>
                    <a:pt x="0" y="32043"/>
                  </a:cubicBezTo>
                  <a:cubicBezTo>
                    <a:pt x="0" y="16028"/>
                    <a:pt x="34366" y="0"/>
                    <a:pt x="68745" y="0"/>
                  </a:cubicBezTo>
                  <a:close/>
                </a:path>
              </a:pathLst>
            </a:custGeom>
            <a:grpFill/>
            <a:ln w="12700" cap="sq">
              <a:solidFill>
                <a:srgbClr val="FEFFFE"/>
              </a:solidFill>
            </a:ln>
          </p:spPr>
        </p:sp>
        <p:sp>
          <p:nvSpPr>
            <p:cNvPr id="1325" name="Freeform 768">
              <a:extLst>
                <a:ext uri="{FF2B5EF4-FFF2-40B4-BE49-F238E27FC236}">
                  <a16:creationId xmlns:a16="http://schemas.microsoft.com/office/drawing/2014/main" id="{815DD224-056C-45BF-9B31-6B35207ADF3F}"/>
                </a:ext>
              </a:extLst>
            </p:cNvPr>
            <p:cNvSpPr/>
            <p:nvPr/>
          </p:nvSpPr>
          <p:spPr>
            <a:xfrm>
              <a:off x="1455151" y="1936299"/>
              <a:ext cx="137211" cy="64376"/>
            </a:xfrm>
            <a:custGeom>
              <a:avLst/>
              <a:gdLst/>
              <a:ahLst/>
              <a:cxnLst/>
              <a:rect l="l" t="t" r="r" b="b"/>
              <a:pathLst>
                <a:path w="137211" h="64376">
                  <a:moveTo>
                    <a:pt x="68605" y="0"/>
                  </a:moveTo>
                  <a:cubicBezTo>
                    <a:pt x="102908" y="0"/>
                    <a:pt x="137211" y="16091"/>
                    <a:pt x="137211" y="32195"/>
                  </a:cubicBezTo>
                  <a:cubicBezTo>
                    <a:pt x="137211" y="48286"/>
                    <a:pt x="102908" y="64377"/>
                    <a:pt x="68605" y="64377"/>
                  </a:cubicBezTo>
                  <a:cubicBezTo>
                    <a:pt x="34302" y="64377"/>
                    <a:pt x="0" y="48286"/>
                    <a:pt x="0" y="32195"/>
                  </a:cubicBezTo>
                  <a:cubicBezTo>
                    <a:pt x="0" y="16091"/>
                    <a:pt x="34302" y="0"/>
                    <a:pt x="68605" y="0"/>
                  </a:cubicBezTo>
                </a:path>
              </a:pathLst>
            </a:custGeom>
            <a:grpFill/>
          </p:spPr>
        </p:sp>
        <p:sp>
          <p:nvSpPr>
            <p:cNvPr id="1326" name="Freeform 769">
              <a:extLst>
                <a:ext uri="{FF2B5EF4-FFF2-40B4-BE49-F238E27FC236}">
                  <a16:creationId xmlns:a16="http://schemas.microsoft.com/office/drawing/2014/main" id="{506F91CF-BEE6-40EF-9B40-BF31C3FFD0E7}"/>
                </a:ext>
              </a:extLst>
            </p:cNvPr>
            <p:cNvSpPr/>
            <p:nvPr/>
          </p:nvSpPr>
          <p:spPr>
            <a:xfrm>
              <a:off x="1455151" y="1936299"/>
              <a:ext cx="137211" cy="64376"/>
            </a:xfrm>
            <a:custGeom>
              <a:avLst/>
              <a:gdLst/>
              <a:ahLst/>
              <a:cxnLst/>
              <a:rect l="l" t="t" r="r" b="b"/>
              <a:pathLst>
                <a:path w="137211" h="64376">
                  <a:moveTo>
                    <a:pt x="68605" y="0"/>
                  </a:moveTo>
                  <a:cubicBezTo>
                    <a:pt x="102908" y="0"/>
                    <a:pt x="137211" y="16091"/>
                    <a:pt x="137211" y="32195"/>
                  </a:cubicBezTo>
                  <a:cubicBezTo>
                    <a:pt x="137211" y="48286"/>
                    <a:pt x="102908" y="64377"/>
                    <a:pt x="68605" y="64377"/>
                  </a:cubicBezTo>
                  <a:cubicBezTo>
                    <a:pt x="34302" y="64377"/>
                    <a:pt x="0" y="48286"/>
                    <a:pt x="0" y="32195"/>
                  </a:cubicBezTo>
                  <a:cubicBezTo>
                    <a:pt x="0" y="16091"/>
                    <a:pt x="34302" y="0"/>
                    <a:pt x="68605" y="0"/>
                  </a:cubicBezTo>
                  <a:close/>
                </a:path>
              </a:pathLst>
            </a:custGeom>
            <a:grpFill/>
            <a:ln w="12700" cap="sq">
              <a:solidFill>
                <a:srgbClr val="FEFFFE"/>
              </a:solidFill>
            </a:ln>
          </p:spPr>
        </p:sp>
        <p:sp>
          <p:nvSpPr>
            <p:cNvPr id="1327" name="Freeform 770">
              <a:extLst>
                <a:ext uri="{FF2B5EF4-FFF2-40B4-BE49-F238E27FC236}">
                  <a16:creationId xmlns:a16="http://schemas.microsoft.com/office/drawing/2014/main" id="{5B8BBAF1-3631-4C16-B999-C6E2A3E8EE0B}"/>
                </a:ext>
              </a:extLst>
            </p:cNvPr>
            <p:cNvSpPr/>
            <p:nvPr/>
          </p:nvSpPr>
          <p:spPr>
            <a:xfrm>
              <a:off x="1449182" y="1923468"/>
              <a:ext cx="149149" cy="82728"/>
            </a:xfrm>
            <a:custGeom>
              <a:avLst/>
              <a:gdLst/>
              <a:ahLst/>
              <a:cxnLst/>
              <a:rect l="l" t="t" r="r" b="b"/>
              <a:pathLst>
                <a:path w="149149" h="82728">
                  <a:moveTo>
                    <a:pt x="74574" y="0"/>
                  </a:moveTo>
                  <a:cubicBezTo>
                    <a:pt x="111861" y="0"/>
                    <a:pt x="149149" y="20689"/>
                    <a:pt x="149149" y="41364"/>
                  </a:cubicBezTo>
                  <a:cubicBezTo>
                    <a:pt x="149149" y="62052"/>
                    <a:pt x="111861" y="82728"/>
                    <a:pt x="74574" y="82728"/>
                  </a:cubicBezTo>
                  <a:cubicBezTo>
                    <a:pt x="37287" y="82728"/>
                    <a:pt x="0" y="62052"/>
                    <a:pt x="0" y="41364"/>
                  </a:cubicBezTo>
                  <a:cubicBezTo>
                    <a:pt x="0" y="20689"/>
                    <a:pt x="37287" y="0"/>
                    <a:pt x="74574" y="0"/>
                  </a:cubicBezTo>
                </a:path>
              </a:pathLst>
            </a:custGeom>
            <a:grpFill/>
          </p:spPr>
        </p:sp>
        <p:sp>
          <p:nvSpPr>
            <p:cNvPr id="1328" name="Freeform 771">
              <a:extLst>
                <a:ext uri="{FF2B5EF4-FFF2-40B4-BE49-F238E27FC236}">
                  <a16:creationId xmlns:a16="http://schemas.microsoft.com/office/drawing/2014/main" id="{9C8BB794-C19B-4247-8E71-270BD4B66EFF}"/>
                </a:ext>
              </a:extLst>
            </p:cNvPr>
            <p:cNvSpPr/>
            <p:nvPr/>
          </p:nvSpPr>
          <p:spPr>
            <a:xfrm>
              <a:off x="1449182" y="1923468"/>
              <a:ext cx="149149" cy="82728"/>
            </a:xfrm>
            <a:custGeom>
              <a:avLst/>
              <a:gdLst/>
              <a:ahLst/>
              <a:cxnLst/>
              <a:rect l="l" t="t" r="r" b="b"/>
              <a:pathLst>
                <a:path w="149149" h="82728">
                  <a:moveTo>
                    <a:pt x="74574" y="0"/>
                  </a:moveTo>
                  <a:cubicBezTo>
                    <a:pt x="111861" y="0"/>
                    <a:pt x="149149" y="20689"/>
                    <a:pt x="149149" y="41364"/>
                  </a:cubicBezTo>
                  <a:cubicBezTo>
                    <a:pt x="149149" y="62052"/>
                    <a:pt x="111861" y="82728"/>
                    <a:pt x="74574" y="82728"/>
                  </a:cubicBezTo>
                  <a:cubicBezTo>
                    <a:pt x="37287" y="82728"/>
                    <a:pt x="0" y="62052"/>
                    <a:pt x="0" y="41364"/>
                  </a:cubicBezTo>
                  <a:cubicBezTo>
                    <a:pt x="0" y="20689"/>
                    <a:pt x="37287" y="0"/>
                    <a:pt x="74574" y="0"/>
                  </a:cubicBezTo>
                  <a:close/>
                </a:path>
              </a:pathLst>
            </a:custGeom>
            <a:grpFill/>
            <a:ln w="12700" cap="sq">
              <a:solidFill>
                <a:srgbClr val="FEFFFE"/>
              </a:solidFill>
            </a:ln>
          </p:spPr>
        </p:sp>
        <p:sp>
          <p:nvSpPr>
            <p:cNvPr id="1329" name="Freeform 772">
              <a:extLst>
                <a:ext uri="{FF2B5EF4-FFF2-40B4-BE49-F238E27FC236}">
                  <a16:creationId xmlns:a16="http://schemas.microsoft.com/office/drawing/2014/main" id="{59388D38-BD9B-42A0-A2D4-6EC1481AD52E}"/>
                </a:ext>
              </a:extLst>
            </p:cNvPr>
            <p:cNvSpPr/>
            <p:nvPr/>
          </p:nvSpPr>
          <p:spPr>
            <a:xfrm>
              <a:off x="1449321" y="1923322"/>
              <a:ext cx="148869" cy="83020"/>
            </a:xfrm>
            <a:custGeom>
              <a:avLst/>
              <a:gdLst/>
              <a:ahLst/>
              <a:cxnLst/>
              <a:rect l="l" t="t" r="r" b="b"/>
              <a:pathLst>
                <a:path w="148869" h="83020">
                  <a:moveTo>
                    <a:pt x="74435" y="0"/>
                  </a:moveTo>
                  <a:cubicBezTo>
                    <a:pt x="111646" y="0"/>
                    <a:pt x="148870" y="20752"/>
                    <a:pt x="148870" y="41504"/>
                  </a:cubicBezTo>
                  <a:cubicBezTo>
                    <a:pt x="148870" y="62268"/>
                    <a:pt x="111646" y="83020"/>
                    <a:pt x="74435" y="83020"/>
                  </a:cubicBezTo>
                  <a:cubicBezTo>
                    <a:pt x="37224" y="83020"/>
                    <a:pt x="0" y="62268"/>
                    <a:pt x="0" y="41504"/>
                  </a:cubicBezTo>
                  <a:cubicBezTo>
                    <a:pt x="0" y="20752"/>
                    <a:pt x="37224" y="0"/>
                    <a:pt x="74435" y="0"/>
                  </a:cubicBezTo>
                </a:path>
              </a:pathLst>
            </a:custGeom>
            <a:grpFill/>
          </p:spPr>
        </p:sp>
        <p:sp>
          <p:nvSpPr>
            <p:cNvPr id="1330" name="Freeform 773">
              <a:extLst>
                <a:ext uri="{FF2B5EF4-FFF2-40B4-BE49-F238E27FC236}">
                  <a16:creationId xmlns:a16="http://schemas.microsoft.com/office/drawing/2014/main" id="{F489526E-9755-40C0-B050-5EDB5E3C4A87}"/>
                </a:ext>
              </a:extLst>
            </p:cNvPr>
            <p:cNvSpPr/>
            <p:nvPr/>
          </p:nvSpPr>
          <p:spPr>
            <a:xfrm>
              <a:off x="1449321" y="1923322"/>
              <a:ext cx="148869" cy="83020"/>
            </a:xfrm>
            <a:custGeom>
              <a:avLst/>
              <a:gdLst/>
              <a:ahLst/>
              <a:cxnLst/>
              <a:rect l="l" t="t" r="r" b="b"/>
              <a:pathLst>
                <a:path w="148869" h="83020">
                  <a:moveTo>
                    <a:pt x="74435" y="0"/>
                  </a:moveTo>
                  <a:cubicBezTo>
                    <a:pt x="111646" y="0"/>
                    <a:pt x="148870" y="20752"/>
                    <a:pt x="148870" y="41504"/>
                  </a:cubicBezTo>
                  <a:cubicBezTo>
                    <a:pt x="148870" y="62268"/>
                    <a:pt x="111646" y="83020"/>
                    <a:pt x="74435" y="83020"/>
                  </a:cubicBezTo>
                  <a:cubicBezTo>
                    <a:pt x="37224" y="83020"/>
                    <a:pt x="0" y="62268"/>
                    <a:pt x="0" y="41504"/>
                  </a:cubicBezTo>
                  <a:cubicBezTo>
                    <a:pt x="0" y="20752"/>
                    <a:pt x="37224" y="0"/>
                    <a:pt x="74435" y="0"/>
                  </a:cubicBezTo>
                  <a:close/>
                </a:path>
              </a:pathLst>
            </a:custGeom>
            <a:grpFill/>
            <a:ln w="12700" cap="sq">
              <a:solidFill>
                <a:srgbClr val="FEFFFE"/>
              </a:solidFill>
            </a:ln>
          </p:spPr>
        </p:sp>
        <p:sp>
          <p:nvSpPr>
            <p:cNvPr id="1331" name="Freeform 774">
              <a:extLst>
                <a:ext uri="{FF2B5EF4-FFF2-40B4-BE49-F238E27FC236}">
                  <a16:creationId xmlns:a16="http://schemas.microsoft.com/office/drawing/2014/main" id="{581B8DF5-5390-4942-A2ED-9DB17FA4E04A}"/>
                </a:ext>
              </a:extLst>
            </p:cNvPr>
            <p:cNvSpPr/>
            <p:nvPr/>
          </p:nvSpPr>
          <p:spPr>
            <a:xfrm>
              <a:off x="1455011" y="1915151"/>
              <a:ext cx="137490" cy="64084"/>
            </a:xfrm>
            <a:custGeom>
              <a:avLst/>
              <a:gdLst/>
              <a:ahLst/>
              <a:cxnLst/>
              <a:rect l="l" t="t" r="r" b="b"/>
              <a:pathLst>
                <a:path w="137490" h="64084">
                  <a:moveTo>
                    <a:pt x="68745" y="0"/>
                  </a:moveTo>
                  <a:cubicBezTo>
                    <a:pt x="103124" y="0"/>
                    <a:pt x="137490" y="16027"/>
                    <a:pt x="137490" y="32042"/>
                  </a:cubicBezTo>
                  <a:cubicBezTo>
                    <a:pt x="137490" y="48069"/>
                    <a:pt x="103124" y="64084"/>
                    <a:pt x="68745" y="64084"/>
                  </a:cubicBezTo>
                  <a:cubicBezTo>
                    <a:pt x="34366" y="64084"/>
                    <a:pt x="0" y="48069"/>
                    <a:pt x="0" y="32042"/>
                  </a:cubicBezTo>
                  <a:cubicBezTo>
                    <a:pt x="0" y="16027"/>
                    <a:pt x="34366" y="0"/>
                    <a:pt x="68745" y="0"/>
                  </a:cubicBezTo>
                </a:path>
              </a:pathLst>
            </a:custGeom>
            <a:grpFill/>
          </p:spPr>
        </p:sp>
        <p:sp>
          <p:nvSpPr>
            <p:cNvPr id="1332" name="Freeform 775">
              <a:extLst>
                <a:ext uri="{FF2B5EF4-FFF2-40B4-BE49-F238E27FC236}">
                  <a16:creationId xmlns:a16="http://schemas.microsoft.com/office/drawing/2014/main" id="{24B51B63-4F7A-44BE-82D5-23E888A12A1A}"/>
                </a:ext>
              </a:extLst>
            </p:cNvPr>
            <p:cNvSpPr/>
            <p:nvPr/>
          </p:nvSpPr>
          <p:spPr>
            <a:xfrm>
              <a:off x="1455011" y="1915151"/>
              <a:ext cx="137490" cy="64084"/>
            </a:xfrm>
            <a:custGeom>
              <a:avLst/>
              <a:gdLst/>
              <a:ahLst/>
              <a:cxnLst/>
              <a:rect l="l" t="t" r="r" b="b"/>
              <a:pathLst>
                <a:path w="137490" h="64084">
                  <a:moveTo>
                    <a:pt x="68745" y="0"/>
                  </a:moveTo>
                  <a:cubicBezTo>
                    <a:pt x="103124" y="0"/>
                    <a:pt x="137490" y="16027"/>
                    <a:pt x="137490" y="32042"/>
                  </a:cubicBezTo>
                  <a:cubicBezTo>
                    <a:pt x="137490" y="48069"/>
                    <a:pt x="103124" y="64084"/>
                    <a:pt x="68745" y="64084"/>
                  </a:cubicBezTo>
                  <a:cubicBezTo>
                    <a:pt x="34366" y="64084"/>
                    <a:pt x="0" y="48069"/>
                    <a:pt x="0" y="32042"/>
                  </a:cubicBezTo>
                  <a:cubicBezTo>
                    <a:pt x="0" y="16027"/>
                    <a:pt x="34366" y="0"/>
                    <a:pt x="68745" y="0"/>
                  </a:cubicBezTo>
                  <a:close/>
                </a:path>
              </a:pathLst>
            </a:custGeom>
            <a:grpFill/>
            <a:ln w="12700" cap="sq">
              <a:solidFill>
                <a:srgbClr val="FEFFFE"/>
              </a:solidFill>
            </a:ln>
          </p:spPr>
        </p:sp>
        <p:sp>
          <p:nvSpPr>
            <p:cNvPr id="1333" name="Freeform 776">
              <a:extLst>
                <a:ext uri="{FF2B5EF4-FFF2-40B4-BE49-F238E27FC236}">
                  <a16:creationId xmlns:a16="http://schemas.microsoft.com/office/drawing/2014/main" id="{2D437CAD-68AB-4AF4-8DA8-1530AB075ECE}"/>
                </a:ext>
              </a:extLst>
            </p:cNvPr>
            <p:cNvSpPr/>
            <p:nvPr/>
          </p:nvSpPr>
          <p:spPr>
            <a:xfrm>
              <a:off x="1455151" y="1915005"/>
              <a:ext cx="137211" cy="64376"/>
            </a:xfrm>
            <a:custGeom>
              <a:avLst/>
              <a:gdLst/>
              <a:ahLst/>
              <a:cxnLst/>
              <a:rect l="l" t="t" r="r" b="b"/>
              <a:pathLst>
                <a:path w="137211" h="64376">
                  <a:moveTo>
                    <a:pt x="68605" y="0"/>
                  </a:moveTo>
                  <a:cubicBezTo>
                    <a:pt x="102908" y="0"/>
                    <a:pt x="137211" y="16091"/>
                    <a:pt x="137211" y="32195"/>
                  </a:cubicBezTo>
                  <a:cubicBezTo>
                    <a:pt x="137211" y="48286"/>
                    <a:pt x="102908" y="64377"/>
                    <a:pt x="68605" y="64377"/>
                  </a:cubicBezTo>
                  <a:cubicBezTo>
                    <a:pt x="34302" y="64377"/>
                    <a:pt x="0" y="48286"/>
                    <a:pt x="0" y="32195"/>
                  </a:cubicBezTo>
                  <a:cubicBezTo>
                    <a:pt x="0" y="16091"/>
                    <a:pt x="34302" y="0"/>
                    <a:pt x="68605" y="0"/>
                  </a:cubicBezTo>
                </a:path>
              </a:pathLst>
            </a:custGeom>
            <a:grpFill/>
          </p:spPr>
        </p:sp>
        <p:sp>
          <p:nvSpPr>
            <p:cNvPr id="1334" name="Freeform 777">
              <a:extLst>
                <a:ext uri="{FF2B5EF4-FFF2-40B4-BE49-F238E27FC236}">
                  <a16:creationId xmlns:a16="http://schemas.microsoft.com/office/drawing/2014/main" id="{FAC6DF68-E04D-4AB5-81F0-4F834AA32BCE}"/>
                </a:ext>
              </a:extLst>
            </p:cNvPr>
            <p:cNvSpPr/>
            <p:nvPr/>
          </p:nvSpPr>
          <p:spPr>
            <a:xfrm>
              <a:off x="1455151" y="1915005"/>
              <a:ext cx="137211" cy="64376"/>
            </a:xfrm>
            <a:custGeom>
              <a:avLst/>
              <a:gdLst/>
              <a:ahLst/>
              <a:cxnLst/>
              <a:rect l="l" t="t" r="r" b="b"/>
              <a:pathLst>
                <a:path w="137211" h="64376">
                  <a:moveTo>
                    <a:pt x="68605" y="0"/>
                  </a:moveTo>
                  <a:cubicBezTo>
                    <a:pt x="102908" y="0"/>
                    <a:pt x="137211" y="16091"/>
                    <a:pt x="137211" y="32195"/>
                  </a:cubicBezTo>
                  <a:cubicBezTo>
                    <a:pt x="137211" y="48286"/>
                    <a:pt x="102908" y="64377"/>
                    <a:pt x="68605" y="64377"/>
                  </a:cubicBezTo>
                  <a:cubicBezTo>
                    <a:pt x="34302" y="64377"/>
                    <a:pt x="0" y="48286"/>
                    <a:pt x="0" y="32195"/>
                  </a:cubicBezTo>
                  <a:cubicBezTo>
                    <a:pt x="0" y="16091"/>
                    <a:pt x="34302" y="0"/>
                    <a:pt x="68605" y="0"/>
                  </a:cubicBezTo>
                  <a:close/>
                </a:path>
              </a:pathLst>
            </a:custGeom>
            <a:grpFill/>
            <a:ln w="12700" cap="sq">
              <a:solidFill>
                <a:srgbClr val="FEFFFE"/>
              </a:solidFill>
            </a:ln>
          </p:spPr>
        </p:sp>
        <p:sp>
          <p:nvSpPr>
            <p:cNvPr id="1335" name="Freeform 778">
              <a:extLst>
                <a:ext uri="{FF2B5EF4-FFF2-40B4-BE49-F238E27FC236}">
                  <a16:creationId xmlns:a16="http://schemas.microsoft.com/office/drawing/2014/main" id="{5604338A-632C-43ED-AC5A-C4188CDF6219}"/>
                </a:ext>
              </a:extLst>
            </p:cNvPr>
            <p:cNvSpPr/>
            <p:nvPr/>
          </p:nvSpPr>
          <p:spPr>
            <a:xfrm>
              <a:off x="1449182" y="1902172"/>
              <a:ext cx="149149" cy="82728"/>
            </a:xfrm>
            <a:custGeom>
              <a:avLst/>
              <a:gdLst/>
              <a:ahLst/>
              <a:cxnLst/>
              <a:rect l="l" t="t" r="r" b="b"/>
              <a:pathLst>
                <a:path w="149149" h="82728">
                  <a:moveTo>
                    <a:pt x="74574" y="0"/>
                  </a:moveTo>
                  <a:cubicBezTo>
                    <a:pt x="111861" y="0"/>
                    <a:pt x="149149" y="20688"/>
                    <a:pt x="149149" y="41364"/>
                  </a:cubicBezTo>
                  <a:cubicBezTo>
                    <a:pt x="149149" y="62052"/>
                    <a:pt x="111861" y="82728"/>
                    <a:pt x="74574" y="82728"/>
                  </a:cubicBezTo>
                  <a:cubicBezTo>
                    <a:pt x="37287" y="82728"/>
                    <a:pt x="0" y="62052"/>
                    <a:pt x="0" y="41364"/>
                  </a:cubicBezTo>
                  <a:cubicBezTo>
                    <a:pt x="0" y="20688"/>
                    <a:pt x="37287" y="0"/>
                    <a:pt x="74574" y="0"/>
                  </a:cubicBezTo>
                </a:path>
              </a:pathLst>
            </a:custGeom>
            <a:grpFill/>
          </p:spPr>
        </p:sp>
        <p:sp>
          <p:nvSpPr>
            <p:cNvPr id="1336" name="Freeform 779">
              <a:extLst>
                <a:ext uri="{FF2B5EF4-FFF2-40B4-BE49-F238E27FC236}">
                  <a16:creationId xmlns:a16="http://schemas.microsoft.com/office/drawing/2014/main" id="{B302A007-503E-4F6D-988D-1972A7A036A1}"/>
                </a:ext>
              </a:extLst>
            </p:cNvPr>
            <p:cNvSpPr/>
            <p:nvPr/>
          </p:nvSpPr>
          <p:spPr>
            <a:xfrm>
              <a:off x="1449182" y="1902172"/>
              <a:ext cx="149149" cy="82728"/>
            </a:xfrm>
            <a:custGeom>
              <a:avLst/>
              <a:gdLst/>
              <a:ahLst/>
              <a:cxnLst/>
              <a:rect l="l" t="t" r="r" b="b"/>
              <a:pathLst>
                <a:path w="149149" h="82728">
                  <a:moveTo>
                    <a:pt x="74574" y="0"/>
                  </a:moveTo>
                  <a:cubicBezTo>
                    <a:pt x="111861" y="0"/>
                    <a:pt x="149149" y="20688"/>
                    <a:pt x="149149" y="41364"/>
                  </a:cubicBezTo>
                  <a:cubicBezTo>
                    <a:pt x="149149" y="62052"/>
                    <a:pt x="111861" y="82728"/>
                    <a:pt x="74574" y="82728"/>
                  </a:cubicBezTo>
                  <a:cubicBezTo>
                    <a:pt x="37287" y="82728"/>
                    <a:pt x="0" y="62052"/>
                    <a:pt x="0" y="41364"/>
                  </a:cubicBezTo>
                  <a:cubicBezTo>
                    <a:pt x="0" y="20688"/>
                    <a:pt x="37287" y="0"/>
                    <a:pt x="74574" y="0"/>
                  </a:cubicBezTo>
                  <a:close/>
                </a:path>
              </a:pathLst>
            </a:custGeom>
            <a:grpFill/>
            <a:ln w="12700" cap="sq">
              <a:solidFill>
                <a:srgbClr val="FEFFFE"/>
              </a:solidFill>
            </a:ln>
          </p:spPr>
        </p:sp>
        <p:sp>
          <p:nvSpPr>
            <p:cNvPr id="1337" name="Freeform 780">
              <a:extLst>
                <a:ext uri="{FF2B5EF4-FFF2-40B4-BE49-F238E27FC236}">
                  <a16:creationId xmlns:a16="http://schemas.microsoft.com/office/drawing/2014/main" id="{40ED671A-0F5C-4D6F-9F9F-8262A7B06715}"/>
                </a:ext>
              </a:extLst>
            </p:cNvPr>
            <p:cNvSpPr/>
            <p:nvPr/>
          </p:nvSpPr>
          <p:spPr>
            <a:xfrm>
              <a:off x="1449321" y="1902027"/>
              <a:ext cx="148869" cy="83020"/>
            </a:xfrm>
            <a:custGeom>
              <a:avLst/>
              <a:gdLst/>
              <a:ahLst/>
              <a:cxnLst/>
              <a:rect l="l" t="t" r="r" b="b"/>
              <a:pathLst>
                <a:path w="148869" h="83020">
                  <a:moveTo>
                    <a:pt x="74435" y="0"/>
                  </a:moveTo>
                  <a:cubicBezTo>
                    <a:pt x="111646" y="0"/>
                    <a:pt x="148870" y="20752"/>
                    <a:pt x="148870" y="41516"/>
                  </a:cubicBezTo>
                  <a:cubicBezTo>
                    <a:pt x="148870" y="62268"/>
                    <a:pt x="111646" y="83020"/>
                    <a:pt x="74435" y="83020"/>
                  </a:cubicBezTo>
                  <a:cubicBezTo>
                    <a:pt x="37224" y="83020"/>
                    <a:pt x="0" y="62268"/>
                    <a:pt x="0" y="41516"/>
                  </a:cubicBezTo>
                  <a:cubicBezTo>
                    <a:pt x="0" y="20752"/>
                    <a:pt x="37224" y="0"/>
                    <a:pt x="74435" y="0"/>
                  </a:cubicBezTo>
                </a:path>
              </a:pathLst>
            </a:custGeom>
            <a:grpFill/>
          </p:spPr>
        </p:sp>
        <p:sp>
          <p:nvSpPr>
            <p:cNvPr id="1338" name="Freeform 781">
              <a:extLst>
                <a:ext uri="{FF2B5EF4-FFF2-40B4-BE49-F238E27FC236}">
                  <a16:creationId xmlns:a16="http://schemas.microsoft.com/office/drawing/2014/main" id="{2FD00A6B-60D3-41F5-B9BF-ED6BC90EEC3A}"/>
                </a:ext>
              </a:extLst>
            </p:cNvPr>
            <p:cNvSpPr/>
            <p:nvPr/>
          </p:nvSpPr>
          <p:spPr>
            <a:xfrm>
              <a:off x="1449321" y="1902027"/>
              <a:ext cx="148869" cy="83020"/>
            </a:xfrm>
            <a:custGeom>
              <a:avLst/>
              <a:gdLst/>
              <a:ahLst/>
              <a:cxnLst/>
              <a:rect l="l" t="t" r="r" b="b"/>
              <a:pathLst>
                <a:path w="148869" h="83020">
                  <a:moveTo>
                    <a:pt x="74435" y="0"/>
                  </a:moveTo>
                  <a:cubicBezTo>
                    <a:pt x="111646" y="0"/>
                    <a:pt x="148870" y="20752"/>
                    <a:pt x="148870" y="41516"/>
                  </a:cubicBezTo>
                  <a:cubicBezTo>
                    <a:pt x="148870" y="62268"/>
                    <a:pt x="111646" y="83020"/>
                    <a:pt x="74435" y="83020"/>
                  </a:cubicBezTo>
                  <a:cubicBezTo>
                    <a:pt x="37224" y="83020"/>
                    <a:pt x="0" y="62268"/>
                    <a:pt x="0" y="41516"/>
                  </a:cubicBezTo>
                  <a:cubicBezTo>
                    <a:pt x="0" y="20752"/>
                    <a:pt x="37224" y="0"/>
                    <a:pt x="74435" y="0"/>
                  </a:cubicBezTo>
                  <a:close/>
                </a:path>
              </a:pathLst>
            </a:custGeom>
            <a:grpFill/>
            <a:ln w="12700" cap="sq">
              <a:solidFill>
                <a:srgbClr val="FEFFFE"/>
              </a:solidFill>
            </a:ln>
          </p:spPr>
        </p:sp>
        <p:sp>
          <p:nvSpPr>
            <p:cNvPr id="1339" name="Freeform 782">
              <a:extLst>
                <a:ext uri="{FF2B5EF4-FFF2-40B4-BE49-F238E27FC236}">
                  <a16:creationId xmlns:a16="http://schemas.microsoft.com/office/drawing/2014/main" id="{4AD3E758-9BD6-490F-ACFF-B998D0159C64}"/>
                </a:ext>
              </a:extLst>
            </p:cNvPr>
            <p:cNvSpPr/>
            <p:nvPr/>
          </p:nvSpPr>
          <p:spPr>
            <a:xfrm>
              <a:off x="1455011" y="2000330"/>
              <a:ext cx="137490" cy="64084"/>
            </a:xfrm>
            <a:custGeom>
              <a:avLst/>
              <a:gdLst/>
              <a:ahLst/>
              <a:cxnLst/>
              <a:rect l="l" t="t" r="r" b="b"/>
              <a:pathLst>
                <a:path w="137490" h="64084">
                  <a:moveTo>
                    <a:pt x="68745" y="0"/>
                  </a:moveTo>
                  <a:cubicBezTo>
                    <a:pt x="103124" y="0"/>
                    <a:pt x="137490" y="16027"/>
                    <a:pt x="137490" y="32042"/>
                  </a:cubicBezTo>
                  <a:cubicBezTo>
                    <a:pt x="137490" y="48069"/>
                    <a:pt x="103124" y="64084"/>
                    <a:pt x="68745" y="64084"/>
                  </a:cubicBezTo>
                  <a:cubicBezTo>
                    <a:pt x="34366" y="64084"/>
                    <a:pt x="0" y="48069"/>
                    <a:pt x="0" y="32042"/>
                  </a:cubicBezTo>
                  <a:cubicBezTo>
                    <a:pt x="0" y="16027"/>
                    <a:pt x="34366" y="0"/>
                    <a:pt x="68745" y="0"/>
                  </a:cubicBezTo>
                </a:path>
              </a:pathLst>
            </a:custGeom>
            <a:grpFill/>
          </p:spPr>
        </p:sp>
        <p:sp>
          <p:nvSpPr>
            <p:cNvPr id="1340" name="Freeform 783">
              <a:extLst>
                <a:ext uri="{FF2B5EF4-FFF2-40B4-BE49-F238E27FC236}">
                  <a16:creationId xmlns:a16="http://schemas.microsoft.com/office/drawing/2014/main" id="{5BB5BFD9-D379-4945-92D4-953496BBC749}"/>
                </a:ext>
              </a:extLst>
            </p:cNvPr>
            <p:cNvSpPr/>
            <p:nvPr/>
          </p:nvSpPr>
          <p:spPr>
            <a:xfrm>
              <a:off x="1455011" y="2000330"/>
              <a:ext cx="137490" cy="64084"/>
            </a:xfrm>
            <a:custGeom>
              <a:avLst/>
              <a:gdLst/>
              <a:ahLst/>
              <a:cxnLst/>
              <a:rect l="l" t="t" r="r" b="b"/>
              <a:pathLst>
                <a:path w="137490" h="64084">
                  <a:moveTo>
                    <a:pt x="68745" y="0"/>
                  </a:moveTo>
                  <a:cubicBezTo>
                    <a:pt x="103124" y="0"/>
                    <a:pt x="137490" y="16027"/>
                    <a:pt x="137490" y="32042"/>
                  </a:cubicBezTo>
                  <a:cubicBezTo>
                    <a:pt x="137490" y="48069"/>
                    <a:pt x="103124" y="64084"/>
                    <a:pt x="68745" y="64084"/>
                  </a:cubicBezTo>
                  <a:cubicBezTo>
                    <a:pt x="34366" y="64084"/>
                    <a:pt x="0" y="48069"/>
                    <a:pt x="0" y="32042"/>
                  </a:cubicBezTo>
                  <a:cubicBezTo>
                    <a:pt x="0" y="16027"/>
                    <a:pt x="34366" y="0"/>
                    <a:pt x="68745" y="0"/>
                  </a:cubicBezTo>
                  <a:close/>
                </a:path>
              </a:pathLst>
            </a:custGeom>
            <a:grpFill/>
            <a:ln w="12700" cap="sq">
              <a:solidFill>
                <a:srgbClr val="FEFFFE"/>
              </a:solidFill>
            </a:ln>
          </p:spPr>
        </p:sp>
        <p:sp>
          <p:nvSpPr>
            <p:cNvPr id="1341" name="Freeform 784">
              <a:extLst>
                <a:ext uri="{FF2B5EF4-FFF2-40B4-BE49-F238E27FC236}">
                  <a16:creationId xmlns:a16="http://schemas.microsoft.com/office/drawing/2014/main" id="{870A5F55-9246-40A1-A170-D112C5819BC7}"/>
                </a:ext>
              </a:extLst>
            </p:cNvPr>
            <p:cNvSpPr/>
            <p:nvPr/>
          </p:nvSpPr>
          <p:spPr>
            <a:xfrm>
              <a:off x="1455151" y="2000184"/>
              <a:ext cx="137211" cy="64376"/>
            </a:xfrm>
            <a:custGeom>
              <a:avLst/>
              <a:gdLst/>
              <a:ahLst/>
              <a:cxnLst/>
              <a:rect l="l" t="t" r="r" b="b"/>
              <a:pathLst>
                <a:path w="137211" h="64376">
                  <a:moveTo>
                    <a:pt x="68605" y="0"/>
                  </a:moveTo>
                  <a:cubicBezTo>
                    <a:pt x="102908" y="0"/>
                    <a:pt x="137211" y="16091"/>
                    <a:pt x="137211" y="32195"/>
                  </a:cubicBezTo>
                  <a:cubicBezTo>
                    <a:pt x="137211" y="48286"/>
                    <a:pt x="102908" y="64376"/>
                    <a:pt x="68605" y="64376"/>
                  </a:cubicBezTo>
                  <a:cubicBezTo>
                    <a:pt x="34302" y="64376"/>
                    <a:pt x="0" y="48286"/>
                    <a:pt x="0" y="32195"/>
                  </a:cubicBezTo>
                  <a:cubicBezTo>
                    <a:pt x="0" y="16091"/>
                    <a:pt x="34302" y="0"/>
                    <a:pt x="68605" y="0"/>
                  </a:cubicBezTo>
                </a:path>
              </a:pathLst>
            </a:custGeom>
            <a:grpFill/>
          </p:spPr>
        </p:sp>
        <p:sp>
          <p:nvSpPr>
            <p:cNvPr id="1342" name="Freeform 785">
              <a:extLst>
                <a:ext uri="{FF2B5EF4-FFF2-40B4-BE49-F238E27FC236}">
                  <a16:creationId xmlns:a16="http://schemas.microsoft.com/office/drawing/2014/main" id="{9E1D8D2A-9021-473B-B58A-88DA63479976}"/>
                </a:ext>
              </a:extLst>
            </p:cNvPr>
            <p:cNvSpPr/>
            <p:nvPr/>
          </p:nvSpPr>
          <p:spPr>
            <a:xfrm>
              <a:off x="1455151" y="2000184"/>
              <a:ext cx="137211" cy="64376"/>
            </a:xfrm>
            <a:custGeom>
              <a:avLst/>
              <a:gdLst/>
              <a:ahLst/>
              <a:cxnLst/>
              <a:rect l="l" t="t" r="r" b="b"/>
              <a:pathLst>
                <a:path w="137211" h="64376">
                  <a:moveTo>
                    <a:pt x="68605" y="0"/>
                  </a:moveTo>
                  <a:cubicBezTo>
                    <a:pt x="102908" y="0"/>
                    <a:pt x="137211" y="16091"/>
                    <a:pt x="137211" y="32195"/>
                  </a:cubicBezTo>
                  <a:cubicBezTo>
                    <a:pt x="137211" y="48286"/>
                    <a:pt x="102908" y="64376"/>
                    <a:pt x="68605" y="64376"/>
                  </a:cubicBezTo>
                  <a:cubicBezTo>
                    <a:pt x="34302" y="64376"/>
                    <a:pt x="0" y="48286"/>
                    <a:pt x="0" y="32195"/>
                  </a:cubicBezTo>
                  <a:cubicBezTo>
                    <a:pt x="0" y="16091"/>
                    <a:pt x="34302" y="0"/>
                    <a:pt x="68605" y="0"/>
                  </a:cubicBezTo>
                  <a:close/>
                </a:path>
              </a:pathLst>
            </a:custGeom>
            <a:grpFill/>
            <a:ln w="12700" cap="sq">
              <a:solidFill>
                <a:srgbClr val="FEFFFE"/>
              </a:solidFill>
            </a:ln>
          </p:spPr>
        </p:sp>
        <p:sp>
          <p:nvSpPr>
            <p:cNvPr id="1343" name="Freeform 786">
              <a:extLst>
                <a:ext uri="{FF2B5EF4-FFF2-40B4-BE49-F238E27FC236}">
                  <a16:creationId xmlns:a16="http://schemas.microsoft.com/office/drawing/2014/main" id="{671444C3-535E-44B2-B8E8-C94CE3ED34A6}"/>
                </a:ext>
              </a:extLst>
            </p:cNvPr>
            <p:cNvSpPr/>
            <p:nvPr/>
          </p:nvSpPr>
          <p:spPr>
            <a:xfrm>
              <a:off x="1455151" y="1973632"/>
              <a:ext cx="137211" cy="64376"/>
            </a:xfrm>
            <a:custGeom>
              <a:avLst/>
              <a:gdLst/>
              <a:ahLst/>
              <a:cxnLst/>
              <a:rect l="l" t="t" r="r" b="b"/>
              <a:pathLst>
                <a:path w="137211" h="64376">
                  <a:moveTo>
                    <a:pt x="68605" y="0"/>
                  </a:moveTo>
                  <a:cubicBezTo>
                    <a:pt x="102908" y="0"/>
                    <a:pt x="137211" y="16091"/>
                    <a:pt x="137211" y="32182"/>
                  </a:cubicBezTo>
                  <a:cubicBezTo>
                    <a:pt x="137211" y="48286"/>
                    <a:pt x="102908" y="64377"/>
                    <a:pt x="68605" y="64377"/>
                  </a:cubicBezTo>
                  <a:cubicBezTo>
                    <a:pt x="34302" y="64377"/>
                    <a:pt x="0" y="48286"/>
                    <a:pt x="0" y="32182"/>
                  </a:cubicBezTo>
                  <a:cubicBezTo>
                    <a:pt x="0" y="16091"/>
                    <a:pt x="34302" y="0"/>
                    <a:pt x="68605" y="0"/>
                  </a:cubicBezTo>
                </a:path>
              </a:pathLst>
            </a:custGeom>
            <a:grpFill/>
          </p:spPr>
        </p:sp>
        <p:sp>
          <p:nvSpPr>
            <p:cNvPr id="1344" name="Freeform 787">
              <a:extLst>
                <a:ext uri="{FF2B5EF4-FFF2-40B4-BE49-F238E27FC236}">
                  <a16:creationId xmlns:a16="http://schemas.microsoft.com/office/drawing/2014/main" id="{0B97B356-6D68-41CC-89E3-AA089AF096EC}"/>
                </a:ext>
              </a:extLst>
            </p:cNvPr>
            <p:cNvSpPr/>
            <p:nvPr/>
          </p:nvSpPr>
          <p:spPr>
            <a:xfrm>
              <a:off x="1455151" y="1973632"/>
              <a:ext cx="137211" cy="64376"/>
            </a:xfrm>
            <a:custGeom>
              <a:avLst/>
              <a:gdLst/>
              <a:ahLst/>
              <a:cxnLst/>
              <a:rect l="l" t="t" r="r" b="b"/>
              <a:pathLst>
                <a:path w="137211" h="64376">
                  <a:moveTo>
                    <a:pt x="68605" y="0"/>
                  </a:moveTo>
                  <a:cubicBezTo>
                    <a:pt x="102908" y="0"/>
                    <a:pt x="137211" y="16091"/>
                    <a:pt x="137211" y="32182"/>
                  </a:cubicBezTo>
                  <a:cubicBezTo>
                    <a:pt x="137211" y="48286"/>
                    <a:pt x="102908" y="64377"/>
                    <a:pt x="68605" y="64377"/>
                  </a:cubicBezTo>
                  <a:cubicBezTo>
                    <a:pt x="34302" y="64377"/>
                    <a:pt x="0" y="48286"/>
                    <a:pt x="0" y="32182"/>
                  </a:cubicBezTo>
                  <a:cubicBezTo>
                    <a:pt x="0" y="16091"/>
                    <a:pt x="34302" y="0"/>
                    <a:pt x="68605" y="0"/>
                  </a:cubicBezTo>
                  <a:close/>
                </a:path>
              </a:pathLst>
            </a:custGeom>
            <a:grpFill/>
            <a:ln w="12700" cap="sq">
              <a:solidFill>
                <a:srgbClr val="FEFFFE"/>
              </a:solidFill>
            </a:ln>
          </p:spPr>
        </p:sp>
        <p:sp>
          <p:nvSpPr>
            <p:cNvPr id="1345" name="Freeform 788">
              <a:extLst>
                <a:ext uri="{FF2B5EF4-FFF2-40B4-BE49-F238E27FC236}">
                  <a16:creationId xmlns:a16="http://schemas.microsoft.com/office/drawing/2014/main" id="{AF6C6D1E-A870-4C41-ABC7-477FA84D3051}"/>
                </a:ext>
              </a:extLst>
            </p:cNvPr>
            <p:cNvSpPr/>
            <p:nvPr/>
          </p:nvSpPr>
          <p:spPr>
            <a:xfrm>
              <a:off x="1455151" y="1947078"/>
              <a:ext cx="137211" cy="64376"/>
            </a:xfrm>
            <a:custGeom>
              <a:avLst/>
              <a:gdLst/>
              <a:ahLst/>
              <a:cxnLst/>
              <a:rect l="l" t="t" r="r" b="b"/>
              <a:pathLst>
                <a:path w="137211" h="64376">
                  <a:moveTo>
                    <a:pt x="68605" y="0"/>
                  </a:moveTo>
                  <a:cubicBezTo>
                    <a:pt x="102908" y="0"/>
                    <a:pt x="137211" y="16091"/>
                    <a:pt x="137211" y="32194"/>
                  </a:cubicBezTo>
                  <a:cubicBezTo>
                    <a:pt x="137211" y="48285"/>
                    <a:pt x="102908" y="64376"/>
                    <a:pt x="68605" y="64376"/>
                  </a:cubicBezTo>
                  <a:cubicBezTo>
                    <a:pt x="34302" y="64376"/>
                    <a:pt x="0" y="48285"/>
                    <a:pt x="0" y="32194"/>
                  </a:cubicBezTo>
                  <a:cubicBezTo>
                    <a:pt x="0" y="16091"/>
                    <a:pt x="34302" y="0"/>
                    <a:pt x="68605" y="0"/>
                  </a:cubicBezTo>
                </a:path>
              </a:pathLst>
            </a:custGeom>
            <a:grpFill/>
          </p:spPr>
        </p:sp>
        <p:sp>
          <p:nvSpPr>
            <p:cNvPr id="1346" name="Freeform 789">
              <a:extLst>
                <a:ext uri="{FF2B5EF4-FFF2-40B4-BE49-F238E27FC236}">
                  <a16:creationId xmlns:a16="http://schemas.microsoft.com/office/drawing/2014/main" id="{2D10D81B-392E-45F8-AD20-602DFC5EC0DE}"/>
                </a:ext>
              </a:extLst>
            </p:cNvPr>
            <p:cNvSpPr/>
            <p:nvPr/>
          </p:nvSpPr>
          <p:spPr>
            <a:xfrm>
              <a:off x="1455151" y="1947078"/>
              <a:ext cx="137211" cy="64376"/>
            </a:xfrm>
            <a:custGeom>
              <a:avLst/>
              <a:gdLst/>
              <a:ahLst/>
              <a:cxnLst/>
              <a:rect l="l" t="t" r="r" b="b"/>
              <a:pathLst>
                <a:path w="137211" h="64376">
                  <a:moveTo>
                    <a:pt x="68605" y="0"/>
                  </a:moveTo>
                  <a:cubicBezTo>
                    <a:pt x="102908" y="0"/>
                    <a:pt x="137211" y="16091"/>
                    <a:pt x="137211" y="32194"/>
                  </a:cubicBezTo>
                  <a:cubicBezTo>
                    <a:pt x="137211" y="48285"/>
                    <a:pt x="102908" y="64376"/>
                    <a:pt x="68605" y="64376"/>
                  </a:cubicBezTo>
                  <a:cubicBezTo>
                    <a:pt x="34302" y="64376"/>
                    <a:pt x="0" y="48285"/>
                    <a:pt x="0" y="32194"/>
                  </a:cubicBezTo>
                  <a:cubicBezTo>
                    <a:pt x="0" y="16091"/>
                    <a:pt x="34302" y="0"/>
                    <a:pt x="68605" y="0"/>
                  </a:cubicBezTo>
                  <a:close/>
                </a:path>
              </a:pathLst>
            </a:custGeom>
            <a:grpFill/>
            <a:ln w="12700" cap="sq">
              <a:solidFill>
                <a:srgbClr val="FEFFFE"/>
              </a:solidFill>
            </a:ln>
          </p:spPr>
        </p:sp>
        <p:sp>
          <p:nvSpPr>
            <p:cNvPr id="1347" name="Freeform 790">
              <a:extLst>
                <a:ext uri="{FF2B5EF4-FFF2-40B4-BE49-F238E27FC236}">
                  <a16:creationId xmlns:a16="http://schemas.microsoft.com/office/drawing/2014/main" id="{5A501B66-5E34-4288-B650-67CC39D43B76}"/>
                </a:ext>
              </a:extLst>
            </p:cNvPr>
            <p:cNvSpPr/>
            <p:nvPr/>
          </p:nvSpPr>
          <p:spPr>
            <a:xfrm>
              <a:off x="1455011" y="1915151"/>
              <a:ext cx="137490" cy="64084"/>
            </a:xfrm>
            <a:custGeom>
              <a:avLst/>
              <a:gdLst/>
              <a:ahLst/>
              <a:cxnLst/>
              <a:rect l="l" t="t" r="r" b="b"/>
              <a:pathLst>
                <a:path w="137490" h="64084">
                  <a:moveTo>
                    <a:pt x="68745" y="0"/>
                  </a:moveTo>
                  <a:cubicBezTo>
                    <a:pt x="103124" y="0"/>
                    <a:pt x="137490" y="16027"/>
                    <a:pt x="137490" y="32042"/>
                  </a:cubicBezTo>
                  <a:cubicBezTo>
                    <a:pt x="137490" y="48069"/>
                    <a:pt x="103124" y="64084"/>
                    <a:pt x="68745" y="64084"/>
                  </a:cubicBezTo>
                  <a:cubicBezTo>
                    <a:pt x="34366" y="64084"/>
                    <a:pt x="0" y="48069"/>
                    <a:pt x="0" y="32042"/>
                  </a:cubicBezTo>
                  <a:cubicBezTo>
                    <a:pt x="0" y="16027"/>
                    <a:pt x="34366" y="0"/>
                    <a:pt x="68745" y="0"/>
                  </a:cubicBezTo>
                </a:path>
              </a:pathLst>
            </a:custGeom>
            <a:grpFill/>
          </p:spPr>
        </p:sp>
        <p:sp>
          <p:nvSpPr>
            <p:cNvPr id="1348" name="Freeform 791">
              <a:extLst>
                <a:ext uri="{FF2B5EF4-FFF2-40B4-BE49-F238E27FC236}">
                  <a16:creationId xmlns:a16="http://schemas.microsoft.com/office/drawing/2014/main" id="{25A7DA7A-C914-4969-BC8E-522C77B20B2E}"/>
                </a:ext>
              </a:extLst>
            </p:cNvPr>
            <p:cNvSpPr/>
            <p:nvPr/>
          </p:nvSpPr>
          <p:spPr>
            <a:xfrm>
              <a:off x="1455011" y="1915151"/>
              <a:ext cx="137490" cy="64084"/>
            </a:xfrm>
            <a:custGeom>
              <a:avLst/>
              <a:gdLst/>
              <a:ahLst/>
              <a:cxnLst/>
              <a:rect l="l" t="t" r="r" b="b"/>
              <a:pathLst>
                <a:path w="137490" h="64084">
                  <a:moveTo>
                    <a:pt x="68745" y="0"/>
                  </a:moveTo>
                  <a:cubicBezTo>
                    <a:pt x="103124" y="0"/>
                    <a:pt x="137490" y="16027"/>
                    <a:pt x="137490" y="32042"/>
                  </a:cubicBezTo>
                  <a:cubicBezTo>
                    <a:pt x="137490" y="48069"/>
                    <a:pt x="103124" y="64084"/>
                    <a:pt x="68745" y="64084"/>
                  </a:cubicBezTo>
                  <a:cubicBezTo>
                    <a:pt x="34366" y="64084"/>
                    <a:pt x="0" y="48069"/>
                    <a:pt x="0" y="32042"/>
                  </a:cubicBezTo>
                  <a:cubicBezTo>
                    <a:pt x="0" y="16027"/>
                    <a:pt x="34366" y="0"/>
                    <a:pt x="68745" y="0"/>
                  </a:cubicBezTo>
                  <a:close/>
                </a:path>
              </a:pathLst>
            </a:custGeom>
            <a:grpFill/>
            <a:ln w="12700" cap="sq">
              <a:solidFill>
                <a:srgbClr val="FEFFFE"/>
              </a:solidFill>
            </a:ln>
          </p:spPr>
        </p:sp>
        <p:sp>
          <p:nvSpPr>
            <p:cNvPr id="1349" name="Freeform 792">
              <a:extLst>
                <a:ext uri="{FF2B5EF4-FFF2-40B4-BE49-F238E27FC236}">
                  <a16:creationId xmlns:a16="http://schemas.microsoft.com/office/drawing/2014/main" id="{CCA846D8-C43B-4332-8956-270078ED5B17}"/>
                </a:ext>
              </a:extLst>
            </p:cNvPr>
            <p:cNvSpPr/>
            <p:nvPr/>
          </p:nvSpPr>
          <p:spPr>
            <a:xfrm>
              <a:off x="1455151" y="1915005"/>
              <a:ext cx="137211" cy="64376"/>
            </a:xfrm>
            <a:custGeom>
              <a:avLst/>
              <a:gdLst/>
              <a:ahLst/>
              <a:cxnLst/>
              <a:rect l="l" t="t" r="r" b="b"/>
              <a:pathLst>
                <a:path w="137211" h="64376">
                  <a:moveTo>
                    <a:pt x="68605" y="0"/>
                  </a:moveTo>
                  <a:cubicBezTo>
                    <a:pt x="102908" y="0"/>
                    <a:pt x="137211" y="16091"/>
                    <a:pt x="137211" y="32195"/>
                  </a:cubicBezTo>
                  <a:cubicBezTo>
                    <a:pt x="137211" y="48286"/>
                    <a:pt x="102908" y="64377"/>
                    <a:pt x="68605" y="64377"/>
                  </a:cubicBezTo>
                  <a:cubicBezTo>
                    <a:pt x="34302" y="64377"/>
                    <a:pt x="0" y="48286"/>
                    <a:pt x="0" y="32195"/>
                  </a:cubicBezTo>
                  <a:cubicBezTo>
                    <a:pt x="0" y="16091"/>
                    <a:pt x="34302" y="0"/>
                    <a:pt x="68605" y="0"/>
                  </a:cubicBezTo>
                </a:path>
              </a:pathLst>
            </a:custGeom>
            <a:grpFill/>
          </p:spPr>
        </p:sp>
        <p:sp>
          <p:nvSpPr>
            <p:cNvPr id="1350" name="Freeform 793">
              <a:extLst>
                <a:ext uri="{FF2B5EF4-FFF2-40B4-BE49-F238E27FC236}">
                  <a16:creationId xmlns:a16="http://schemas.microsoft.com/office/drawing/2014/main" id="{D7C487FC-3E7F-4FF9-BEBB-0E9D33334DF9}"/>
                </a:ext>
              </a:extLst>
            </p:cNvPr>
            <p:cNvSpPr/>
            <p:nvPr/>
          </p:nvSpPr>
          <p:spPr>
            <a:xfrm>
              <a:off x="1455151" y="1915005"/>
              <a:ext cx="137211" cy="64376"/>
            </a:xfrm>
            <a:custGeom>
              <a:avLst/>
              <a:gdLst/>
              <a:ahLst/>
              <a:cxnLst/>
              <a:rect l="l" t="t" r="r" b="b"/>
              <a:pathLst>
                <a:path w="137211" h="64376">
                  <a:moveTo>
                    <a:pt x="68605" y="0"/>
                  </a:moveTo>
                  <a:cubicBezTo>
                    <a:pt x="102908" y="0"/>
                    <a:pt x="137211" y="16091"/>
                    <a:pt x="137211" y="32195"/>
                  </a:cubicBezTo>
                  <a:cubicBezTo>
                    <a:pt x="137211" y="48286"/>
                    <a:pt x="102908" y="64377"/>
                    <a:pt x="68605" y="64377"/>
                  </a:cubicBezTo>
                  <a:cubicBezTo>
                    <a:pt x="34302" y="64377"/>
                    <a:pt x="0" y="48286"/>
                    <a:pt x="0" y="32195"/>
                  </a:cubicBezTo>
                  <a:cubicBezTo>
                    <a:pt x="0" y="16091"/>
                    <a:pt x="34302" y="0"/>
                    <a:pt x="68605" y="0"/>
                  </a:cubicBezTo>
                  <a:close/>
                </a:path>
              </a:pathLst>
            </a:custGeom>
            <a:grpFill/>
            <a:ln w="12700" cap="sq">
              <a:solidFill>
                <a:srgbClr val="FEFFFE"/>
              </a:solidFill>
            </a:ln>
          </p:spPr>
        </p:sp>
        <p:sp>
          <p:nvSpPr>
            <p:cNvPr id="1351" name="Freeform 794">
              <a:extLst>
                <a:ext uri="{FF2B5EF4-FFF2-40B4-BE49-F238E27FC236}">
                  <a16:creationId xmlns:a16="http://schemas.microsoft.com/office/drawing/2014/main" id="{560D61E3-7F15-4986-B08E-770FBEC6B03D}"/>
                </a:ext>
              </a:extLst>
            </p:cNvPr>
            <p:cNvSpPr/>
            <p:nvPr/>
          </p:nvSpPr>
          <p:spPr>
            <a:xfrm>
              <a:off x="1449182" y="1902172"/>
              <a:ext cx="149149" cy="82728"/>
            </a:xfrm>
            <a:custGeom>
              <a:avLst/>
              <a:gdLst/>
              <a:ahLst/>
              <a:cxnLst/>
              <a:rect l="l" t="t" r="r" b="b"/>
              <a:pathLst>
                <a:path w="149149" h="82728">
                  <a:moveTo>
                    <a:pt x="74574" y="0"/>
                  </a:moveTo>
                  <a:cubicBezTo>
                    <a:pt x="111861" y="0"/>
                    <a:pt x="149149" y="20688"/>
                    <a:pt x="149149" y="41364"/>
                  </a:cubicBezTo>
                  <a:cubicBezTo>
                    <a:pt x="149149" y="62052"/>
                    <a:pt x="111861" y="82728"/>
                    <a:pt x="74574" y="82728"/>
                  </a:cubicBezTo>
                  <a:cubicBezTo>
                    <a:pt x="37287" y="82728"/>
                    <a:pt x="0" y="62052"/>
                    <a:pt x="0" y="41364"/>
                  </a:cubicBezTo>
                  <a:cubicBezTo>
                    <a:pt x="0" y="20688"/>
                    <a:pt x="37287" y="0"/>
                    <a:pt x="74574" y="0"/>
                  </a:cubicBezTo>
                </a:path>
              </a:pathLst>
            </a:custGeom>
            <a:grpFill/>
          </p:spPr>
        </p:sp>
        <p:sp>
          <p:nvSpPr>
            <p:cNvPr id="1352" name="Freeform 795">
              <a:extLst>
                <a:ext uri="{FF2B5EF4-FFF2-40B4-BE49-F238E27FC236}">
                  <a16:creationId xmlns:a16="http://schemas.microsoft.com/office/drawing/2014/main" id="{66258BE4-435E-4B90-97C7-6E63652B85E5}"/>
                </a:ext>
              </a:extLst>
            </p:cNvPr>
            <p:cNvSpPr/>
            <p:nvPr/>
          </p:nvSpPr>
          <p:spPr>
            <a:xfrm>
              <a:off x="1449182" y="1902172"/>
              <a:ext cx="149149" cy="82728"/>
            </a:xfrm>
            <a:custGeom>
              <a:avLst/>
              <a:gdLst/>
              <a:ahLst/>
              <a:cxnLst/>
              <a:rect l="l" t="t" r="r" b="b"/>
              <a:pathLst>
                <a:path w="149149" h="82728">
                  <a:moveTo>
                    <a:pt x="74574" y="0"/>
                  </a:moveTo>
                  <a:cubicBezTo>
                    <a:pt x="111861" y="0"/>
                    <a:pt x="149149" y="20688"/>
                    <a:pt x="149149" y="41364"/>
                  </a:cubicBezTo>
                  <a:cubicBezTo>
                    <a:pt x="149149" y="62052"/>
                    <a:pt x="111861" y="82728"/>
                    <a:pt x="74574" y="82728"/>
                  </a:cubicBezTo>
                  <a:cubicBezTo>
                    <a:pt x="37287" y="82728"/>
                    <a:pt x="0" y="62052"/>
                    <a:pt x="0" y="41364"/>
                  </a:cubicBezTo>
                  <a:cubicBezTo>
                    <a:pt x="0" y="20688"/>
                    <a:pt x="37287" y="0"/>
                    <a:pt x="74574" y="0"/>
                  </a:cubicBezTo>
                  <a:close/>
                </a:path>
              </a:pathLst>
            </a:custGeom>
            <a:grpFill/>
            <a:ln w="12700" cap="sq">
              <a:solidFill>
                <a:srgbClr val="FEFFFE"/>
              </a:solidFill>
            </a:ln>
          </p:spPr>
        </p:sp>
        <p:sp>
          <p:nvSpPr>
            <p:cNvPr id="1353" name="Freeform 796">
              <a:extLst>
                <a:ext uri="{FF2B5EF4-FFF2-40B4-BE49-F238E27FC236}">
                  <a16:creationId xmlns:a16="http://schemas.microsoft.com/office/drawing/2014/main" id="{54E4700F-0AFB-466B-943A-C9CF1ED3629E}"/>
                </a:ext>
              </a:extLst>
            </p:cNvPr>
            <p:cNvSpPr/>
            <p:nvPr/>
          </p:nvSpPr>
          <p:spPr>
            <a:xfrm>
              <a:off x="1380580" y="2151968"/>
              <a:ext cx="137490" cy="64084"/>
            </a:xfrm>
            <a:custGeom>
              <a:avLst/>
              <a:gdLst/>
              <a:ahLst/>
              <a:cxnLst/>
              <a:rect l="l" t="t" r="r" b="b"/>
              <a:pathLst>
                <a:path w="137490" h="64084">
                  <a:moveTo>
                    <a:pt x="68745" y="0"/>
                  </a:moveTo>
                  <a:cubicBezTo>
                    <a:pt x="103124" y="0"/>
                    <a:pt x="137490" y="16027"/>
                    <a:pt x="137490" y="32042"/>
                  </a:cubicBezTo>
                  <a:cubicBezTo>
                    <a:pt x="137490" y="48069"/>
                    <a:pt x="103124" y="64084"/>
                    <a:pt x="68745" y="64084"/>
                  </a:cubicBezTo>
                  <a:cubicBezTo>
                    <a:pt x="34366" y="64084"/>
                    <a:pt x="0" y="48069"/>
                    <a:pt x="0" y="32042"/>
                  </a:cubicBezTo>
                  <a:cubicBezTo>
                    <a:pt x="0" y="16027"/>
                    <a:pt x="34366" y="0"/>
                    <a:pt x="68745" y="0"/>
                  </a:cubicBezTo>
                </a:path>
              </a:pathLst>
            </a:custGeom>
            <a:grpFill/>
          </p:spPr>
        </p:sp>
        <p:sp>
          <p:nvSpPr>
            <p:cNvPr id="1354" name="Freeform 797">
              <a:extLst>
                <a:ext uri="{FF2B5EF4-FFF2-40B4-BE49-F238E27FC236}">
                  <a16:creationId xmlns:a16="http://schemas.microsoft.com/office/drawing/2014/main" id="{71925286-F187-47C5-B124-CD9C13363959}"/>
                </a:ext>
              </a:extLst>
            </p:cNvPr>
            <p:cNvSpPr/>
            <p:nvPr/>
          </p:nvSpPr>
          <p:spPr>
            <a:xfrm>
              <a:off x="1380580" y="2151968"/>
              <a:ext cx="137490" cy="64084"/>
            </a:xfrm>
            <a:custGeom>
              <a:avLst/>
              <a:gdLst/>
              <a:ahLst/>
              <a:cxnLst/>
              <a:rect l="l" t="t" r="r" b="b"/>
              <a:pathLst>
                <a:path w="137490" h="64084">
                  <a:moveTo>
                    <a:pt x="68745" y="0"/>
                  </a:moveTo>
                  <a:cubicBezTo>
                    <a:pt x="103124" y="0"/>
                    <a:pt x="137490" y="16027"/>
                    <a:pt x="137490" y="32042"/>
                  </a:cubicBezTo>
                  <a:cubicBezTo>
                    <a:pt x="137490" y="48069"/>
                    <a:pt x="103124" y="64084"/>
                    <a:pt x="68745" y="64084"/>
                  </a:cubicBezTo>
                  <a:cubicBezTo>
                    <a:pt x="34366" y="64084"/>
                    <a:pt x="0" y="48069"/>
                    <a:pt x="0" y="32042"/>
                  </a:cubicBezTo>
                  <a:cubicBezTo>
                    <a:pt x="0" y="16027"/>
                    <a:pt x="34366" y="0"/>
                    <a:pt x="68745" y="0"/>
                  </a:cubicBezTo>
                  <a:close/>
                </a:path>
              </a:pathLst>
            </a:custGeom>
            <a:grpFill/>
            <a:ln w="12700" cap="sq">
              <a:solidFill>
                <a:srgbClr val="FEFFFE"/>
              </a:solidFill>
            </a:ln>
          </p:spPr>
        </p:sp>
        <p:sp>
          <p:nvSpPr>
            <p:cNvPr id="1355" name="Freeform 798">
              <a:extLst>
                <a:ext uri="{FF2B5EF4-FFF2-40B4-BE49-F238E27FC236}">
                  <a16:creationId xmlns:a16="http://schemas.microsoft.com/office/drawing/2014/main" id="{9453284A-A872-42EE-A97A-F1424C663C8B}"/>
                </a:ext>
              </a:extLst>
            </p:cNvPr>
            <p:cNvSpPr/>
            <p:nvPr/>
          </p:nvSpPr>
          <p:spPr>
            <a:xfrm>
              <a:off x="1380720" y="2151822"/>
              <a:ext cx="137211" cy="64376"/>
            </a:xfrm>
            <a:custGeom>
              <a:avLst/>
              <a:gdLst/>
              <a:ahLst/>
              <a:cxnLst/>
              <a:rect l="l" t="t" r="r" b="b"/>
              <a:pathLst>
                <a:path w="137211" h="64376">
                  <a:moveTo>
                    <a:pt x="68605" y="0"/>
                  </a:moveTo>
                  <a:cubicBezTo>
                    <a:pt x="102908" y="0"/>
                    <a:pt x="137211" y="16091"/>
                    <a:pt x="137211" y="32195"/>
                  </a:cubicBezTo>
                  <a:cubicBezTo>
                    <a:pt x="137211" y="48286"/>
                    <a:pt x="102908" y="64376"/>
                    <a:pt x="68605" y="64376"/>
                  </a:cubicBezTo>
                  <a:cubicBezTo>
                    <a:pt x="34303" y="64376"/>
                    <a:pt x="0" y="48286"/>
                    <a:pt x="0" y="32195"/>
                  </a:cubicBezTo>
                  <a:cubicBezTo>
                    <a:pt x="0" y="16091"/>
                    <a:pt x="34303" y="0"/>
                    <a:pt x="68605" y="0"/>
                  </a:cubicBezTo>
                </a:path>
              </a:pathLst>
            </a:custGeom>
            <a:grpFill/>
          </p:spPr>
        </p:sp>
        <p:sp>
          <p:nvSpPr>
            <p:cNvPr id="1356" name="Freeform 799">
              <a:extLst>
                <a:ext uri="{FF2B5EF4-FFF2-40B4-BE49-F238E27FC236}">
                  <a16:creationId xmlns:a16="http://schemas.microsoft.com/office/drawing/2014/main" id="{B50EBB2F-6DDA-40E2-9ED0-DDD7927E80AA}"/>
                </a:ext>
              </a:extLst>
            </p:cNvPr>
            <p:cNvSpPr/>
            <p:nvPr/>
          </p:nvSpPr>
          <p:spPr>
            <a:xfrm>
              <a:off x="1380720" y="2151822"/>
              <a:ext cx="137211" cy="64376"/>
            </a:xfrm>
            <a:custGeom>
              <a:avLst/>
              <a:gdLst/>
              <a:ahLst/>
              <a:cxnLst/>
              <a:rect l="l" t="t" r="r" b="b"/>
              <a:pathLst>
                <a:path w="137211" h="64376">
                  <a:moveTo>
                    <a:pt x="68605" y="0"/>
                  </a:moveTo>
                  <a:cubicBezTo>
                    <a:pt x="102908" y="0"/>
                    <a:pt x="137211" y="16091"/>
                    <a:pt x="137211" y="32195"/>
                  </a:cubicBezTo>
                  <a:cubicBezTo>
                    <a:pt x="137211" y="48286"/>
                    <a:pt x="102908" y="64376"/>
                    <a:pt x="68605" y="64376"/>
                  </a:cubicBezTo>
                  <a:cubicBezTo>
                    <a:pt x="34303" y="64376"/>
                    <a:pt x="0" y="48286"/>
                    <a:pt x="0" y="32195"/>
                  </a:cubicBezTo>
                  <a:cubicBezTo>
                    <a:pt x="0" y="16091"/>
                    <a:pt x="34303" y="0"/>
                    <a:pt x="68605" y="0"/>
                  </a:cubicBezTo>
                  <a:close/>
                </a:path>
              </a:pathLst>
            </a:custGeom>
            <a:grpFill/>
            <a:ln w="12700" cap="sq">
              <a:solidFill>
                <a:srgbClr val="FEFFFE"/>
              </a:solidFill>
            </a:ln>
          </p:spPr>
        </p:sp>
        <p:sp>
          <p:nvSpPr>
            <p:cNvPr id="1357" name="Freeform 800">
              <a:extLst>
                <a:ext uri="{FF2B5EF4-FFF2-40B4-BE49-F238E27FC236}">
                  <a16:creationId xmlns:a16="http://schemas.microsoft.com/office/drawing/2014/main" id="{F1B1A3AB-D7C1-49F5-9BAA-EAD730AEAFD7}"/>
                </a:ext>
              </a:extLst>
            </p:cNvPr>
            <p:cNvSpPr/>
            <p:nvPr/>
          </p:nvSpPr>
          <p:spPr>
            <a:xfrm>
              <a:off x="1374751" y="2138993"/>
              <a:ext cx="149149" cy="82728"/>
            </a:xfrm>
            <a:custGeom>
              <a:avLst/>
              <a:gdLst/>
              <a:ahLst/>
              <a:cxnLst/>
              <a:rect l="l" t="t" r="r" b="b"/>
              <a:pathLst>
                <a:path w="149149" h="82728">
                  <a:moveTo>
                    <a:pt x="74574" y="82728"/>
                  </a:moveTo>
                  <a:cubicBezTo>
                    <a:pt x="37287" y="82728"/>
                    <a:pt x="0" y="62040"/>
                    <a:pt x="0" y="41365"/>
                  </a:cubicBezTo>
                  <a:cubicBezTo>
                    <a:pt x="0" y="20676"/>
                    <a:pt x="37287" y="0"/>
                    <a:pt x="74574" y="0"/>
                  </a:cubicBezTo>
                  <a:cubicBezTo>
                    <a:pt x="111861" y="0"/>
                    <a:pt x="149149" y="20676"/>
                    <a:pt x="149149" y="41365"/>
                  </a:cubicBezTo>
                  <a:cubicBezTo>
                    <a:pt x="149149" y="62040"/>
                    <a:pt x="111861" y="82728"/>
                    <a:pt x="74574" y="82728"/>
                  </a:cubicBezTo>
                </a:path>
              </a:pathLst>
            </a:custGeom>
            <a:grpFill/>
          </p:spPr>
        </p:sp>
        <p:sp>
          <p:nvSpPr>
            <p:cNvPr id="1358" name="Freeform 801">
              <a:extLst>
                <a:ext uri="{FF2B5EF4-FFF2-40B4-BE49-F238E27FC236}">
                  <a16:creationId xmlns:a16="http://schemas.microsoft.com/office/drawing/2014/main" id="{A403C762-DFD1-4651-A054-539099E7EA4B}"/>
                </a:ext>
              </a:extLst>
            </p:cNvPr>
            <p:cNvSpPr/>
            <p:nvPr/>
          </p:nvSpPr>
          <p:spPr>
            <a:xfrm>
              <a:off x="1374751" y="2138993"/>
              <a:ext cx="149149" cy="82728"/>
            </a:xfrm>
            <a:custGeom>
              <a:avLst/>
              <a:gdLst/>
              <a:ahLst/>
              <a:cxnLst/>
              <a:rect l="l" t="t" r="r" b="b"/>
              <a:pathLst>
                <a:path w="149149" h="82728">
                  <a:moveTo>
                    <a:pt x="74574" y="82728"/>
                  </a:moveTo>
                  <a:cubicBezTo>
                    <a:pt x="37287" y="82728"/>
                    <a:pt x="0" y="62040"/>
                    <a:pt x="0" y="41365"/>
                  </a:cubicBezTo>
                  <a:cubicBezTo>
                    <a:pt x="0" y="20676"/>
                    <a:pt x="37287" y="0"/>
                    <a:pt x="74574" y="0"/>
                  </a:cubicBezTo>
                  <a:cubicBezTo>
                    <a:pt x="111861" y="0"/>
                    <a:pt x="149149" y="20676"/>
                    <a:pt x="149149" y="41365"/>
                  </a:cubicBezTo>
                  <a:cubicBezTo>
                    <a:pt x="149149" y="62040"/>
                    <a:pt x="111861" y="82728"/>
                    <a:pt x="74574" y="82728"/>
                  </a:cubicBezTo>
                </a:path>
              </a:pathLst>
            </a:custGeom>
            <a:grpFill/>
            <a:ln w="12700" cap="sq">
              <a:solidFill>
                <a:srgbClr val="FEFFFE"/>
              </a:solidFill>
            </a:ln>
          </p:spPr>
        </p:sp>
        <p:sp>
          <p:nvSpPr>
            <p:cNvPr id="1359" name="Freeform 802">
              <a:extLst>
                <a:ext uri="{FF2B5EF4-FFF2-40B4-BE49-F238E27FC236}">
                  <a16:creationId xmlns:a16="http://schemas.microsoft.com/office/drawing/2014/main" id="{FF30CC29-4FB7-4439-93F7-412988B3C299}"/>
                </a:ext>
              </a:extLst>
            </p:cNvPr>
            <p:cNvSpPr/>
            <p:nvPr/>
          </p:nvSpPr>
          <p:spPr>
            <a:xfrm>
              <a:off x="1374891" y="2138845"/>
              <a:ext cx="148869" cy="83020"/>
            </a:xfrm>
            <a:custGeom>
              <a:avLst/>
              <a:gdLst/>
              <a:ahLst/>
              <a:cxnLst/>
              <a:rect l="l" t="t" r="r" b="b"/>
              <a:pathLst>
                <a:path w="148869" h="83020">
                  <a:moveTo>
                    <a:pt x="74434" y="83020"/>
                  </a:moveTo>
                  <a:cubicBezTo>
                    <a:pt x="37223" y="83020"/>
                    <a:pt x="0" y="62268"/>
                    <a:pt x="0" y="41516"/>
                  </a:cubicBezTo>
                  <a:cubicBezTo>
                    <a:pt x="0" y="20752"/>
                    <a:pt x="37223" y="0"/>
                    <a:pt x="74434" y="0"/>
                  </a:cubicBezTo>
                  <a:cubicBezTo>
                    <a:pt x="111645" y="0"/>
                    <a:pt x="148869" y="20752"/>
                    <a:pt x="148869" y="41516"/>
                  </a:cubicBezTo>
                  <a:cubicBezTo>
                    <a:pt x="148869" y="62268"/>
                    <a:pt x="111645" y="83020"/>
                    <a:pt x="74434" y="83020"/>
                  </a:cubicBezTo>
                </a:path>
              </a:pathLst>
            </a:custGeom>
            <a:grpFill/>
          </p:spPr>
        </p:sp>
        <p:sp>
          <p:nvSpPr>
            <p:cNvPr id="1360" name="Freeform 803">
              <a:extLst>
                <a:ext uri="{FF2B5EF4-FFF2-40B4-BE49-F238E27FC236}">
                  <a16:creationId xmlns:a16="http://schemas.microsoft.com/office/drawing/2014/main" id="{6F3FD425-903D-4FD3-9989-77435ACF5426}"/>
                </a:ext>
              </a:extLst>
            </p:cNvPr>
            <p:cNvSpPr/>
            <p:nvPr/>
          </p:nvSpPr>
          <p:spPr>
            <a:xfrm>
              <a:off x="1374891" y="2138845"/>
              <a:ext cx="148869" cy="83020"/>
            </a:xfrm>
            <a:custGeom>
              <a:avLst/>
              <a:gdLst/>
              <a:ahLst/>
              <a:cxnLst/>
              <a:rect l="l" t="t" r="r" b="b"/>
              <a:pathLst>
                <a:path w="148869" h="83020">
                  <a:moveTo>
                    <a:pt x="74434" y="83020"/>
                  </a:moveTo>
                  <a:cubicBezTo>
                    <a:pt x="37223" y="83020"/>
                    <a:pt x="0" y="62268"/>
                    <a:pt x="0" y="41516"/>
                  </a:cubicBezTo>
                  <a:cubicBezTo>
                    <a:pt x="0" y="20752"/>
                    <a:pt x="37223" y="0"/>
                    <a:pt x="74434" y="0"/>
                  </a:cubicBezTo>
                  <a:cubicBezTo>
                    <a:pt x="111645" y="0"/>
                    <a:pt x="148869" y="20752"/>
                    <a:pt x="148869" y="41516"/>
                  </a:cubicBezTo>
                  <a:cubicBezTo>
                    <a:pt x="148869" y="62268"/>
                    <a:pt x="111645" y="83020"/>
                    <a:pt x="74434" y="83020"/>
                  </a:cubicBezTo>
                </a:path>
              </a:pathLst>
            </a:custGeom>
            <a:grpFill/>
            <a:ln w="12700" cap="sq">
              <a:solidFill>
                <a:srgbClr val="FEFFFE"/>
              </a:solidFill>
            </a:ln>
          </p:spPr>
        </p:sp>
        <p:sp>
          <p:nvSpPr>
            <p:cNvPr id="1361" name="Freeform 804">
              <a:extLst>
                <a:ext uri="{FF2B5EF4-FFF2-40B4-BE49-F238E27FC236}">
                  <a16:creationId xmlns:a16="http://schemas.microsoft.com/office/drawing/2014/main" id="{F6CD4214-2579-4D2B-94BB-FC6569E3AAF5}"/>
                </a:ext>
              </a:extLst>
            </p:cNvPr>
            <p:cNvSpPr/>
            <p:nvPr/>
          </p:nvSpPr>
          <p:spPr>
            <a:xfrm>
              <a:off x="1380580" y="2130671"/>
              <a:ext cx="137490" cy="64084"/>
            </a:xfrm>
            <a:custGeom>
              <a:avLst/>
              <a:gdLst/>
              <a:ahLst/>
              <a:cxnLst/>
              <a:rect l="l" t="t" r="r" b="b"/>
              <a:pathLst>
                <a:path w="137490" h="64084">
                  <a:moveTo>
                    <a:pt x="68745" y="0"/>
                  </a:moveTo>
                  <a:cubicBezTo>
                    <a:pt x="103124" y="0"/>
                    <a:pt x="137490" y="16028"/>
                    <a:pt x="137490" y="32043"/>
                  </a:cubicBezTo>
                  <a:cubicBezTo>
                    <a:pt x="137490" y="48070"/>
                    <a:pt x="103124" y="64085"/>
                    <a:pt x="68745" y="64085"/>
                  </a:cubicBezTo>
                  <a:cubicBezTo>
                    <a:pt x="34366" y="64085"/>
                    <a:pt x="0" y="48070"/>
                    <a:pt x="0" y="32043"/>
                  </a:cubicBezTo>
                  <a:cubicBezTo>
                    <a:pt x="0" y="16028"/>
                    <a:pt x="34366" y="0"/>
                    <a:pt x="68745" y="0"/>
                  </a:cubicBezTo>
                </a:path>
              </a:pathLst>
            </a:custGeom>
            <a:grpFill/>
          </p:spPr>
        </p:sp>
        <p:sp>
          <p:nvSpPr>
            <p:cNvPr id="1362" name="Freeform 805">
              <a:extLst>
                <a:ext uri="{FF2B5EF4-FFF2-40B4-BE49-F238E27FC236}">
                  <a16:creationId xmlns:a16="http://schemas.microsoft.com/office/drawing/2014/main" id="{48F8FBF1-AFF3-4263-A3F1-3FEF62139606}"/>
                </a:ext>
              </a:extLst>
            </p:cNvPr>
            <p:cNvSpPr/>
            <p:nvPr/>
          </p:nvSpPr>
          <p:spPr>
            <a:xfrm>
              <a:off x="1380580" y="2130671"/>
              <a:ext cx="137490" cy="64084"/>
            </a:xfrm>
            <a:custGeom>
              <a:avLst/>
              <a:gdLst/>
              <a:ahLst/>
              <a:cxnLst/>
              <a:rect l="l" t="t" r="r" b="b"/>
              <a:pathLst>
                <a:path w="137490" h="64084">
                  <a:moveTo>
                    <a:pt x="68745" y="0"/>
                  </a:moveTo>
                  <a:cubicBezTo>
                    <a:pt x="103124" y="0"/>
                    <a:pt x="137490" y="16028"/>
                    <a:pt x="137490" y="32043"/>
                  </a:cubicBezTo>
                  <a:cubicBezTo>
                    <a:pt x="137490" y="48070"/>
                    <a:pt x="103124" y="64085"/>
                    <a:pt x="68745" y="64085"/>
                  </a:cubicBezTo>
                  <a:cubicBezTo>
                    <a:pt x="34366" y="64085"/>
                    <a:pt x="0" y="48070"/>
                    <a:pt x="0" y="32043"/>
                  </a:cubicBezTo>
                  <a:cubicBezTo>
                    <a:pt x="0" y="16028"/>
                    <a:pt x="34366" y="0"/>
                    <a:pt x="68745" y="0"/>
                  </a:cubicBezTo>
                  <a:close/>
                </a:path>
              </a:pathLst>
            </a:custGeom>
            <a:grpFill/>
            <a:ln w="12700" cap="sq">
              <a:solidFill>
                <a:srgbClr val="FEFFFE"/>
              </a:solidFill>
            </a:ln>
          </p:spPr>
        </p:sp>
        <p:sp>
          <p:nvSpPr>
            <p:cNvPr id="1363" name="Freeform 806">
              <a:extLst>
                <a:ext uri="{FF2B5EF4-FFF2-40B4-BE49-F238E27FC236}">
                  <a16:creationId xmlns:a16="http://schemas.microsoft.com/office/drawing/2014/main" id="{D451DEB4-B2D6-4D21-AC88-7AA74FF5251C}"/>
                </a:ext>
              </a:extLst>
            </p:cNvPr>
            <p:cNvSpPr/>
            <p:nvPr/>
          </p:nvSpPr>
          <p:spPr>
            <a:xfrm>
              <a:off x="1380720" y="2130528"/>
              <a:ext cx="137211" cy="64376"/>
            </a:xfrm>
            <a:custGeom>
              <a:avLst/>
              <a:gdLst/>
              <a:ahLst/>
              <a:cxnLst/>
              <a:rect l="l" t="t" r="r" b="b"/>
              <a:pathLst>
                <a:path w="137211" h="64376">
                  <a:moveTo>
                    <a:pt x="68605" y="0"/>
                  </a:moveTo>
                  <a:cubicBezTo>
                    <a:pt x="102908" y="0"/>
                    <a:pt x="137211" y="16091"/>
                    <a:pt x="137211" y="32181"/>
                  </a:cubicBezTo>
                  <a:cubicBezTo>
                    <a:pt x="137211" y="48285"/>
                    <a:pt x="102908" y="64376"/>
                    <a:pt x="68605" y="64376"/>
                  </a:cubicBezTo>
                  <a:cubicBezTo>
                    <a:pt x="34303" y="64376"/>
                    <a:pt x="0" y="48285"/>
                    <a:pt x="0" y="32181"/>
                  </a:cubicBezTo>
                  <a:cubicBezTo>
                    <a:pt x="0" y="16091"/>
                    <a:pt x="34303" y="0"/>
                    <a:pt x="68605" y="0"/>
                  </a:cubicBezTo>
                </a:path>
              </a:pathLst>
            </a:custGeom>
            <a:grpFill/>
          </p:spPr>
        </p:sp>
        <p:sp>
          <p:nvSpPr>
            <p:cNvPr id="1364" name="Freeform 807">
              <a:extLst>
                <a:ext uri="{FF2B5EF4-FFF2-40B4-BE49-F238E27FC236}">
                  <a16:creationId xmlns:a16="http://schemas.microsoft.com/office/drawing/2014/main" id="{6E121E14-754C-405B-B773-1918A610C78A}"/>
                </a:ext>
              </a:extLst>
            </p:cNvPr>
            <p:cNvSpPr/>
            <p:nvPr/>
          </p:nvSpPr>
          <p:spPr>
            <a:xfrm>
              <a:off x="1380720" y="2130528"/>
              <a:ext cx="137211" cy="64376"/>
            </a:xfrm>
            <a:custGeom>
              <a:avLst/>
              <a:gdLst/>
              <a:ahLst/>
              <a:cxnLst/>
              <a:rect l="l" t="t" r="r" b="b"/>
              <a:pathLst>
                <a:path w="137211" h="64376">
                  <a:moveTo>
                    <a:pt x="68605" y="0"/>
                  </a:moveTo>
                  <a:cubicBezTo>
                    <a:pt x="102908" y="0"/>
                    <a:pt x="137211" y="16091"/>
                    <a:pt x="137211" y="32181"/>
                  </a:cubicBezTo>
                  <a:cubicBezTo>
                    <a:pt x="137211" y="48285"/>
                    <a:pt x="102908" y="64376"/>
                    <a:pt x="68605" y="64376"/>
                  </a:cubicBezTo>
                  <a:cubicBezTo>
                    <a:pt x="34303" y="64376"/>
                    <a:pt x="0" y="48285"/>
                    <a:pt x="0" y="32181"/>
                  </a:cubicBezTo>
                  <a:cubicBezTo>
                    <a:pt x="0" y="16091"/>
                    <a:pt x="34303" y="0"/>
                    <a:pt x="68605" y="0"/>
                  </a:cubicBezTo>
                  <a:close/>
                </a:path>
              </a:pathLst>
            </a:custGeom>
            <a:grpFill/>
            <a:ln w="12700" cap="sq">
              <a:solidFill>
                <a:srgbClr val="FEFFFE"/>
              </a:solidFill>
            </a:ln>
          </p:spPr>
        </p:sp>
        <p:sp>
          <p:nvSpPr>
            <p:cNvPr id="1365" name="Freeform 808">
              <a:extLst>
                <a:ext uri="{FF2B5EF4-FFF2-40B4-BE49-F238E27FC236}">
                  <a16:creationId xmlns:a16="http://schemas.microsoft.com/office/drawing/2014/main" id="{E50EB1F0-066D-44BB-87E0-49C6BDBB4782}"/>
                </a:ext>
              </a:extLst>
            </p:cNvPr>
            <p:cNvSpPr/>
            <p:nvPr/>
          </p:nvSpPr>
          <p:spPr>
            <a:xfrm>
              <a:off x="1374751" y="2117694"/>
              <a:ext cx="149149" cy="82728"/>
            </a:xfrm>
            <a:custGeom>
              <a:avLst/>
              <a:gdLst/>
              <a:ahLst/>
              <a:cxnLst/>
              <a:rect l="l" t="t" r="r" b="b"/>
              <a:pathLst>
                <a:path w="149149" h="82728">
                  <a:moveTo>
                    <a:pt x="74574" y="0"/>
                  </a:moveTo>
                  <a:cubicBezTo>
                    <a:pt x="111861" y="0"/>
                    <a:pt x="149149" y="20689"/>
                    <a:pt x="149149" y="41364"/>
                  </a:cubicBezTo>
                  <a:cubicBezTo>
                    <a:pt x="149149" y="62052"/>
                    <a:pt x="111861" y="82728"/>
                    <a:pt x="74574" y="82728"/>
                  </a:cubicBezTo>
                  <a:cubicBezTo>
                    <a:pt x="37287" y="82728"/>
                    <a:pt x="0" y="62052"/>
                    <a:pt x="0" y="41364"/>
                  </a:cubicBezTo>
                  <a:cubicBezTo>
                    <a:pt x="0" y="20689"/>
                    <a:pt x="37287" y="0"/>
                    <a:pt x="74574" y="0"/>
                  </a:cubicBezTo>
                </a:path>
              </a:pathLst>
            </a:custGeom>
            <a:grpFill/>
          </p:spPr>
        </p:sp>
        <p:sp>
          <p:nvSpPr>
            <p:cNvPr id="1366" name="Freeform 809">
              <a:extLst>
                <a:ext uri="{FF2B5EF4-FFF2-40B4-BE49-F238E27FC236}">
                  <a16:creationId xmlns:a16="http://schemas.microsoft.com/office/drawing/2014/main" id="{E4CD8592-04F7-414A-9431-3671E934EAF4}"/>
                </a:ext>
              </a:extLst>
            </p:cNvPr>
            <p:cNvSpPr/>
            <p:nvPr/>
          </p:nvSpPr>
          <p:spPr>
            <a:xfrm>
              <a:off x="1374751" y="2117694"/>
              <a:ext cx="149149" cy="82728"/>
            </a:xfrm>
            <a:custGeom>
              <a:avLst/>
              <a:gdLst/>
              <a:ahLst/>
              <a:cxnLst/>
              <a:rect l="l" t="t" r="r" b="b"/>
              <a:pathLst>
                <a:path w="149149" h="82728">
                  <a:moveTo>
                    <a:pt x="74574" y="0"/>
                  </a:moveTo>
                  <a:cubicBezTo>
                    <a:pt x="111861" y="0"/>
                    <a:pt x="149149" y="20689"/>
                    <a:pt x="149149" y="41364"/>
                  </a:cubicBezTo>
                  <a:cubicBezTo>
                    <a:pt x="149149" y="62052"/>
                    <a:pt x="111861" y="82728"/>
                    <a:pt x="74574" y="82728"/>
                  </a:cubicBezTo>
                  <a:cubicBezTo>
                    <a:pt x="37287" y="82728"/>
                    <a:pt x="0" y="62052"/>
                    <a:pt x="0" y="41364"/>
                  </a:cubicBezTo>
                  <a:cubicBezTo>
                    <a:pt x="0" y="20689"/>
                    <a:pt x="37287" y="0"/>
                    <a:pt x="74574" y="0"/>
                  </a:cubicBezTo>
                  <a:close/>
                </a:path>
              </a:pathLst>
            </a:custGeom>
            <a:grpFill/>
            <a:ln w="12700" cap="sq">
              <a:solidFill>
                <a:srgbClr val="FEFFFE"/>
              </a:solidFill>
            </a:ln>
          </p:spPr>
        </p:sp>
        <p:sp>
          <p:nvSpPr>
            <p:cNvPr id="1367" name="Freeform 810">
              <a:extLst>
                <a:ext uri="{FF2B5EF4-FFF2-40B4-BE49-F238E27FC236}">
                  <a16:creationId xmlns:a16="http://schemas.microsoft.com/office/drawing/2014/main" id="{D03CE85F-7AA0-40E6-94DD-1E0DAD8C20B6}"/>
                </a:ext>
              </a:extLst>
            </p:cNvPr>
            <p:cNvSpPr/>
            <p:nvPr/>
          </p:nvSpPr>
          <p:spPr>
            <a:xfrm>
              <a:off x="1374891" y="2117549"/>
              <a:ext cx="148869" cy="83020"/>
            </a:xfrm>
            <a:custGeom>
              <a:avLst/>
              <a:gdLst/>
              <a:ahLst/>
              <a:cxnLst/>
              <a:rect l="l" t="t" r="r" b="b"/>
              <a:pathLst>
                <a:path w="148869" h="83020">
                  <a:moveTo>
                    <a:pt x="74434" y="0"/>
                  </a:moveTo>
                  <a:cubicBezTo>
                    <a:pt x="111645" y="0"/>
                    <a:pt x="148869" y="20751"/>
                    <a:pt x="148869" y="41516"/>
                  </a:cubicBezTo>
                  <a:cubicBezTo>
                    <a:pt x="148869" y="62268"/>
                    <a:pt x="111645" y="83019"/>
                    <a:pt x="74434" y="83019"/>
                  </a:cubicBezTo>
                  <a:cubicBezTo>
                    <a:pt x="37223" y="83019"/>
                    <a:pt x="0" y="62268"/>
                    <a:pt x="0" y="41516"/>
                  </a:cubicBezTo>
                  <a:cubicBezTo>
                    <a:pt x="0" y="20751"/>
                    <a:pt x="37223" y="0"/>
                    <a:pt x="74434" y="0"/>
                  </a:cubicBezTo>
                </a:path>
              </a:pathLst>
            </a:custGeom>
            <a:grpFill/>
          </p:spPr>
        </p:sp>
        <p:sp>
          <p:nvSpPr>
            <p:cNvPr id="1368" name="Freeform 811">
              <a:extLst>
                <a:ext uri="{FF2B5EF4-FFF2-40B4-BE49-F238E27FC236}">
                  <a16:creationId xmlns:a16="http://schemas.microsoft.com/office/drawing/2014/main" id="{1C378687-5D54-4C6E-8FC5-FE58A0ACA9DB}"/>
                </a:ext>
              </a:extLst>
            </p:cNvPr>
            <p:cNvSpPr/>
            <p:nvPr/>
          </p:nvSpPr>
          <p:spPr>
            <a:xfrm>
              <a:off x="1374891" y="2117549"/>
              <a:ext cx="148869" cy="83020"/>
            </a:xfrm>
            <a:custGeom>
              <a:avLst/>
              <a:gdLst/>
              <a:ahLst/>
              <a:cxnLst/>
              <a:rect l="l" t="t" r="r" b="b"/>
              <a:pathLst>
                <a:path w="148869" h="83020">
                  <a:moveTo>
                    <a:pt x="74434" y="0"/>
                  </a:moveTo>
                  <a:cubicBezTo>
                    <a:pt x="111645" y="0"/>
                    <a:pt x="148869" y="20751"/>
                    <a:pt x="148869" y="41516"/>
                  </a:cubicBezTo>
                  <a:cubicBezTo>
                    <a:pt x="148869" y="62268"/>
                    <a:pt x="111645" y="83019"/>
                    <a:pt x="74434" y="83019"/>
                  </a:cubicBezTo>
                  <a:cubicBezTo>
                    <a:pt x="37223" y="83019"/>
                    <a:pt x="0" y="62268"/>
                    <a:pt x="0" y="41516"/>
                  </a:cubicBezTo>
                  <a:cubicBezTo>
                    <a:pt x="0" y="20751"/>
                    <a:pt x="37223" y="0"/>
                    <a:pt x="74434" y="0"/>
                  </a:cubicBezTo>
                  <a:close/>
                </a:path>
              </a:pathLst>
            </a:custGeom>
            <a:grpFill/>
            <a:ln w="12700" cap="sq">
              <a:solidFill>
                <a:srgbClr val="FEFFFE"/>
              </a:solidFill>
            </a:ln>
          </p:spPr>
        </p:sp>
        <p:sp>
          <p:nvSpPr>
            <p:cNvPr id="1369" name="Freeform 812">
              <a:extLst>
                <a:ext uri="{FF2B5EF4-FFF2-40B4-BE49-F238E27FC236}">
                  <a16:creationId xmlns:a16="http://schemas.microsoft.com/office/drawing/2014/main" id="{B6ED4D77-3DF2-4180-BAEC-9DBF16BE9A22}"/>
                </a:ext>
              </a:extLst>
            </p:cNvPr>
            <p:cNvSpPr/>
            <p:nvPr/>
          </p:nvSpPr>
          <p:spPr>
            <a:xfrm>
              <a:off x="1380580" y="2109377"/>
              <a:ext cx="137490" cy="64084"/>
            </a:xfrm>
            <a:custGeom>
              <a:avLst/>
              <a:gdLst/>
              <a:ahLst/>
              <a:cxnLst/>
              <a:rect l="l" t="t" r="r" b="b"/>
              <a:pathLst>
                <a:path w="137490" h="64084">
                  <a:moveTo>
                    <a:pt x="68745" y="0"/>
                  </a:moveTo>
                  <a:cubicBezTo>
                    <a:pt x="103124" y="0"/>
                    <a:pt x="137490" y="16028"/>
                    <a:pt x="137490" y="32043"/>
                  </a:cubicBezTo>
                  <a:cubicBezTo>
                    <a:pt x="137490" y="48070"/>
                    <a:pt x="103124" y="64085"/>
                    <a:pt x="68745" y="64085"/>
                  </a:cubicBezTo>
                  <a:cubicBezTo>
                    <a:pt x="34366" y="64085"/>
                    <a:pt x="0" y="48070"/>
                    <a:pt x="0" y="32043"/>
                  </a:cubicBezTo>
                  <a:cubicBezTo>
                    <a:pt x="0" y="16028"/>
                    <a:pt x="34366" y="0"/>
                    <a:pt x="68745" y="0"/>
                  </a:cubicBezTo>
                </a:path>
              </a:pathLst>
            </a:custGeom>
            <a:grpFill/>
          </p:spPr>
        </p:sp>
        <p:sp>
          <p:nvSpPr>
            <p:cNvPr id="1370" name="Freeform 813">
              <a:extLst>
                <a:ext uri="{FF2B5EF4-FFF2-40B4-BE49-F238E27FC236}">
                  <a16:creationId xmlns:a16="http://schemas.microsoft.com/office/drawing/2014/main" id="{1939CBFC-C7FF-41FD-9085-E4A413FFDE8A}"/>
                </a:ext>
              </a:extLst>
            </p:cNvPr>
            <p:cNvSpPr/>
            <p:nvPr/>
          </p:nvSpPr>
          <p:spPr>
            <a:xfrm>
              <a:off x="1380580" y="2109377"/>
              <a:ext cx="137490" cy="64084"/>
            </a:xfrm>
            <a:custGeom>
              <a:avLst/>
              <a:gdLst/>
              <a:ahLst/>
              <a:cxnLst/>
              <a:rect l="l" t="t" r="r" b="b"/>
              <a:pathLst>
                <a:path w="137490" h="64084">
                  <a:moveTo>
                    <a:pt x="68745" y="0"/>
                  </a:moveTo>
                  <a:cubicBezTo>
                    <a:pt x="103124" y="0"/>
                    <a:pt x="137490" y="16028"/>
                    <a:pt x="137490" y="32043"/>
                  </a:cubicBezTo>
                  <a:cubicBezTo>
                    <a:pt x="137490" y="48070"/>
                    <a:pt x="103124" y="64085"/>
                    <a:pt x="68745" y="64085"/>
                  </a:cubicBezTo>
                  <a:cubicBezTo>
                    <a:pt x="34366" y="64085"/>
                    <a:pt x="0" y="48070"/>
                    <a:pt x="0" y="32043"/>
                  </a:cubicBezTo>
                  <a:cubicBezTo>
                    <a:pt x="0" y="16028"/>
                    <a:pt x="34366" y="0"/>
                    <a:pt x="68745" y="0"/>
                  </a:cubicBezTo>
                  <a:close/>
                </a:path>
              </a:pathLst>
            </a:custGeom>
            <a:grpFill/>
            <a:ln w="12700" cap="sq">
              <a:solidFill>
                <a:srgbClr val="FEFFFE"/>
              </a:solidFill>
            </a:ln>
          </p:spPr>
        </p:sp>
        <p:sp>
          <p:nvSpPr>
            <p:cNvPr id="1371" name="Freeform 814">
              <a:extLst>
                <a:ext uri="{FF2B5EF4-FFF2-40B4-BE49-F238E27FC236}">
                  <a16:creationId xmlns:a16="http://schemas.microsoft.com/office/drawing/2014/main" id="{41193D3F-2502-4BE2-BBD9-334378259494}"/>
                </a:ext>
              </a:extLst>
            </p:cNvPr>
            <p:cNvSpPr/>
            <p:nvPr/>
          </p:nvSpPr>
          <p:spPr>
            <a:xfrm>
              <a:off x="1380720" y="2109231"/>
              <a:ext cx="137211" cy="64376"/>
            </a:xfrm>
            <a:custGeom>
              <a:avLst/>
              <a:gdLst/>
              <a:ahLst/>
              <a:cxnLst/>
              <a:rect l="l" t="t" r="r" b="b"/>
              <a:pathLst>
                <a:path w="137211" h="64376">
                  <a:moveTo>
                    <a:pt x="68605" y="0"/>
                  </a:moveTo>
                  <a:cubicBezTo>
                    <a:pt x="102908" y="0"/>
                    <a:pt x="137211" y="16091"/>
                    <a:pt x="137211" y="32195"/>
                  </a:cubicBezTo>
                  <a:cubicBezTo>
                    <a:pt x="137211" y="48286"/>
                    <a:pt x="102908" y="64377"/>
                    <a:pt x="68605" y="64377"/>
                  </a:cubicBezTo>
                  <a:cubicBezTo>
                    <a:pt x="34303" y="64377"/>
                    <a:pt x="0" y="48286"/>
                    <a:pt x="0" y="32195"/>
                  </a:cubicBezTo>
                  <a:cubicBezTo>
                    <a:pt x="0" y="16091"/>
                    <a:pt x="34303" y="0"/>
                    <a:pt x="68605" y="0"/>
                  </a:cubicBezTo>
                </a:path>
              </a:pathLst>
            </a:custGeom>
            <a:grpFill/>
          </p:spPr>
        </p:sp>
        <p:sp>
          <p:nvSpPr>
            <p:cNvPr id="1372" name="Freeform 815">
              <a:extLst>
                <a:ext uri="{FF2B5EF4-FFF2-40B4-BE49-F238E27FC236}">
                  <a16:creationId xmlns:a16="http://schemas.microsoft.com/office/drawing/2014/main" id="{D2A66C74-4BF2-4BC2-995D-F4BAE41B7CD0}"/>
                </a:ext>
              </a:extLst>
            </p:cNvPr>
            <p:cNvSpPr/>
            <p:nvPr/>
          </p:nvSpPr>
          <p:spPr>
            <a:xfrm>
              <a:off x="1380720" y="2109231"/>
              <a:ext cx="137211" cy="64376"/>
            </a:xfrm>
            <a:custGeom>
              <a:avLst/>
              <a:gdLst/>
              <a:ahLst/>
              <a:cxnLst/>
              <a:rect l="l" t="t" r="r" b="b"/>
              <a:pathLst>
                <a:path w="137211" h="64376">
                  <a:moveTo>
                    <a:pt x="68605" y="0"/>
                  </a:moveTo>
                  <a:cubicBezTo>
                    <a:pt x="102908" y="0"/>
                    <a:pt x="137211" y="16091"/>
                    <a:pt x="137211" y="32195"/>
                  </a:cubicBezTo>
                  <a:cubicBezTo>
                    <a:pt x="137211" y="48286"/>
                    <a:pt x="102908" y="64377"/>
                    <a:pt x="68605" y="64377"/>
                  </a:cubicBezTo>
                  <a:cubicBezTo>
                    <a:pt x="34303" y="64377"/>
                    <a:pt x="0" y="48286"/>
                    <a:pt x="0" y="32195"/>
                  </a:cubicBezTo>
                  <a:cubicBezTo>
                    <a:pt x="0" y="16091"/>
                    <a:pt x="34303" y="0"/>
                    <a:pt x="68605" y="0"/>
                  </a:cubicBezTo>
                  <a:close/>
                </a:path>
              </a:pathLst>
            </a:custGeom>
            <a:grpFill/>
            <a:ln w="12700" cap="sq">
              <a:solidFill>
                <a:srgbClr val="FEFFFE"/>
              </a:solidFill>
            </a:ln>
          </p:spPr>
        </p:sp>
        <p:sp>
          <p:nvSpPr>
            <p:cNvPr id="1373" name="Freeform 816">
              <a:extLst>
                <a:ext uri="{FF2B5EF4-FFF2-40B4-BE49-F238E27FC236}">
                  <a16:creationId xmlns:a16="http://schemas.microsoft.com/office/drawing/2014/main" id="{D0420CBD-8BD0-4A8D-A3C9-B51152AC2291}"/>
                </a:ext>
              </a:extLst>
            </p:cNvPr>
            <p:cNvSpPr/>
            <p:nvPr/>
          </p:nvSpPr>
          <p:spPr>
            <a:xfrm>
              <a:off x="1374751" y="2096402"/>
              <a:ext cx="149149" cy="82728"/>
            </a:xfrm>
            <a:custGeom>
              <a:avLst/>
              <a:gdLst/>
              <a:ahLst/>
              <a:cxnLst/>
              <a:rect l="l" t="t" r="r" b="b"/>
              <a:pathLst>
                <a:path w="149149" h="82728">
                  <a:moveTo>
                    <a:pt x="74574" y="0"/>
                  </a:moveTo>
                  <a:cubicBezTo>
                    <a:pt x="111861" y="0"/>
                    <a:pt x="149149" y="20688"/>
                    <a:pt x="149149" y="41364"/>
                  </a:cubicBezTo>
                  <a:cubicBezTo>
                    <a:pt x="149149" y="62052"/>
                    <a:pt x="111861" y="82728"/>
                    <a:pt x="74574" y="82728"/>
                  </a:cubicBezTo>
                  <a:cubicBezTo>
                    <a:pt x="37287" y="82728"/>
                    <a:pt x="0" y="62052"/>
                    <a:pt x="0" y="41364"/>
                  </a:cubicBezTo>
                  <a:cubicBezTo>
                    <a:pt x="0" y="20688"/>
                    <a:pt x="37287" y="0"/>
                    <a:pt x="74574" y="0"/>
                  </a:cubicBezTo>
                </a:path>
              </a:pathLst>
            </a:custGeom>
            <a:grpFill/>
          </p:spPr>
        </p:sp>
        <p:sp>
          <p:nvSpPr>
            <p:cNvPr id="1374" name="Freeform 817">
              <a:extLst>
                <a:ext uri="{FF2B5EF4-FFF2-40B4-BE49-F238E27FC236}">
                  <a16:creationId xmlns:a16="http://schemas.microsoft.com/office/drawing/2014/main" id="{0F75BB6C-818F-451D-9C86-3963C3E3FD99}"/>
                </a:ext>
              </a:extLst>
            </p:cNvPr>
            <p:cNvSpPr/>
            <p:nvPr/>
          </p:nvSpPr>
          <p:spPr>
            <a:xfrm>
              <a:off x="1374751" y="2096402"/>
              <a:ext cx="149149" cy="82728"/>
            </a:xfrm>
            <a:custGeom>
              <a:avLst/>
              <a:gdLst/>
              <a:ahLst/>
              <a:cxnLst/>
              <a:rect l="l" t="t" r="r" b="b"/>
              <a:pathLst>
                <a:path w="149149" h="82728">
                  <a:moveTo>
                    <a:pt x="74574" y="0"/>
                  </a:moveTo>
                  <a:cubicBezTo>
                    <a:pt x="111861" y="0"/>
                    <a:pt x="149149" y="20688"/>
                    <a:pt x="149149" y="41364"/>
                  </a:cubicBezTo>
                  <a:cubicBezTo>
                    <a:pt x="149149" y="62052"/>
                    <a:pt x="111861" y="82728"/>
                    <a:pt x="74574" y="82728"/>
                  </a:cubicBezTo>
                  <a:cubicBezTo>
                    <a:pt x="37287" y="82728"/>
                    <a:pt x="0" y="62052"/>
                    <a:pt x="0" y="41364"/>
                  </a:cubicBezTo>
                  <a:cubicBezTo>
                    <a:pt x="0" y="20688"/>
                    <a:pt x="37287" y="0"/>
                    <a:pt x="74574" y="0"/>
                  </a:cubicBezTo>
                  <a:close/>
                </a:path>
              </a:pathLst>
            </a:custGeom>
            <a:grpFill/>
            <a:ln w="12700" cap="sq">
              <a:solidFill>
                <a:srgbClr val="FEFFFE"/>
              </a:solidFill>
            </a:ln>
          </p:spPr>
        </p:sp>
        <p:sp>
          <p:nvSpPr>
            <p:cNvPr id="1375" name="Freeform 818">
              <a:extLst>
                <a:ext uri="{FF2B5EF4-FFF2-40B4-BE49-F238E27FC236}">
                  <a16:creationId xmlns:a16="http://schemas.microsoft.com/office/drawing/2014/main" id="{00C2A4A2-5CE8-4655-ABF4-D615C874C83A}"/>
                </a:ext>
              </a:extLst>
            </p:cNvPr>
            <p:cNvSpPr/>
            <p:nvPr/>
          </p:nvSpPr>
          <p:spPr>
            <a:xfrm>
              <a:off x="1374891" y="2096254"/>
              <a:ext cx="148869" cy="83020"/>
            </a:xfrm>
            <a:custGeom>
              <a:avLst/>
              <a:gdLst/>
              <a:ahLst/>
              <a:cxnLst/>
              <a:rect l="l" t="t" r="r" b="b"/>
              <a:pathLst>
                <a:path w="148869" h="83020">
                  <a:moveTo>
                    <a:pt x="74434" y="0"/>
                  </a:moveTo>
                  <a:cubicBezTo>
                    <a:pt x="111645" y="0"/>
                    <a:pt x="148869" y="20752"/>
                    <a:pt x="148869" y="41517"/>
                  </a:cubicBezTo>
                  <a:cubicBezTo>
                    <a:pt x="148869" y="62269"/>
                    <a:pt x="111645" y="83020"/>
                    <a:pt x="74434" y="83020"/>
                  </a:cubicBezTo>
                  <a:cubicBezTo>
                    <a:pt x="37223" y="83020"/>
                    <a:pt x="0" y="62269"/>
                    <a:pt x="0" y="41517"/>
                  </a:cubicBezTo>
                  <a:cubicBezTo>
                    <a:pt x="0" y="20752"/>
                    <a:pt x="37223" y="0"/>
                    <a:pt x="74434" y="0"/>
                  </a:cubicBezTo>
                </a:path>
              </a:pathLst>
            </a:custGeom>
            <a:grpFill/>
          </p:spPr>
        </p:sp>
        <p:sp>
          <p:nvSpPr>
            <p:cNvPr id="1376" name="Freeform 819">
              <a:extLst>
                <a:ext uri="{FF2B5EF4-FFF2-40B4-BE49-F238E27FC236}">
                  <a16:creationId xmlns:a16="http://schemas.microsoft.com/office/drawing/2014/main" id="{4F515239-06B8-4135-93DE-E5E4511DAFDC}"/>
                </a:ext>
              </a:extLst>
            </p:cNvPr>
            <p:cNvSpPr/>
            <p:nvPr/>
          </p:nvSpPr>
          <p:spPr>
            <a:xfrm>
              <a:off x="1374891" y="2096254"/>
              <a:ext cx="148869" cy="83020"/>
            </a:xfrm>
            <a:custGeom>
              <a:avLst/>
              <a:gdLst/>
              <a:ahLst/>
              <a:cxnLst/>
              <a:rect l="l" t="t" r="r" b="b"/>
              <a:pathLst>
                <a:path w="148869" h="83020">
                  <a:moveTo>
                    <a:pt x="74434" y="0"/>
                  </a:moveTo>
                  <a:cubicBezTo>
                    <a:pt x="111645" y="0"/>
                    <a:pt x="148869" y="20752"/>
                    <a:pt x="148869" y="41517"/>
                  </a:cubicBezTo>
                  <a:cubicBezTo>
                    <a:pt x="148869" y="62269"/>
                    <a:pt x="111645" y="83020"/>
                    <a:pt x="74434" y="83020"/>
                  </a:cubicBezTo>
                  <a:cubicBezTo>
                    <a:pt x="37223" y="83020"/>
                    <a:pt x="0" y="62269"/>
                    <a:pt x="0" y="41517"/>
                  </a:cubicBezTo>
                  <a:cubicBezTo>
                    <a:pt x="0" y="20752"/>
                    <a:pt x="37223" y="0"/>
                    <a:pt x="74434" y="0"/>
                  </a:cubicBezTo>
                  <a:close/>
                </a:path>
              </a:pathLst>
            </a:custGeom>
            <a:grpFill/>
            <a:ln w="12700" cap="sq">
              <a:solidFill>
                <a:srgbClr val="FEFFFE"/>
              </a:solidFill>
            </a:ln>
          </p:spPr>
        </p:sp>
        <p:sp>
          <p:nvSpPr>
            <p:cNvPr id="1377" name="Freeform 820">
              <a:extLst>
                <a:ext uri="{FF2B5EF4-FFF2-40B4-BE49-F238E27FC236}">
                  <a16:creationId xmlns:a16="http://schemas.microsoft.com/office/drawing/2014/main" id="{FE5AEC92-0BD5-4EF3-93CE-98761BC9713E}"/>
                </a:ext>
              </a:extLst>
            </p:cNvPr>
            <p:cNvSpPr/>
            <p:nvPr/>
          </p:nvSpPr>
          <p:spPr>
            <a:xfrm>
              <a:off x="1380580" y="2088083"/>
              <a:ext cx="137490" cy="64084"/>
            </a:xfrm>
            <a:custGeom>
              <a:avLst/>
              <a:gdLst/>
              <a:ahLst/>
              <a:cxnLst/>
              <a:rect l="l" t="t" r="r" b="b"/>
              <a:pathLst>
                <a:path w="137490" h="64084">
                  <a:moveTo>
                    <a:pt x="68745" y="0"/>
                  </a:moveTo>
                  <a:cubicBezTo>
                    <a:pt x="103124" y="0"/>
                    <a:pt x="137490" y="16027"/>
                    <a:pt x="137490" y="32042"/>
                  </a:cubicBezTo>
                  <a:cubicBezTo>
                    <a:pt x="137490" y="48070"/>
                    <a:pt x="103124" y="64084"/>
                    <a:pt x="68745" y="64084"/>
                  </a:cubicBezTo>
                  <a:cubicBezTo>
                    <a:pt x="34366" y="64084"/>
                    <a:pt x="0" y="48070"/>
                    <a:pt x="0" y="32042"/>
                  </a:cubicBezTo>
                  <a:cubicBezTo>
                    <a:pt x="0" y="16027"/>
                    <a:pt x="34366" y="0"/>
                    <a:pt x="68745" y="0"/>
                  </a:cubicBezTo>
                </a:path>
              </a:pathLst>
            </a:custGeom>
            <a:grpFill/>
          </p:spPr>
        </p:sp>
        <p:sp>
          <p:nvSpPr>
            <p:cNvPr id="1378" name="Freeform 821">
              <a:extLst>
                <a:ext uri="{FF2B5EF4-FFF2-40B4-BE49-F238E27FC236}">
                  <a16:creationId xmlns:a16="http://schemas.microsoft.com/office/drawing/2014/main" id="{E308EA8D-06C9-418B-B406-8B39F2B8D6F0}"/>
                </a:ext>
              </a:extLst>
            </p:cNvPr>
            <p:cNvSpPr/>
            <p:nvPr/>
          </p:nvSpPr>
          <p:spPr>
            <a:xfrm>
              <a:off x="1380580" y="2088083"/>
              <a:ext cx="137490" cy="64084"/>
            </a:xfrm>
            <a:custGeom>
              <a:avLst/>
              <a:gdLst/>
              <a:ahLst/>
              <a:cxnLst/>
              <a:rect l="l" t="t" r="r" b="b"/>
              <a:pathLst>
                <a:path w="137490" h="64084">
                  <a:moveTo>
                    <a:pt x="68745" y="0"/>
                  </a:moveTo>
                  <a:cubicBezTo>
                    <a:pt x="103124" y="0"/>
                    <a:pt x="137490" y="16027"/>
                    <a:pt x="137490" y="32042"/>
                  </a:cubicBezTo>
                  <a:cubicBezTo>
                    <a:pt x="137490" y="48070"/>
                    <a:pt x="103124" y="64084"/>
                    <a:pt x="68745" y="64084"/>
                  </a:cubicBezTo>
                  <a:cubicBezTo>
                    <a:pt x="34366" y="64084"/>
                    <a:pt x="0" y="48070"/>
                    <a:pt x="0" y="32042"/>
                  </a:cubicBezTo>
                  <a:cubicBezTo>
                    <a:pt x="0" y="16027"/>
                    <a:pt x="34366" y="0"/>
                    <a:pt x="68745" y="0"/>
                  </a:cubicBezTo>
                  <a:close/>
                </a:path>
              </a:pathLst>
            </a:custGeom>
            <a:grpFill/>
            <a:ln w="12700" cap="sq">
              <a:solidFill>
                <a:srgbClr val="FEFFFE"/>
              </a:solidFill>
            </a:ln>
          </p:spPr>
        </p:sp>
        <p:sp>
          <p:nvSpPr>
            <p:cNvPr id="1379" name="Freeform 822">
              <a:extLst>
                <a:ext uri="{FF2B5EF4-FFF2-40B4-BE49-F238E27FC236}">
                  <a16:creationId xmlns:a16="http://schemas.microsoft.com/office/drawing/2014/main" id="{FA2349D8-8F86-470F-93EE-6A26D963FD04}"/>
                </a:ext>
              </a:extLst>
            </p:cNvPr>
            <p:cNvSpPr/>
            <p:nvPr/>
          </p:nvSpPr>
          <p:spPr>
            <a:xfrm>
              <a:off x="1380720" y="2087937"/>
              <a:ext cx="137211" cy="64376"/>
            </a:xfrm>
            <a:custGeom>
              <a:avLst/>
              <a:gdLst/>
              <a:ahLst/>
              <a:cxnLst/>
              <a:rect l="l" t="t" r="r" b="b"/>
              <a:pathLst>
                <a:path w="137211" h="64376">
                  <a:moveTo>
                    <a:pt x="68605" y="0"/>
                  </a:moveTo>
                  <a:cubicBezTo>
                    <a:pt x="102908" y="0"/>
                    <a:pt x="137211" y="16091"/>
                    <a:pt x="137211" y="32195"/>
                  </a:cubicBezTo>
                  <a:cubicBezTo>
                    <a:pt x="137211" y="48286"/>
                    <a:pt x="102908" y="64377"/>
                    <a:pt x="68605" y="64377"/>
                  </a:cubicBezTo>
                  <a:cubicBezTo>
                    <a:pt x="34303" y="64377"/>
                    <a:pt x="0" y="48286"/>
                    <a:pt x="0" y="32195"/>
                  </a:cubicBezTo>
                  <a:cubicBezTo>
                    <a:pt x="0" y="16091"/>
                    <a:pt x="34303" y="0"/>
                    <a:pt x="68605" y="0"/>
                  </a:cubicBezTo>
                </a:path>
              </a:pathLst>
            </a:custGeom>
            <a:grpFill/>
          </p:spPr>
        </p:sp>
        <p:sp>
          <p:nvSpPr>
            <p:cNvPr id="1380" name="Freeform 823">
              <a:extLst>
                <a:ext uri="{FF2B5EF4-FFF2-40B4-BE49-F238E27FC236}">
                  <a16:creationId xmlns:a16="http://schemas.microsoft.com/office/drawing/2014/main" id="{A3201E1D-A234-4A40-9C9B-26B4E54A5C44}"/>
                </a:ext>
              </a:extLst>
            </p:cNvPr>
            <p:cNvSpPr/>
            <p:nvPr/>
          </p:nvSpPr>
          <p:spPr>
            <a:xfrm>
              <a:off x="1380720" y="2087937"/>
              <a:ext cx="137211" cy="64376"/>
            </a:xfrm>
            <a:custGeom>
              <a:avLst/>
              <a:gdLst/>
              <a:ahLst/>
              <a:cxnLst/>
              <a:rect l="l" t="t" r="r" b="b"/>
              <a:pathLst>
                <a:path w="137211" h="64376">
                  <a:moveTo>
                    <a:pt x="68605" y="0"/>
                  </a:moveTo>
                  <a:cubicBezTo>
                    <a:pt x="102908" y="0"/>
                    <a:pt x="137211" y="16091"/>
                    <a:pt x="137211" y="32195"/>
                  </a:cubicBezTo>
                  <a:cubicBezTo>
                    <a:pt x="137211" y="48286"/>
                    <a:pt x="102908" y="64377"/>
                    <a:pt x="68605" y="64377"/>
                  </a:cubicBezTo>
                  <a:cubicBezTo>
                    <a:pt x="34303" y="64377"/>
                    <a:pt x="0" y="48286"/>
                    <a:pt x="0" y="32195"/>
                  </a:cubicBezTo>
                  <a:cubicBezTo>
                    <a:pt x="0" y="16091"/>
                    <a:pt x="34303" y="0"/>
                    <a:pt x="68605" y="0"/>
                  </a:cubicBezTo>
                  <a:close/>
                </a:path>
              </a:pathLst>
            </a:custGeom>
            <a:grpFill/>
            <a:ln w="12700" cap="sq">
              <a:solidFill>
                <a:srgbClr val="FEFFFE"/>
              </a:solidFill>
            </a:ln>
          </p:spPr>
        </p:sp>
        <p:sp>
          <p:nvSpPr>
            <p:cNvPr id="1381" name="Freeform 824">
              <a:extLst>
                <a:ext uri="{FF2B5EF4-FFF2-40B4-BE49-F238E27FC236}">
                  <a16:creationId xmlns:a16="http://schemas.microsoft.com/office/drawing/2014/main" id="{9A9C6DBE-4578-4137-B85D-B9A64E3262E4}"/>
                </a:ext>
              </a:extLst>
            </p:cNvPr>
            <p:cNvSpPr/>
            <p:nvPr/>
          </p:nvSpPr>
          <p:spPr>
            <a:xfrm>
              <a:off x="1374751" y="2075105"/>
              <a:ext cx="149149" cy="82728"/>
            </a:xfrm>
            <a:custGeom>
              <a:avLst/>
              <a:gdLst/>
              <a:ahLst/>
              <a:cxnLst/>
              <a:rect l="l" t="t" r="r" b="b"/>
              <a:pathLst>
                <a:path w="149149" h="82728">
                  <a:moveTo>
                    <a:pt x="74574" y="0"/>
                  </a:moveTo>
                  <a:cubicBezTo>
                    <a:pt x="111861" y="0"/>
                    <a:pt x="149149" y="20688"/>
                    <a:pt x="149149" y="41364"/>
                  </a:cubicBezTo>
                  <a:cubicBezTo>
                    <a:pt x="149149" y="62052"/>
                    <a:pt x="111861" y="82728"/>
                    <a:pt x="74574" y="82728"/>
                  </a:cubicBezTo>
                  <a:cubicBezTo>
                    <a:pt x="37287" y="82728"/>
                    <a:pt x="0" y="62052"/>
                    <a:pt x="0" y="41364"/>
                  </a:cubicBezTo>
                  <a:cubicBezTo>
                    <a:pt x="0" y="20688"/>
                    <a:pt x="37287" y="0"/>
                    <a:pt x="74574" y="0"/>
                  </a:cubicBezTo>
                </a:path>
              </a:pathLst>
            </a:custGeom>
            <a:grpFill/>
          </p:spPr>
        </p:sp>
        <p:sp>
          <p:nvSpPr>
            <p:cNvPr id="1382" name="Freeform 825">
              <a:extLst>
                <a:ext uri="{FF2B5EF4-FFF2-40B4-BE49-F238E27FC236}">
                  <a16:creationId xmlns:a16="http://schemas.microsoft.com/office/drawing/2014/main" id="{ED5A983C-B341-4146-A2DE-7A87BA47A85D}"/>
                </a:ext>
              </a:extLst>
            </p:cNvPr>
            <p:cNvSpPr/>
            <p:nvPr/>
          </p:nvSpPr>
          <p:spPr>
            <a:xfrm>
              <a:off x="1374751" y="2075105"/>
              <a:ext cx="149149" cy="82728"/>
            </a:xfrm>
            <a:custGeom>
              <a:avLst/>
              <a:gdLst/>
              <a:ahLst/>
              <a:cxnLst/>
              <a:rect l="l" t="t" r="r" b="b"/>
              <a:pathLst>
                <a:path w="149149" h="82728">
                  <a:moveTo>
                    <a:pt x="74574" y="0"/>
                  </a:moveTo>
                  <a:cubicBezTo>
                    <a:pt x="111861" y="0"/>
                    <a:pt x="149149" y="20688"/>
                    <a:pt x="149149" y="41364"/>
                  </a:cubicBezTo>
                  <a:cubicBezTo>
                    <a:pt x="149149" y="62052"/>
                    <a:pt x="111861" y="82728"/>
                    <a:pt x="74574" y="82728"/>
                  </a:cubicBezTo>
                  <a:cubicBezTo>
                    <a:pt x="37287" y="82728"/>
                    <a:pt x="0" y="62052"/>
                    <a:pt x="0" y="41364"/>
                  </a:cubicBezTo>
                  <a:cubicBezTo>
                    <a:pt x="0" y="20688"/>
                    <a:pt x="37287" y="0"/>
                    <a:pt x="74574" y="0"/>
                  </a:cubicBezTo>
                  <a:close/>
                </a:path>
              </a:pathLst>
            </a:custGeom>
            <a:grpFill/>
            <a:ln w="12700" cap="sq">
              <a:solidFill>
                <a:srgbClr val="FEFFFE"/>
              </a:solidFill>
            </a:ln>
          </p:spPr>
        </p:sp>
        <p:sp>
          <p:nvSpPr>
            <p:cNvPr id="1383" name="Freeform 826">
              <a:extLst>
                <a:ext uri="{FF2B5EF4-FFF2-40B4-BE49-F238E27FC236}">
                  <a16:creationId xmlns:a16="http://schemas.microsoft.com/office/drawing/2014/main" id="{35D8463B-8354-4F92-8834-B697E12609C4}"/>
                </a:ext>
              </a:extLst>
            </p:cNvPr>
            <p:cNvSpPr/>
            <p:nvPr/>
          </p:nvSpPr>
          <p:spPr>
            <a:xfrm>
              <a:off x="1374891" y="2074962"/>
              <a:ext cx="148869" cy="83020"/>
            </a:xfrm>
            <a:custGeom>
              <a:avLst/>
              <a:gdLst/>
              <a:ahLst/>
              <a:cxnLst/>
              <a:rect l="l" t="t" r="r" b="b"/>
              <a:pathLst>
                <a:path w="148869" h="83020">
                  <a:moveTo>
                    <a:pt x="74434" y="0"/>
                  </a:moveTo>
                  <a:cubicBezTo>
                    <a:pt x="111645" y="0"/>
                    <a:pt x="148869" y="20752"/>
                    <a:pt x="148869" y="41503"/>
                  </a:cubicBezTo>
                  <a:cubicBezTo>
                    <a:pt x="148869" y="62268"/>
                    <a:pt x="111645" y="83019"/>
                    <a:pt x="74434" y="83019"/>
                  </a:cubicBezTo>
                  <a:cubicBezTo>
                    <a:pt x="37223" y="83019"/>
                    <a:pt x="0" y="62268"/>
                    <a:pt x="0" y="41503"/>
                  </a:cubicBezTo>
                  <a:cubicBezTo>
                    <a:pt x="0" y="20752"/>
                    <a:pt x="37223" y="0"/>
                    <a:pt x="74434" y="0"/>
                  </a:cubicBezTo>
                </a:path>
              </a:pathLst>
            </a:custGeom>
            <a:grpFill/>
          </p:spPr>
        </p:sp>
        <p:sp>
          <p:nvSpPr>
            <p:cNvPr id="1384" name="Freeform 827">
              <a:extLst>
                <a:ext uri="{FF2B5EF4-FFF2-40B4-BE49-F238E27FC236}">
                  <a16:creationId xmlns:a16="http://schemas.microsoft.com/office/drawing/2014/main" id="{8AF33C38-350C-4265-9449-698EA03827B9}"/>
                </a:ext>
              </a:extLst>
            </p:cNvPr>
            <p:cNvSpPr/>
            <p:nvPr/>
          </p:nvSpPr>
          <p:spPr>
            <a:xfrm>
              <a:off x="1374891" y="2074962"/>
              <a:ext cx="148869" cy="83020"/>
            </a:xfrm>
            <a:custGeom>
              <a:avLst/>
              <a:gdLst/>
              <a:ahLst/>
              <a:cxnLst/>
              <a:rect l="l" t="t" r="r" b="b"/>
              <a:pathLst>
                <a:path w="148869" h="83020">
                  <a:moveTo>
                    <a:pt x="74434" y="0"/>
                  </a:moveTo>
                  <a:cubicBezTo>
                    <a:pt x="111645" y="0"/>
                    <a:pt x="148869" y="20752"/>
                    <a:pt x="148869" y="41503"/>
                  </a:cubicBezTo>
                  <a:cubicBezTo>
                    <a:pt x="148869" y="62268"/>
                    <a:pt x="111645" y="83019"/>
                    <a:pt x="74434" y="83019"/>
                  </a:cubicBezTo>
                  <a:cubicBezTo>
                    <a:pt x="37223" y="83019"/>
                    <a:pt x="0" y="62268"/>
                    <a:pt x="0" y="41503"/>
                  </a:cubicBezTo>
                  <a:cubicBezTo>
                    <a:pt x="0" y="20752"/>
                    <a:pt x="37223" y="0"/>
                    <a:pt x="74434" y="0"/>
                  </a:cubicBezTo>
                  <a:close/>
                </a:path>
              </a:pathLst>
            </a:custGeom>
            <a:grpFill/>
            <a:ln w="12700" cap="sq">
              <a:solidFill>
                <a:srgbClr val="FEFFFE"/>
              </a:solidFill>
            </a:ln>
          </p:spPr>
        </p:sp>
        <p:sp>
          <p:nvSpPr>
            <p:cNvPr id="1385" name="Freeform 828">
              <a:extLst>
                <a:ext uri="{FF2B5EF4-FFF2-40B4-BE49-F238E27FC236}">
                  <a16:creationId xmlns:a16="http://schemas.microsoft.com/office/drawing/2014/main" id="{690C81D0-80E5-4FC0-9122-E824038BF534}"/>
                </a:ext>
              </a:extLst>
            </p:cNvPr>
            <p:cNvSpPr/>
            <p:nvPr/>
          </p:nvSpPr>
          <p:spPr>
            <a:xfrm>
              <a:off x="1380580" y="2066789"/>
              <a:ext cx="137490" cy="64084"/>
            </a:xfrm>
            <a:custGeom>
              <a:avLst/>
              <a:gdLst/>
              <a:ahLst/>
              <a:cxnLst/>
              <a:rect l="l" t="t" r="r" b="b"/>
              <a:pathLst>
                <a:path w="137490" h="64084">
                  <a:moveTo>
                    <a:pt x="68745" y="0"/>
                  </a:moveTo>
                  <a:cubicBezTo>
                    <a:pt x="103124" y="0"/>
                    <a:pt x="137490" y="16027"/>
                    <a:pt x="137490" y="32042"/>
                  </a:cubicBezTo>
                  <a:cubicBezTo>
                    <a:pt x="137490" y="48070"/>
                    <a:pt x="103124" y="64084"/>
                    <a:pt x="68745" y="64084"/>
                  </a:cubicBezTo>
                  <a:cubicBezTo>
                    <a:pt x="34366" y="64084"/>
                    <a:pt x="0" y="48070"/>
                    <a:pt x="0" y="32042"/>
                  </a:cubicBezTo>
                  <a:cubicBezTo>
                    <a:pt x="0" y="16027"/>
                    <a:pt x="34366" y="0"/>
                    <a:pt x="68745" y="0"/>
                  </a:cubicBezTo>
                </a:path>
              </a:pathLst>
            </a:custGeom>
            <a:grpFill/>
          </p:spPr>
        </p:sp>
        <p:sp>
          <p:nvSpPr>
            <p:cNvPr id="1386" name="Freeform 829">
              <a:extLst>
                <a:ext uri="{FF2B5EF4-FFF2-40B4-BE49-F238E27FC236}">
                  <a16:creationId xmlns:a16="http://schemas.microsoft.com/office/drawing/2014/main" id="{864F39E8-2FEF-4E3F-AB03-903F07679749}"/>
                </a:ext>
              </a:extLst>
            </p:cNvPr>
            <p:cNvSpPr/>
            <p:nvPr/>
          </p:nvSpPr>
          <p:spPr>
            <a:xfrm>
              <a:off x="1380580" y="2066789"/>
              <a:ext cx="137490" cy="64084"/>
            </a:xfrm>
            <a:custGeom>
              <a:avLst/>
              <a:gdLst/>
              <a:ahLst/>
              <a:cxnLst/>
              <a:rect l="l" t="t" r="r" b="b"/>
              <a:pathLst>
                <a:path w="137490" h="64084">
                  <a:moveTo>
                    <a:pt x="68745" y="0"/>
                  </a:moveTo>
                  <a:cubicBezTo>
                    <a:pt x="103124" y="0"/>
                    <a:pt x="137490" y="16027"/>
                    <a:pt x="137490" y="32042"/>
                  </a:cubicBezTo>
                  <a:cubicBezTo>
                    <a:pt x="137490" y="48070"/>
                    <a:pt x="103124" y="64084"/>
                    <a:pt x="68745" y="64084"/>
                  </a:cubicBezTo>
                  <a:cubicBezTo>
                    <a:pt x="34366" y="64084"/>
                    <a:pt x="0" y="48070"/>
                    <a:pt x="0" y="32042"/>
                  </a:cubicBezTo>
                  <a:cubicBezTo>
                    <a:pt x="0" y="16027"/>
                    <a:pt x="34366" y="0"/>
                    <a:pt x="68745" y="0"/>
                  </a:cubicBezTo>
                  <a:close/>
                </a:path>
              </a:pathLst>
            </a:custGeom>
            <a:grpFill/>
            <a:ln w="12700" cap="sq">
              <a:solidFill>
                <a:srgbClr val="FEFFFE"/>
              </a:solidFill>
            </a:ln>
          </p:spPr>
        </p:sp>
        <p:sp>
          <p:nvSpPr>
            <p:cNvPr id="1387" name="Freeform 830">
              <a:extLst>
                <a:ext uri="{FF2B5EF4-FFF2-40B4-BE49-F238E27FC236}">
                  <a16:creationId xmlns:a16="http://schemas.microsoft.com/office/drawing/2014/main" id="{A88B14BA-2016-4C71-86EA-F2CDBC67018E}"/>
                </a:ext>
              </a:extLst>
            </p:cNvPr>
            <p:cNvSpPr/>
            <p:nvPr/>
          </p:nvSpPr>
          <p:spPr>
            <a:xfrm>
              <a:off x="1380720" y="2066643"/>
              <a:ext cx="137211" cy="64376"/>
            </a:xfrm>
            <a:custGeom>
              <a:avLst/>
              <a:gdLst/>
              <a:ahLst/>
              <a:cxnLst/>
              <a:rect l="l" t="t" r="r" b="b"/>
              <a:pathLst>
                <a:path w="137211" h="64376">
                  <a:moveTo>
                    <a:pt x="68605" y="0"/>
                  </a:moveTo>
                  <a:cubicBezTo>
                    <a:pt x="102908" y="0"/>
                    <a:pt x="137211" y="16091"/>
                    <a:pt x="137211" y="32195"/>
                  </a:cubicBezTo>
                  <a:cubicBezTo>
                    <a:pt x="137211" y="48286"/>
                    <a:pt x="102908" y="64377"/>
                    <a:pt x="68605" y="64377"/>
                  </a:cubicBezTo>
                  <a:cubicBezTo>
                    <a:pt x="34303" y="64377"/>
                    <a:pt x="0" y="48286"/>
                    <a:pt x="0" y="32195"/>
                  </a:cubicBezTo>
                  <a:cubicBezTo>
                    <a:pt x="0" y="16091"/>
                    <a:pt x="34303" y="0"/>
                    <a:pt x="68605" y="0"/>
                  </a:cubicBezTo>
                </a:path>
              </a:pathLst>
            </a:custGeom>
            <a:grpFill/>
          </p:spPr>
        </p:sp>
        <p:sp>
          <p:nvSpPr>
            <p:cNvPr id="1388" name="Freeform 831">
              <a:extLst>
                <a:ext uri="{FF2B5EF4-FFF2-40B4-BE49-F238E27FC236}">
                  <a16:creationId xmlns:a16="http://schemas.microsoft.com/office/drawing/2014/main" id="{DFD045E7-3799-40E5-A372-65E941E9F845}"/>
                </a:ext>
              </a:extLst>
            </p:cNvPr>
            <p:cNvSpPr/>
            <p:nvPr/>
          </p:nvSpPr>
          <p:spPr>
            <a:xfrm>
              <a:off x="1380720" y="2066643"/>
              <a:ext cx="137211" cy="64376"/>
            </a:xfrm>
            <a:custGeom>
              <a:avLst/>
              <a:gdLst/>
              <a:ahLst/>
              <a:cxnLst/>
              <a:rect l="l" t="t" r="r" b="b"/>
              <a:pathLst>
                <a:path w="137211" h="64376">
                  <a:moveTo>
                    <a:pt x="68605" y="0"/>
                  </a:moveTo>
                  <a:cubicBezTo>
                    <a:pt x="102908" y="0"/>
                    <a:pt x="137211" y="16091"/>
                    <a:pt x="137211" y="32195"/>
                  </a:cubicBezTo>
                  <a:cubicBezTo>
                    <a:pt x="137211" y="48286"/>
                    <a:pt x="102908" y="64377"/>
                    <a:pt x="68605" y="64377"/>
                  </a:cubicBezTo>
                  <a:cubicBezTo>
                    <a:pt x="34303" y="64377"/>
                    <a:pt x="0" y="48286"/>
                    <a:pt x="0" y="32195"/>
                  </a:cubicBezTo>
                  <a:cubicBezTo>
                    <a:pt x="0" y="16091"/>
                    <a:pt x="34303" y="0"/>
                    <a:pt x="68605" y="0"/>
                  </a:cubicBezTo>
                  <a:close/>
                </a:path>
              </a:pathLst>
            </a:custGeom>
            <a:grpFill/>
            <a:ln w="12700" cap="sq">
              <a:solidFill>
                <a:srgbClr val="FEFFFE"/>
              </a:solidFill>
            </a:ln>
          </p:spPr>
        </p:sp>
        <p:sp>
          <p:nvSpPr>
            <p:cNvPr id="1389" name="Freeform 832">
              <a:extLst>
                <a:ext uri="{FF2B5EF4-FFF2-40B4-BE49-F238E27FC236}">
                  <a16:creationId xmlns:a16="http://schemas.microsoft.com/office/drawing/2014/main" id="{51718C28-8306-49E8-816E-C0EE0A30D2AA}"/>
                </a:ext>
              </a:extLst>
            </p:cNvPr>
            <p:cNvSpPr/>
            <p:nvPr/>
          </p:nvSpPr>
          <p:spPr>
            <a:xfrm>
              <a:off x="1374751" y="2053810"/>
              <a:ext cx="149149" cy="82728"/>
            </a:xfrm>
            <a:custGeom>
              <a:avLst/>
              <a:gdLst/>
              <a:ahLst/>
              <a:cxnLst/>
              <a:rect l="l" t="t" r="r" b="b"/>
              <a:pathLst>
                <a:path w="149149" h="82728">
                  <a:moveTo>
                    <a:pt x="74574" y="0"/>
                  </a:moveTo>
                  <a:cubicBezTo>
                    <a:pt x="111861" y="0"/>
                    <a:pt x="149149" y="20688"/>
                    <a:pt x="149149" y="41363"/>
                  </a:cubicBezTo>
                  <a:cubicBezTo>
                    <a:pt x="149149" y="62052"/>
                    <a:pt x="111861" y="82727"/>
                    <a:pt x="74574" y="82727"/>
                  </a:cubicBezTo>
                  <a:cubicBezTo>
                    <a:pt x="37287" y="82727"/>
                    <a:pt x="0" y="62052"/>
                    <a:pt x="0" y="41363"/>
                  </a:cubicBezTo>
                  <a:cubicBezTo>
                    <a:pt x="0" y="20688"/>
                    <a:pt x="37287" y="0"/>
                    <a:pt x="74574" y="0"/>
                  </a:cubicBezTo>
                </a:path>
              </a:pathLst>
            </a:custGeom>
            <a:grpFill/>
          </p:spPr>
        </p:sp>
        <p:sp>
          <p:nvSpPr>
            <p:cNvPr id="1390" name="Freeform 833">
              <a:extLst>
                <a:ext uri="{FF2B5EF4-FFF2-40B4-BE49-F238E27FC236}">
                  <a16:creationId xmlns:a16="http://schemas.microsoft.com/office/drawing/2014/main" id="{A8F7C413-440F-431B-AFC1-48E23851F2BF}"/>
                </a:ext>
              </a:extLst>
            </p:cNvPr>
            <p:cNvSpPr/>
            <p:nvPr/>
          </p:nvSpPr>
          <p:spPr>
            <a:xfrm>
              <a:off x="1374751" y="2053810"/>
              <a:ext cx="149149" cy="82728"/>
            </a:xfrm>
            <a:custGeom>
              <a:avLst/>
              <a:gdLst/>
              <a:ahLst/>
              <a:cxnLst/>
              <a:rect l="l" t="t" r="r" b="b"/>
              <a:pathLst>
                <a:path w="149149" h="82728">
                  <a:moveTo>
                    <a:pt x="74574" y="0"/>
                  </a:moveTo>
                  <a:cubicBezTo>
                    <a:pt x="111861" y="0"/>
                    <a:pt x="149149" y="20688"/>
                    <a:pt x="149149" y="41363"/>
                  </a:cubicBezTo>
                  <a:cubicBezTo>
                    <a:pt x="149149" y="62052"/>
                    <a:pt x="111861" y="82727"/>
                    <a:pt x="74574" y="82727"/>
                  </a:cubicBezTo>
                  <a:cubicBezTo>
                    <a:pt x="37287" y="82727"/>
                    <a:pt x="0" y="62052"/>
                    <a:pt x="0" y="41363"/>
                  </a:cubicBezTo>
                  <a:cubicBezTo>
                    <a:pt x="0" y="20688"/>
                    <a:pt x="37287" y="0"/>
                    <a:pt x="74574" y="0"/>
                  </a:cubicBezTo>
                  <a:close/>
                </a:path>
              </a:pathLst>
            </a:custGeom>
            <a:grpFill/>
            <a:ln w="12700" cap="sq">
              <a:solidFill>
                <a:srgbClr val="FEFFFE"/>
              </a:solidFill>
            </a:ln>
          </p:spPr>
        </p:sp>
        <p:sp>
          <p:nvSpPr>
            <p:cNvPr id="1391" name="Freeform 834">
              <a:extLst>
                <a:ext uri="{FF2B5EF4-FFF2-40B4-BE49-F238E27FC236}">
                  <a16:creationId xmlns:a16="http://schemas.microsoft.com/office/drawing/2014/main" id="{CC3E5A7A-362B-48E1-99F1-27EBC6A5CCF2}"/>
                </a:ext>
              </a:extLst>
            </p:cNvPr>
            <p:cNvSpPr/>
            <p:nvPr/>
          </p:nvSpPr>
          <p:spPr>
            <a:xfrm>
              <a:off x="1374891" y="2053665"/>
              <a:ext cx="148869" cy="83020"/>
            </a:xfrm>
            <a:custGeom>
              <a:avLst/>
              <a:gdLst/>
              <a:ahLst/>
              <a:cxnLst/>
              <a:rect l="l" t="t" r="r" b="b"/>
              <a:pathLst>
                <a:path w="148869" h="83020">
                  <a:moveTo>
                    <a:pt x="74434" y="0"/>
                  </a:moveTo>
                  <a:cubicBezTo>
                    <a:pt x="111645" y="0"/>
                    <a:pt x="148869" y="20752"/>
                    <a:pt x="148869" y="41516"/>
                  </a:cubicBezTo>
                  <a:cubicBezTo>
                    <a:pt x="148869" y="62268"/>
                    <a:pt x="111645" y="83020"/>
                    <a:pt x="74434" y="83020"/>
                  </a:cubicBezTo>
                  <a:cubicBezTo>
                    <a:pt x="37223" y="83020"/>
                    <a:pt x="0" y="62268"/>
                    <a:pt x="0" y="41516"/>
                  </a:cubicBezTo>
                  <a:cubicBezTo>
                    <a:pt x="0" y="20752"/>
                    <a:pt x="37223" y="0"/>
                    <a:pt x="74434" y="0"/>
                  </a:cubicBezTo>
                </a:path>
              </a:pathLst>
            </a:custGeom>
            <a:grpFill/>
          </p:spPr>
        </p:sp>
        <p:sp>
          <p:nvSpPr>
            <p:cNvPr id="1392" name="Freeform 835">
              <a:extLst>
                <a:ext uri="{FF2B5EF4-FFF2-40B4-BE49-F238E27FC236}">
                  <a16:creationId xmlns:a16="http://schemas.microsoft.com/office/drawing/2014/main" id="{F828658C-8822-4988-825C-82207221D389}"/>
                </a:ext>
              </a:extLst>
            </p:cNvPr>
            <p:cNvSpPr/>
            <p:nvPr/>
          </p:nvSpPr>
          <p:spPr>
            <a:xfrm>
              <a:off x="1374891" y="2053665"/>
              <a:ext cx="148869" cy="83020"/>
            </a:xfrm>
            <a:custGeom>
              <a:avLst/>
              <a:gdLst/>
              <a:ahLst/>
              <a:cxnLst/>
              <a:rect l="l" t="t" r="r" b="b"/>
              <a:pathLst>
                <a:path w="148869" h="83020">
                  <a:moveTo>
                    <a:pt x="74434" y="0"/>
                  </a:moveTo>
                  <a:cubicBezTo>
                    <a:pt x="111645" y="0"/>
                    <a:pt x="148869" y="20752"/>
                    <a:pt x="148869" y="41516"/>
                  </a:cubicBezTo>
                  <a:cubicBezTo>
                    <a:pt x="148869" y="62268"/>
                    <a:pt x="111645" y="83020"/>
                    <a:pt x="74434" y="83020"/>
                  </a:cubicBezTo>
                  <a:cubicBezTo>
                    <a:pt x="37223" y="83020"/>
                    <a:pt x="0" y="62268"/>
                    <a:pt x="0" y="41516"/>
                  </a:cubicBezTo>
                  <a:cubicBezTo>
                    <a:pt x="0" y="20752"/>
                    <a:pt x="37223" y="0"/>
                    <a:pt x="74434" y="0"/>
                  </a:cubicBezTo>
                  <a:close/>
                </a:path>
              </a:pathLst>
            </a:custGeom>
            <a:grpFill/>
            <a:ln w="12700" cap="sq">
              <a:solidFill>
                <a:srgbClr val="FEFFFE"/>
              </a:solidFill>
            </a:ln>
          </p:spPr>
        </p:sp>
        <p:sp>
          <p:nvSpPr>
            <p:cNvPr id="1393" name="Freeform 836">
              <a:extLst>
                <a:ext uri="{FF2B5EF4-FFF2-40B4-BE49-F238E27FC236}">
                  <a16:creationId xmlns:a16="http://schemas.microsoft.com/office/drawing/2014/main" id="{137DBD42-D06D-4EFB-A967-E4B2CCA6A563}"/>
                </a:ext>
              </a:extLst>
            </p:cNvPr>
            <p:cNvSpPr/>
            <p:nvPr/>
          </p:nvSpPr>
          <p:spPr>
            <a:xfrm>
              <a:off x="1380580" y="2151968"/>
              <a:ext cx="137490" cy="64084"/>
            </a:xfrm>
            <a:custGeom>
              <a:avLst/>
              <a:gdLst/>
              <a:ahLst/>
              <a:cxnLst/>
              <a:rect l="l" t="t" r="r" b="b"/>
              <a:pathLst>
                <a:path w="137490" h="64084">
                  <a:moveTo>
                    <a:pt x="68745" y="0"/>
                  </a:moveTo>
                  <a:cubicBezTo>
                    <a:pt x="103124" y="0"/>
                    <a:pt x="137490" y="16027"/>
                    <a:pt x="137490" y="32042"/>
                  </a:cubicBezTo>
                  <a:cubicBezTo>
                    <a:pt x="137490" y="48069"/>
                    <a:pt x="103124" y="64084"/>
                    <a:pt x="68745" y="64084"/>
                  </a:cubicBezTo>
                  <a:cubicBezTo>
                    <a:pt x="34366" y="64084"/>
                    <a:pt x="0" y="48069"/>
                    <a:pt x="0" y="32042"/>
                  </a:cubicBezTo>
                  <a:cubicBezTo>
                    <a:pt x="0" y="16027"/>
                    <a:pt x="34366" y="0"/>
                    <a:pt x="68745" y="0"/>
                  </a:cubicBezTo>
                </a:path>
              </a:pathLst>
            </a:custGeom>
            <a:grpFill/>
          </p:spPr>
        </p:sp>
        <p:sp>
          <p:nvSpPr>
            <p:cNvPr id="1394" name="Freeform 837">
              <a:extLst>
                <a:ext uri="{FF2B5EF4-FFF2-40B4-BE49-F238E27FC236}">
                  <a16:creationId xmlns:a16="http://schemas.microsoft.com/office/drawing/2014/main" id="{FF48352A-49C6-4A4B-9326-31F184BFA4EC}"/>
                </a:ext>
              </a:extLst>
            </p:cNvPr>
            <p:cNvSpPr/>
            <p:nvPr/>
          </p:nvSpPr>
          <p:spPr>
            <a:xfrm>
              <a:off x="1380580" y="2151968"/>
              <a:ext cx="137490" cy="64084"/>
            </a:xfrm>
            <a:custGeom>
              <a:avLst/>
              <a:gdLst/>
              <a:ahLst/>
              <a:cxnLst/>
              <a:rect l="l" t="t" r="r" b="b"/>
              <a:pathLst>
                <a:path w="137490" h="64084">
                  <a:moveTo>
                    <a:pt x="68745" y="0"/>
                  </a:moveTo>
                  <a:cubicBezTo>
                    <a:pt x="103124" y="0"/>
                    <a:pt x="137490" y="16027"/>
                    <a:pt x="137490" y="32042"/>
                  </a:cubicBezTo>
                  <a:cubicBezTo>
                    <a:pt x="137490" y="48069"/>
                    <a:pt x="103124" y="64084"/>
                    <a:pt x="68745" y="64084"/>
                  </a:cubicBezTo>
                  <a:cubicBezTo>
                    <a:pt x="34366" y="64084"/>
                    <a:pt x="0" y="48069"/>
                    <a:pt x="0" y="32042"/>
                  </a:cubicBezTo>
                  <a:cubicBezTo>
                    <a:pt x="0" y="16027"/>
                    <a:pt x="34366" y="0"/>
                    <a:pt x="68745" y="0"/>
                  </a:cubicBezTo>
                  <a:close/>
                </a:path>
              </a:pathLst>
            </a:custGeom>
            <a:grpFill/>
            <a:ln w="12700" cap="sq">
              <a:solidFill>
                <a:srgbClr val="FEFFFE"/>
              </a:solidFill>
            </a:ln>
          </p:spPr>
        </p:sp>
        <p:sp>
          <p:nvSpPr>
            <p:cNvPr id="1395" name="Freeform 838">
              <a:extLst>
                <a:ext uri="{FF2B5EF4-FFF2-40B4-BE49-F238E27FC236}">
                  <a16:creationId xmlns:a16="http://schemas.microsoft.com/office/drawing/2014/main" id="{FCFCCFA9-F4FF-47DF-A923-B3AE8DE0260E}"/>
                </a:ext>
              </a:extLst>
            </p:cNvPr>
            <p:cNvSpPr/>
            <p:nvPr/>
          </p:nvSpPr>
          <p:spPr>
            <a:xfrm>
              <a:off x="1380720" y="2151822"/>
              <a:ext cx="137211" cy="64376"/>
            </a:xfrm>
            <a:custGeom>
              <a:avLst/>
              <a:gdLst/>
              <a:ahLst/>
              <a:cxnLst/>
              <a:rect l="l" t="t" r="r" b="b"/>
              <a:pathLst>
                <a:path w="137211" h="64376">
                  <a:moveTo>
                    <a:pt x="68605" y="0"/>
                  </a:moveTo>
                  <a:cubicBezTo>
                    <a:pt x="102908" y="0"/>
                    <a:pt x="137211" y="16091"/>
                    <a:pt x="137211" y="32195"/>
                  </a:cubicBezTo>
                  <a:cubicBezTo>
                    <a:pt x="137211" y="48286"/>
                    <a:pt x="102908" y="64376"/>
                    <a:pt x="68605" y="64376"/>
                  </a:cubicBezTo>
                  <a:cubicBezTo>
                    <a:pt x="34303" y="64376"/>
                    <a:pt x="0" y="48286"/>
                    <a:pt x="0" y="32195"/>
                  </a:cubicBezTo>
                  <a:cubicBezTo>
                    <a:pt x="0" y="16091"/>
                    <a:pt x="34303" y="0"/>
                    <a:pt x="68605" y="0"/>
                  </a:cubicBezTo>
                </a:path>
              </a:pathLst>
            </a:custGeom>
            <a:grpFill/>
          </p:spPr>
        </p:sp>
        <p:sp>
          <p:nvSpPr>
            <p:cNvPr id="1396" name="Freeform 839">
              <a:extLst>
                <a:ext uri="{FF2B5EF4-FFF2-40B4-BE49-F238E27FC236}">
                  <a16:creationId xmlns:a16="http://schemas.microsoft.com/office/drawing/2014/main" id="{6E9F12CE-900C-4FA7-AABD-E8CA5E0C4C16}"/>
                </a:ext>
              </a:extLst>
            </p:cNvPr>
            <p:cNvSpPr/>
            <p:nvPr/>
          </p:nvSpPr>
          <p:spPr>
            <a:xfrm>
              <a:off x="1380720" y="2151822"/>
              <a:ext cx="137211" cy="64376"/>
            </a:xfrm>
            <a:custGeom>
              <a:avLst/>
              <a:gdLst/>
              <a:ahLst/>
              <a:cxnLst/>
              <a:rect l="l" t="t" r="r" b="b"/>
              <a:pathLst>
                <a:path w="137211" h="64376">
                  <a:moveTo>
                    <a:pt x="68605" y="0"/>
                  </a:moveTo>
                  <a:cubicBezTo>
                    <a:pt x="102908" y="0"/>
                    <a:pt x="137211" y="16091"/>
                    <a:pt x="137211" y="32195"/>
                  </a:cubicBezTo>
                  <a:cubicBezTo>
                    <a:pt x="137211" y="48286"/>
                    <a:pt x="102908" y="64376"/>
                    <a:pt x="68605" y="64376"/>
                  </a:cubicBezTo>
                  <a:cubicBezTo>
                    <a:pt x="34303" y="64376"/>
                    <a:pt x="0" y="48286"/>
                    <a:pt x="0" y="32195"/>
                  </a:cubicBezTo>
                  <a:cubicBezTo>
                    <a:pt x="0" y="16091"/>
                    <a:pt x="34303" y="0"/>
                    <a:pt x="68605" y="0"/>
                  </a:cubicBezTo>
                  <a:close/>
                </a:path>
              </a:pathLst>
            </a:custGeom>
            <a:grpFill/>
            <a:ln w="12700" cap="sq">
              <a:solidFill>
                <a:srgbClr val="FEFFFE"/>
              </a:solidFill>
            </a:ln>
          </p:spPr>
        </p:sp>
        <p:sp>
          <p:nvSpPr>
            <p:cNvPr id="1397" name="Freeform 840">
              <a:extLst>
                <a:ext uri="{FF2B5EF4-FFF2-40B4-BE49-F238E27FC236}">
                  <a16:creationId xmlns:a16="http://schemas.microsoft.com/office/drawing/2014/main" id="{7D6A2F03-1D26-44D9-BA94-F3CC5E27AD79}"/>
                </a:ext>
              </a:extLst>
            </p:cNvPr>
            <p:cNvSpPr/>
            <p:nvPr/>
          </p:nvSpPr>
          <p:spPr>
            <a:xfrm>
              <a:off x="1380720" y="2125270"/>
              <a:ext cx="137211" cy="64376"/>
            </a:xfrm>
            <a:custGeom>
              <a:avLst/>
              <a:gdLst/>
              <a:ahLst/>
              <a:cxnLst/>
              <a:rect l="l" t="t" r="r" b="b"/>
              <a:pathLst>
                <a:path w="137211" h="64376">
                  <a:moveTo>
                    <a:pt x="68605" y="0"/>
                  </a:moveTo>
                  <a:cubicBezTo>
                    <a:pt x="102908" y="0"/>
                    <a:pt x="137211" y="16091"/>
                    <a:pt x="137211" y="32182"/>
                  </a:cubicBezTo>
                  <a:cubicBezTo>
                    <a:pt x="137211" y="48285"/>
                    <a:pt x="102908" y="64376"/>
                    <a:pt x="68605" y="64376"/>
                  </a:cubicBezTo>
                  <a:cubicBezTo>
                    <a:pt x="34303" y="64376"/>
                    <a:pt x="0" y="48285"/>
                    <a:pt x="0" y="32182"/>
                  </a:cubicBezTo>
                  <a:cubicBezTo>
                    <a:pt x="0" y="16091"/>
                    <a:pt x="34303" y="0"/>
                    <a:pt x="68605" y="0"/>
                  </a:cubicBezTo>
                </a:path>
              </a:pathLst>
            </a:custGeom>
            <a:grpFill/>
          </p:spPr>
        </p:sp>
        <p:sp>
          <p:nvSpPr>
            <p:cNvPr id="1398" name="Freeform 841">
              <a:extLst>
                <a:ext uri="{FF2B5EF4-FFF2-40B4-BE49-F238E27FC236}">
                  <a16:creationId xmlns:a16="http://schemas.microsoft.com/office/drawing/2014/main" id="{66E7A2D1-1F5F-4641-A59A-8D68FD881377}"/>
                </a:ext>
              </a:extLst>
            </p:cNvPr>
            <p:cNvSpPr/>
            <p:nvPr/>
          </p:nvSpPr>
          <p:spPr>
            <a:xfrm>
              <a:off x="1380720" y="2125270"/>
              <a:ext cx="137211" cy="64376"/>
            </a:xfrm>
            <a:custGeom>
              <a:avLst/>
              <a:gdLst/>
              <a:ahLst/>
              <a:cxnLst/>
              <a:rect l="l" t="t" r="r" b="b"/>
              <a:pathLst>
                <a:path w="137211" h="64376">
                  <a:moveTo>
                    <a:pt x="68605" y="0"/>
                  </a:moveTo>
                  <a:cubicBezTo>
                    <a:pt x="102908" y="0"/>
                    <a:pt x="137211" y="16091"/>
                    <a:pt x="137211" y="32182"/>
                  </a:cubicBezTo>
                  <a:cubicBezTo>
                    <a:pt x="137211" y="48285"/>
                    <a:pt x="102908" y="64376"/>
                    <a:pt x="68605" y="64376"/>
                  </a:cubicBezTo>
                  <a:cubicBezTo>
                    <a:pt x="34303" y="64376"/>
                    <a:pt x="0" y="48285"/>
                    <a:pt x="0" y="32182"/>
                  </a:cubicBezTo>
                  <a:cubicBezTo>
                    <a:pt x="0" y="16091"/>
                    <a:pt x="34303" y="0"/>
                    <a:pt x="68605" y="0"/>
                  </a:cubicBezTo>
                  <a:close/>
                </a:path>
              </a:pathLst>
            </a:custGeom>
            <a:grpFill/>
            <a:ln w="12700" cap="sq">
              <a:solidFill>
                <a:srgbClr val="FEFFFE"/>
              </a:solidFill>
            </a:ln>
          </p:spPr>
        </p:sp>
        <p:sp>
          <p:nvSpPr>
            <p:cNvPr id="1399" name="Freeform 842">
              <a:extLst>
                <a:ext uri="{FF2B5EF4-FFF2-40B4-BE49-F238E27FC236}">
                  <a16:creationId xmlns:a16="http://schemas.microsoft.com/office/drawing/2014/main" id="{945B876E-C391-4C6A-8760-58270C5FAA9C}"/>
                </a:ext>
              </a:extLst>
            </p:cNvPr>
            <p:cNvSpPr/>
            <p:nvPr/>
          </p:nvSpPr>
          <p:spPr>
            <a:xfrm>
              <a:off x="1380720" y="2098716"/>
              <a:ext cx="137211" cy="64376"/>
            </a:xfrm>
            <a:custGeom>
              <a:avLst/>
              <a:gdLst/>
              <a:ahLst/>
              <a:cxnLst/>
              <a:rect l="l" t="t" r="r" b="b"/>
              <a:pathLst>
                <a:path w="137211" h="64376">
                  <a:moveTo>
                    <a:pt x="68605" y="0"/>
                  </a:moveTo>
                  <a:cubicBezTo>
                    <a:pt x="102908" y="0"/>
                    <a:pt x="137211" y="16091"/>
                    <a:pt x="137211" y="32194"/>
                  </a:cubicBezTo>
                  <a:cubicBezTo>
                    <a:pt x="137211" y="48285"/>
                    <a:pt x="102908" y="64376"/>
                    <a:pt x="68605" y="64376"/>
                  </a:cubicBezTo>
                  <a:cubicBezTo>
                    <a:pt x="34303" y="64376"/>
                    <a:pt x="0" y="48285"/>
                    <a:pt x="0" y="32194"/>
                  </a:cubicBezTo>
                  <a:cubicBezTo>
                    <a:pt x="0" y="16091"/>
                    <a:pt x="34303" y="0"/>
                    <a:pt x="68605" y="0"/>
                  </a:cubicBezTo>
                </a:path>
              </a:pathLst>
            </a:custGeom>
            <a:grpFill/>
          </p:spPr>
        </p:sp>
        <p:sp>
          <p:nvSpPr>
            <p:cNvPr id="1400" name="Freeform 843">
              <a:extLst>
                <a:ext uri="{FF2B5EF4-FFF2-40B4-BE49-F238E27FC236}">
                  <a16:creationId xmlns:a16="http://schemas.microsoft.com/office/drawing/2014/main" id="{032619AC-0069-4944-9B43-78DBFE080E05}"/>
                </a:ext>
              </a:extLst>
            </p:cNvPr>
            <p:cNvSpPr/>
            <p:nvPr/>
          </p:nvSpPr>
          <p:spPr>
            <a:xfrm>
              <a:off x="1380720" y="2098716"/>
              <a:ext cx="137211" cy="64376"/>
            </a:xfrm>
            <a:custGeom>
              <a:avLst/>
              <a:gdLst/>
              <a:ahLst/>
              <a:cxnLst/>
              <a:rect l="l" t="t" r="r" b="b"/>
              <a:pathLst>
                <a:path w="137211" h="64376">
                  <a:moveTo>
                    <a:pt x="68605" y="0"/>
                  </a:moveTo>
                  <a:cubicBezTo>
                    <a:pt x="102908" y="0"/>
                    <a:pt x="137211" y="16091"/>
                    <a:pt x="137211" y="32194"/>
                  </a:cubicBezTo>
                  <a:cubicBezTo>
                    <a:pt x="137211" y="48285"/>
                    <a:pt x="102908" y="64376"/>
                    <a:pt x="68605" y="64376"/>
                  </a:cubicBezTo>
                  <a:cubicBezTo>
                    <a:pt x="34303" y="64376"/>
                    <a:pt x="0" y="48285"/>
                    <a:pt x="0" y="32194"/>
                  </a:cubicBezTo>
                  <a:cubicBezTo>
                    <a:pt x="0" y="16091"/>
                    <a:pt x="34303" y="0"/>
                    <a:pt x="68605" y="0"/>
                  </a:cubicBezTo>
                  <a:close/>
                </a:path>
              </a:pathLst>
            </a:custGeom>
            <a:grpFill/>
            <a:ln w="12700" cap="sq">
              <a:solidFill>
                <a:srgbClr val="FEFFFE"/>
              </a:solidFill>
            </a:ln>
          </p:spPr>
        </p:sp>
        <p:sp>
          <p:nvSpPr>
            <p:cNvPr id="1401" name="Freeform 844">
              <a:extLst>
                <a:ext uri="{FF2B5EF4-FFF2-40B4-BE49-F238E27FC236}">
                  <a16:creationId xmlns:a16="http://schemas.microsoft.com/office/drawing/2014/main" id="{9E65BEE0-FE0D-499B-B283-1ADE5C46AFB4}"/>
                </a:ext>
              </a:extLst>
            </p:cNvPr>
            <p:cNvSpPr/>
            <p:nvPr/>
          </p:nvSpPr>
          <p:spPr>
            <a:xfrm>
              <a:off x="1380580" y="2066789"/>
              <a:ext cx="137490" cy="64084"/>
            </a:xfrm>
            <a:custGeom>
              <a:avLst/>
              <a:gdLst/>
              <a:ahLst/>
              <a:cxnLst/>
              <a:rect l="l" t="t" r="r" b="b"/>
              <a:pathLst>
                <a:path w="137490" h="64084">
                  <a:moveTo>
                    <a:pt x="68745" y="0"/>
                  </a:moveTo>
                  <a:cubicBezTo>
                    <a:pt x="103124" y="0"/>
                    <a:pt x="137490" y="16027"/>
                    <a:pt x="137490" y="32042"/>
                  </a:cubicBezTo>
                  <a:cubicBezTo>
                    <a:pt x="137490" y="48070"/>
                    <a:pt x="103124" y="64084"/>
                    <a:pt x="68745" y="64084"/>
                  </a:cubicBezTo>
                  <a:cubicBezTo>
                    <a:pt x="34366" y="64084"/>
                    <a:pt x="0" y="48070"/>
                    <a:pt x="0" y="32042"/>
                  </a:cubicBezTo>
                  <a:cubicBezTo>
                    <a:pt x="0" y="16027"/>
                    <a:pt x="34366" y="0"/>
                    <a:pt x="68745" y="0"/>
                  </a:cubicBezTo>
                </a:path>
              </a:pathLst>
            </a:custGeom>
            <a:grpFill/>
          </p:spPr>
        </p:sp>
        <p:sp>
          <p:nvSpPr>
            <p:cNvPr id="1402" name="Freeform 845">
              <a:extLst>
                <a:ext uri="{FF2B5EF4-FFF2-40B4-BE49-F238E27FC236}">
                  <a16:creationId xmlns:a16="http://schemas.microsoft.com/office/drawing/2014/main" id="{B7DE0FA9-A551-469E-9185-A85B96F8BAAE}"/>
                </a:ext>
              </a:extLst>
            </p:cNvPr>
            <p:cNvSpPr/>
            <p:nvPr/>
          </p:nvSpPr>
          <p:spPr>
            <a:xfrm>
              <a:off x="1380580" y="2066789"/>
              <a:ext cx="137490" cy="64084"/>
            </a:xfrm>
            <a:custGeom>
              <a:avLst/>
              <a:gdLst/>
              <a:ahLst/>
              <a:cxnLst/>
              <a:rect l="l" t="t" r="r" b="b"/>
              <a:pathLst>
                <a:path w="137490" h="64084">
                  <a:moveTo>
                    <a:pt x="68745" y="0"/>
                  </a:moveTo>
                  <a:cubicBezTo>
                    <a:pt x="103124" y="0"/>
                    <a:pt x="137490" y="16027"/>
                    <a:pt x="137490" y="32042"/>
                  </a:cubicBezTo>
                  <a:cubicBezTo>
                    <a:pt x="137490" y="48070"/>
                    <a:pt x="103124" y="64084"/>
                    <a:pt x="68745" y="64084"/>
                  </a:cubicBezTo>
                  <a:cubicBezTo>
                    <a:pt x="34366" y="64084"/>
                    <a:pt x="0" y="48070"/>
                    <a:pt x="0" y="32042"/>
                  </a:cubicBezTo>
                  <a:cubicBezTo>
                    <a:pt x="0" y="16027"/>
                    <a:pt x="34366" y="0"/>
                    <a:pt x="68745" y="0"/>
                  </a:cubicBezTo>
                  <a:close/>
                </a:path>
              </a:pathLst>
            </a:custGeom>
            <a:grpFill/>
            <a:ln w="12700" cap="sq">
              <a:solidFill>
                <a:srgbClr val="FEFFFE"/>
              </a:solidFill>
            </a:ln>
          </p:spPr>
        </p:sp>
        <p:sp>
          <p:nvSpPr>
            <p:cNvPr id="1403" name="Freeform 846">
              <a:extLst>
                <a:ext uri="{FF2B5EF4-FFF2-40B4-BE49-F238E27FC236}">
                  <a16:creationId xmlns:a16="http://schemas.microsoft.com/office/drawing/2014/main" id="{DAAB3A5D-669B-4F39-8FBC-B31837FF21ED}"/>
                </a:ext>
              </a:extLst>
            </p:cNvPr>
            <p:cNvSpPr/>
            <p:nvPr/>
          </p:nvSpPr>
          <p:spPr>
            <a:xfrm>
              <a:off x="1380720" y="2066643"/>
              <a:ext cx="137211" cy="64376"/>
            </a:xfrm>
            <a:custGeom>
              <a:avLst/>
              <a:gdLst/>
              <a:ahLst/>
              <a:cxnLst/>
              <a:rect l="l" t="t" r="r" b="b"/>
              <a:pathLst>
                <a:path w="137211" h="64376">
                  <a:moveTo>
                    <a:pt x="68605" y="0"/>
                  </a:moveTo>
                  <a:cubicBezTo>
                    <a:pt x="102908" y="0"/>
                    <a:pt x="137211" y="16091"/>
                    <a:pt x="137211" y="32195"/>
                  </a:cubicBezTo>
                  <a:cubicBezTo>
                    <a:pt x="137211" y="48286"/>
                    <a:pt x="102908" y="64377"/>
                    <a:pt x="68605" y="64377"/>
                  </a:cubicBezTo>
                  <a:cubicBezTo>
                    <a:pt x="34303" y="64377"/>
                    <a:pt x="0" y="48286"/>
                    <a:pt x="0" y="32195"/>
                  </a:cubicBezTo>
                  <a:cubicBezTo>
                    <a:pt x="0" y="16091"/>
                    <a:pt x="34303" y="0"/>
                    <a:pt x="68605" y="0"/>
                  </a:cubicBezTo>
                </a:path>
              </a:pathLst>
            </a:custGeom>
            <a:grpFill/>
          </p:spPr>
        </p:sp>
        <p:sp>
          <p:nvSpPr>
            <p:cNvPr id="1404" name="Freeform 847">
              <a:extLst>
                <a:ext uri="{FF2B5EF4-FFF2-40B4-BE49-F238E27FC236}">
                  <a16:creationId xmlns:a16="http://schemas.microsoft.com/office/drawing/2014/main" id="{522C197C-B49F-40B0-B1D0-7A1E15716714}"/>
                </a:ext>
              </a:extLst>
            </p:cNvPr>
            <p:cNvSpPr/>
            <p:nvPr/>
          </p:nvSpPr>
          <p:spPr>
            <a:xfrm>
              <a:off x="1380720" y="2066643"/>
              <a:ext cx="137211" cy="64376"/>
            </a:xfrm>
            <a:custGeom>
              <a:avLst/>
              <a:gdLst/>
              <a:ahLst/>
              <a:cxnLst/>
              <a:rect l="l" t="t" r="r" b="b"/>
              <a:pathLst>
                <a:path w="137211" h="64376">
                  <a:moveTo>
                    <a:pt x="68605" y="0"/>
                  </a:moveTo>
                  <a:cubicBezTo>
                    <a:pt x="102908" y="0"/>
                    <a:pt x="137211" y="16091"/>
                    <a:pt x="137211" y="32195"/>
                  </a:cubicBezTo>
                  <a:cubicBezTo>
                    <a:pt x="137211" y="48286"/>
                    <a:pt x="102908" y="64377"/>
                    <a:pt x="68605" y="64377"/>
                  </a:cubicBezTo>
                  <a:cubicBezTo>
                    <a:pt x="34303" y="64377"/>
                    <a:pt x="0" y="48286"/>
                    <a:pt x="0" y="32195"/>
                  </a:cubicBezTo>
                  <a:cubicBezTo>
                    <a:pt x="0" y="16091"/>
                    <a:pt x="34303" y="0"/>
                    <a:pt x="68605" y="0"/>
                  </a:cubicBezTo>
                  <a:close/>
                </a:path>
              </a:pathLst>
            </a:custGeom>
            <a:grpFill/>
            <a:ln w="12700" cap="sq">
              <a:solidFill>
                <a:srgbClr val="FEFFFE"/>
              </a:solidFill>
            </a:ln>
          </p:spPr>
        </p:sp>
        <p:sp>
          <p:nvSpPr>
            <p:cNvPr id="1405" name="Freeform 848">
              <a:extLst>
                <a:ext uri="{FF2B5EF4-FFF2-40B4-BE49-F238E27FC236}">
                  <a16:creationId xmlns:a16="http://schemas.microsoft.com/office/drawing/2014/main" id="{F290BDFD-E585-40A8-9A66-45B7650F4A26}"/>
                </a:ext>
              </a:extLst>
            </p:cNvPr>
            <p:cNvSpPr/>
            <p:nvPr/>
          </p:nvSpPr>
          <p:spPr>
            <a:xfrm>
              <a:off x="1374751" y="2053810"/>
              <a:ext cx="149149" cy="82728"/>
            </a:xfrm>
            <a:custGeom>
              <a:avLst/>
              <a:gdLst/>
              <a:ahLst/>
              <a:cxnLst/>
              <a:rect l="l" t="t" r="r" b="b"/>
              <a:pathLst>
                <a:path w="149149" h="82728">
                  <a:moveTo>
                    <a:pt x="74574" y="0"/>
                  </a:moveTo>
                  <a:cubicBezTo>
                    <a:pt x="111861" y="0"/>
                    <a:pt x="149149" y="20688"/>
                    <a:pt x="149149" y="41363"/>
                  </a:cubicBezTo>
                  <a:cubicBezTo>
                    <a:pt x="149149" y="62052"/>
                    <a:pt x="111861" y="82727"/>
                    <a:pt x="74574" y="82727"/>
                  </a:cubicBezTo>
                  <a:cubicBezTo>
                    <a:pt x="37287" y="82727"/>
                    <a:pt x="0" y="62052"/>
                    <a:pt x="0" y="41363"/>
                  </a:cubicBezTo>
                  <a:cubicBezTo>
                    <a:pt x="0" y="20688"/>
                    <a:pt x="37287" y="0"/>
                    <a:pt x="74574" y="0"/>
                  </a:cubicBezTo>
                </a:path>
              </a:pathLst>
            </a:custGeom>
            <a:grpFill/>
          </p:spPr>
        </p:sp>
        <p:sp>
          <p:nvSpPr>
            <p:cNvPr id="1406" name="Freeform 849">
              <a:extLst>
                <a:ext uri="{FF2B5EF4-FFF2-40B4-BE49-F238E27FC236}">
                  <a16:creationId xmlns:a16="http://schemas.microsoft.com/office/drawing/2014/main" id="{03376D72-AF57-4540-AD69-FE117D4C225A}"/>
                </a:ext>
              </a:extLst>
            </p:cNvPr>
            <p:cNvSpPr/>
            <p:nvPr/>
          </p:nvSpPr>
          <p:spPr>
            <a:xfrm>
              <a:off x="1374751" y="2053810"/>
              <a:ext cx="149149" cy="82728"/>
            </a:xfrm>
            <a:custGeom>
              <a:avLst/>
              <a:gdLst/>
              <a:ahLst/>
              <a:cxnLst/>
              <a:rect l="l" t="t" r="r" b="b"/>
              <a:pathLst>
                <a:path w="149149" h="82728">
                  <a:moveTo>
                    <a:pt x="74574" y="0"/>
                  </a:moveTo>
                  <a:cubicBezTo>
                    <a:pt x="111861" y="0"/>
                    <a:pt x="149149" y="20688"/>
                    <a:pt x="149149" y="41363"/>
                  </a:cubicBezTo>
                  <a:cubicBezTo>
                    <a:pt x="149149" y="62052"/>
                    <a:pt x="111861" y="82727"/>
                    <a:pt x="74574" y="82727"/>
                  </a:cubicBezTo>
                  <a:cubicBezTo>
                    <a:pt x="37287" y="82727"/>
                    <a:pt x="0" y="62052"/>
                    <a:pt x="0" y="41363"/>
                  </a:cubicBezTo>
                  <a:cubicBezTo>
                    <a:pt x="0" y="20688"/>
                    <a:pt x="37287" y="0"/>
                    <a:pt x="74574" y="0"/>
                  </a:cubicBezTo>
                  <a:close/>
                </a:path>
              </a:pathLst>
            </a:custGeom>
            <a:grpFill/>
            <a:ln w="12700" cap="sq">
              <a:solidFill>
                <a:srgbClr val="FEFFFE"/>
              </a:solidFill>
            </a:ln>
          </p:spPr>
        </p:sp>
      </p:grpSp>
      <p:sp>
        <p:nvSpPr>
          <p:cNvPr id="1407" name="TextBox 1406">
            <a:extLst>
              <a:ext uri="{FF2B5EF4-FFF2-40B4-BE49-F238E27FC236}">
                <a16:creationId xmlns:a16="http://schemas.microsoft.com/office/drawing/2014/main" id="{89F9780D-CA88-4853-B93B-8BBB6F74808F}"/>
              </a:ext>
            </a:extLst>
          </p:cNvPr>
          <p:cNvSpPr txBox="1"/>
          <p:nvPr/>
        </p:nvSpPr>
        <p:spPr>
          <a:xfrm>
            <a:off x="9412970" y="4053350"/>
            <a:ext cx="236382" cy="192861"/>
          </a:xfrm>
          <a:prstGeom prst="rect">
            <a:avLst/>
          </a:prstGeom>
        </p:spPr>
        <p:txBody>
          <a:bodyPr lIns="0" tIns="0" rIns="0" bIns="0" anchor="t"/>
          <a:lstStyle/>
          <a:p>
            <a:pPr defTabSz="806773" eaLnBrk="0" hangingPunct="0">
              <a:lnSpc>
                <a:spcPct val="90000"/>
              </a:lnSpc>
            </a:pPr>
            <a:r>
              <a:rPr lang="en-US" sz="2400" b="1" dirty="0">
                <a:solidFill>
                  <a:srgbClr val="00A5E3"/>
                </a:solidFill>
                <a:latin typeface="Arial"/>
                <a:ea typeface="Arial Unicode MS" pitchFamily="34" charset="-128"/>
              </a:rPr>
              <a:t>=</a:t>
            </a:r>
          </a:p>
        </p:txBody>
      </p:sp>
      <p:sp>
        <p:nvSpPr>
          <p:cNvPr id="1408" name="TextBox 1407">
            <a:extLst>
              <a:ext uri="{FF2B5EF4-FFF2-40B4-BE49-F238E27FC236}">
                <a16:creationId xmlns:a16="http://schemas.microsoft.com/office/drawing/2014/main" id="{1A997C36-DE79-443E-B3BB-2393D43E2C15}"/>
              </a:ext>
            </a:extLst>
          </p:cNvPr>
          <p:cNvSpPr txBox="1"/>
          <p:nvPr/>
        </p:nvSpPr>
        <p:spPr>
          <a:xfrm>
            <a:off x="10279197" y="4429363"/>
            <a:ext cx="998239" cy="325704"/>
          </a:xfrm>
          <a:prstGeom prst="rect">
            <a:avLst/>
          </a:prstGeom>
        </p:spPr>
        <p:txBody>
          <a:bodyPr lIns="0" tIns="0" rIns="0" bIns="0" anchor="t"/>
          <a:lstStyle/>
          <a:p>
            <a:pPr defTabSz="806773" eaLnBrk="0" hangingPunct="0">
              <a:lnSpc>
                <a:spcPct val="90000"/>
              </a:lnSpc>
            </a:pPr>
            <a:r>
              <a:rPr lang="en-US" sz="2400" b="1" dirty="0">
                <a:solidFill>
                  <a:srgbClr val="00A5E3"/>
                </a:solidFill>
                <a:latin typeface="Arial"/>
                <a:ea typeface="Arial Unicode MS" pitchFamily="34" charset="-128"/>
              </a:rPr>
              <a:t>$300K</a:t>
            </a:r>
          </a:p>
        </p:txBody>
      </p:sp>
      <p:grpSp>
        <p:nvGrpSpPr>
          <p:cNvPr id="1409" name="Group 1408">
            <a:extLst>
              <a:ext uri="{FF2B5EF4-FFF2-40B4-BE49-F238E27FC236}">
                <a16:creationId xmlns:a16="http://schemas.microsoft.com/office/drawing/2014/main" id="{C24DED54-0304-41B1-B954-8EE2DB885FBB}"/>
              </a:ext>
            </a:extLst>
          </p:cNvPr>
          <p:cNvGrpSpPr/>
          <p:nvPr/>
        </p:nvGrpSpPr>
        <p:grpSpPr>
          <a:xfrm>
            <a:off x="10474928" y="3890221"/>
            <a:ext cx="485857" cy="449855"/>
            <a:chOff x="1862653" y="5748525"/>
            <a:chExt cx="393192" cy="358371"/>
          </a:xfrm>
          <a:solidFill>
            <a:srgbClr val="00529B"/>
          </a:solidFill>
        </p:grpSpPr>
        <p:sp>
          <p:nvSpPr>
            <p:cNvPr id="1410" name="Freeform 1139">
              <a:extLst>
                <a:ext uri="{FF2B5EF4-FFF2-40B4-BE49-F238E27FC236}">
                  <a16:creationId xmlns:a16="http://schemas.microsoft.com/office/drawing/2014/main" id="{C5ED968C-2AC3-48E7-A430-BBE4227D13CD}"/>
                </a:ext>
              </a:extLst>
            </p:cNvPr>
            <p:cNvSpPr/>
            <p:nvPr/>
          </p:nvSpPr>
          <p:spPr>
            <a:xfrm>
              <a:off x="2009496" y="5837526"/>
              <a:ext cx="100228" cy="86347"/>
            </a:xfrm>
            <a:custGeom>
              <a:avLst/>
              <a:gdLst/>
              <a:ahLst/>
              <a:cxnLst/>
              <a:rect l="l" t="t" r="r" b="b"/>
              <a:pathLst>
                <a:path w="100228" h="86347">
                  <a:moveTo>
                    <a:pt x="100228" y="43167"/>
                  </a:moveTo>
                  <a:cubicBezTo>
                    <a:pt x="100228" y="19329"/>
                    <a:pt x="77800" y="0"/>
                    <a:pt x="50114" y="0"/>
                  </a:cubicBezTo>
                  <a:cubicBezTo>
                    <a:pt x="22428" y="0"/>
                    <a:pt x="0" y="19329"/>
                    <a:pt x="0" y="43167"/>
                  </a:cubicBezTo>
                  <a:cubicBezTo>
                    <a:pt x="0" y="67018"/>
                    <a:pt x="22428" y="86347"/>
                    <a:pt x="50114" y="86347"/>
                  </a:cubicBezTo>
                  <a:cubicBezTo>
                    <a:pt x="77800" y="86347"/>
                    <a:pt x="100228" y="67018"/>
                    <a:pt x="100228" y="43167"/>
                  </a:cubicBezTo>
                </a:path>
              </a:pathLst>
            </a:custGeom>
            <a:grpFill/>
          </p:spPr>
        </p:sp>
        <p:sp>
          <p:nvSpPr>
            <p:cNvPr id="1411" name="Freeform 1140">
              <a:extLst>
                <a:ext uri="{FF2B5EF4-FFF2-40B4-BE49-F238E27FC236}">
                  <a16:creationId xmlns:a16="http://schemas.microsoft.com/office/drawing/2014/main" id="{0B21143A-89B0-4F3E-941A-21693F1787FA}"/>
                </a:ext>
              </a:extLst>
            </p:cNvPr>
            <p:cNvSpPr/>
            <p:nvPr/>
          </p:nvSpPr>
          <p:spPr>
            <a:xfrm>
              <a:off x="1936166" y="5823245"/>
              <a:ext cx="247066" cy="218211"/>
            </a:xfrm>
            <a:custGeom>
              <a:avLst/>
              <a:gdLst/>
              <a:ahLst/>
              <a:cxnLst/>
              <a:rect l="l" t="t" r="r" b="b"/>
              <a:pathLst>
                <a:path w="247066" h="218211">
                  <a:moveTo>
                    <a:pt x="219608" y="146227"/>
                  </a:moveTo>
                  <a:cubicBezTo>
                    <a:pt x="208927" y="145669"/>
                    <a:pt x="197193" y="150088"/>
                    <a:pt x="188074" y="159219"/>
                  </a:cubicBezTo>
                  <a:cubicBezTo>
                    <a:pt x="178943" y="168338"/>
                    <a:pt x="174523" y="180073"/>
                    <a:pt x="175082" y="190754"/>
                  </a:cubicBezTo>
                  <a:lnTo>
                    <a:pt x="72402" y="190754"/>
                  </a:lnTo>
                  <a:cubicBezTo>
                    <a:pt x="72961" y="180073"/>
                    <a:pt x="68542" y="168338"/>
                    <a:pt x="59423" y="159219"/>
                  </a:cubicBezTo>
                  <a:cubicBezTo>
                    <a:pt x="50165" y="149974"/>
                    <a:pt x="38239" y="145542"/>
                    <a:pt x="27445" y="146253"/>
                  </a:cubicBezTo>
                  <a:lnTo>
                    <a:pt x="27445" y="0"/>
                  </a:lnTo>
                  <a:lnTo>
                    <a:pt x="0" y="0"/>
                  </a:lnTo>
                  <a:lnTo>
                    <a:pt x="0" y="180327"/>
                  </a:lnTo>
                  <a:lnTo>
                    <a:pt x="457" y="180327"/>
                  </a:lnTo>
                  <a:cubicBezTo>
                    <a:pt x="457" y="180365"/>
                    <a:pt x="482" y="180416"/>
                    <a:pt x="482" y="180467"/>
                  </a:cubicBezTo>
                  <a:lnTo>
                    <a:pt x="0" y="180327"/>
                  </a:lnTo>
                  <a:lnTo>
                    <a:pt x="0" y="218211"/>
                  </a:lnTo>
                  <a:lnTo>
                    <a:pt x="36461" y="218211"/>
                  </a:lnTo>
                  <a:lnTo>
                    <a:pt x="207213" y="218211"/>
                  </a:lnTo>
                  <a:lnTo>
                    <a:pt x="247066" y="218211"/>
                  </a:lnTo>
                  <a:lnTo>
                    <a:pt x="247066" y="180327"/>
                  </a:lnTo>
                  <a:lnTo>
                    <a:pt x="247053" y="180327"/>
                  </a:lnTo>
                  <a:lnTo>
                    <a:pt x="247053" y="180327"/>
                  </a:lnTo>
                  <a:lnTo>
                    <a:pt x="247066" y="180327"/>
                  </a:lnTo>
                  <a:lnTo>
                    <a:pt x="247066" y="0"/>
                  </a:lnTo>
                  <a:lnTo>
                    <a:pt x="219608" y="0"/>
                  </a:lnTo>
                  <a:close/>
                </a:path>
              </a:pathLst>
            </a:custGeom>
            <a:grpFill/>
          </p:spPr>
        </p:sp>
        <p:sp>
          <p:nvSpPr>
            <p:cNvPr id="1412" name="Freeform 1141">
              <a:extLst>
                <a:ext uri="{FF2B5EF4-FFF2-40B4-BE49-F238E27FC236}">
                  <a16:creationId xmlns:a16="http://schemas.microsoft.com/office/drawing/2014/main" id="{0C7FD00E-1F31-47A3-BEDA-D8AC8E3BD993}"/>
                </a:ext>
              </a:extLst>
            </p:cNvPr>
            <p:cNvSpPr/>
            <p:nvPr/>
          </p:nvSpPr>
          <p:spPr>
            <a:xfrm>
              <a:off x="1935683" y="6051499"/>
              <a:ext cx="247155" cy="23012"/>
            </a:xfrm>
            <a:custGeom>
              <a:avLst/>
              <a:gdLst/>
              <a:ahLst/>
              <a:cxnLst/>
              <a:rect l="l" t="t" r="r" b="b"/>
              <a:pathLst>
                <a:path w="247155" h="23012">
                  <a:moveTo>
                    <a:pt x="0" y="23012"/>
                  </a:moveTo>
                  <a:lnTo>
                    <a:pt x="247155" y="23012"/>
                  </a:lnTo>
                  <a:lnTo>
                    <a:pt x="247155" y="0"/>
                  </a:lnTo>
                  <a:lnTo>
                    <a:pt x="0" y="0"/>
                  </a:lnTo>
                  <a:close/>
                </a:path>
              </a:pathLst>
            </a:custGeom>
            <a:grpFill/>
          </p:spPr>
        </p:sp>
        <p:sp>
          <p:nvSpPr>
            <p:cNvPr id="1413" name="Freeform 1142">
              <a:extLst>
                <a:ext uri="{FF2B5EF4-FFF2-40B4-BE49-F238E27FC236}">
                  <a16:creationId xmlns:a16="http://schemas.microsoft.com/office/drawing/2014/main" id="{2D3017D1-29D3-450B-AFC9-70479CC79744}"/>
                </a:ext>
              </a:extLst>
            </p:cNvPr>
            <p:cNvSpPr/>
            <p:nvPr/>
          </p:nvSpPr>
          <p:spPr>
            <a:xfrm>
              <a:off x="1935683" y="6083884"/>
              <a:ext cx="247155" cy="23012"/>
            </a:xfrm>
            <a:custGeom>
              <a:avLst/>
              <a:gdLst/>
              <a:ahLst/>
              <a:cxnLst/>
              <a:rect l="l" t="t" r="r" b="b"/>
              <a:pathLst>
                <a:path w="247155" h="23012">
                  <a:moveTo>
                    <a:pt x="0" y="23013"/>
                  </a:moveTo>
                  <a:lnTo>
                    <a:pt x="247155" y="23013"/>
                  </a:lnTo>
                  <a:lnTo>
                    <a:pt x="247155" y="0"/>
                  </a:lnTo>
                  <a:lnTo>
                    <a:pt x="0" y="0"/>
                  </a:lnTo>
                  <a:close/>
                </a:path>
              </a:pathLst>
            </a:custGeom>
            <a:grpFill/>
          </p:spPr>
        </p:sp>
        <p:sp>
          <p:nvSpPr>
            <p:cNvPr id="1414" name="Freeform 1143">
              <a:extLst>
                <a:ext uri="{FF2B5EF4-FFF2-40B4-BE49-F238E27FC236}">
                  <a16:creationId xmlns:a16="http://schemas.microsoft.com/office/drawing/2014/main" id="{8772672A-B429-4C51-A3C0-CA3A1E7ED1F6}"/>
                </a:ext>
              </a:extLst>
            </p:cNvPr>
            <p:cNvSpPr/>
            <p:nvPr/>
          </p:nvSpPr>
          <p:spPr>
            <a:xfrm>
              <a:off x="1862653" y="5748525"/>
              <a:ext cx="393192" cy="131686"/>
            </a:xfrm>
            <a:custGeom>
              <a:avLst/>
              <a:gdLst/>
              <a:ahLst/>
              <a:cxnLst/>
              <a:rect l="l" t="t" r="r" b="b"/>
              <a:pathLst>
                <a:path w="393192" h="131686">
                  <a:moveTo>
                    <a:pt x="351981" y="0"/>
                  </a:moveTo>
                  <a:lnTo>
                    <a:pt x="41224" y="0"/>
                  </a:lnTo>
                  <a:lnTo>
                    <a:pt x="0" y="0"/>
                  </a:lnTo>
                  <a:lnTo>
                    <a:pt x="0" y="22099"/>
                  </a:lnTo>
                  <a:cubicBezTo>
                    <a:pt x="0" y="22111"/>
                    <a:pt x="0" y="22124"/>
                    <a:pt x="0" y="22149"/>
                  </a:cubicBezTo>
                  <a:lnTo>
                    <a:pt x="0" y="109373"/>
                  </a:lnTo>
                  <a:cubicBezTo>
                    <a:pt x="0" y="109373"/>
                    <a:pt x="0" y="109462"/>
                    <a:pt x="0" y="109525"/>
                  </a:cubicBezTo>
                  <a:lnTo>
                    <a:pt x="0" y="131687"/>
                  </a:lnTo>
                  <a:lnTo>
                    <a:pt x="41224" y="131687"/>
                  </a:lnTo>
                  <a:lnTo>
                    <a:pt x="41224" y="131509"/>
                  </a:lnTo>
                  <a:lnTo>
                    <a:pt x="42329" y="131509"/>
                  </a:lnTo>
                  <a:lnTo>
                    <a:pt x="42329" y="43841"/>
                  </a:lnTo>
                  <a:lnTo>
                    <a:pt x="350507" y="43841"/>
                  </a:lnTo>
                  <a:lnTo>
                    <a:pt x="350507" y="131509"/>
                  </a:lnTo>
                  <a:lnTo>
                    <a:pt x="351981" y="131509"/>
                  </a:lnTo>
                  <a:lnTo>
                    <a:pt x="351981" y="131687"/>
                  </a:lnTo>
                  <a:lnTo>
                    <a:pt x="393192" y="131687"/>
                  </a:lnTo>
                  <a:lnTo>
                    <a:pt x="393192" y="37085"/>
                  </a:lnTo>
                  <a:lnTo>
                    <a:pt x="393192" y="0"/>
                  </a:lnTo>
                  <a:close/>
                </a:path>
              </a:pathLst>
            </a:custGeom>
            <a:grpFill/>
          </p:spPr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23BCE543-FECF-4447-B843-A4FBA6C67A24}"/>
              </a:ext>
            </a:extLst>
          </p:cNvPr>
          <p:cNvSpPr/>
          <p:nvPr/>
        </p:nvSpPr>
        <p:spPr>
          <a:xfrm>
            <a:off x="5044964" y="5279315"/>
            <a:ext cx="6096000" cy="75713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10000"/>
              </a:spcAft>
            </a:pPr>
            <a:r>
              <a:rPr lang="en-US" sz="2400" b="1" kern="0" dirty="0">
                <a:solidFill>
                  <a:srgbClr val="000000"/>
                </a:solidFill>
                <a:latin typeface="Arial" charset="0"/>
                <a:ea typeface="Arial Unicode MS" pitchFamily="34" charset="-128"/>
              </a:rPr>
              <a:t>…we then compared this to the full cost of the training.</a:t>
            </a:r>
            <a:endParaRPr lang="en-US" sz="2000" b="1" kern="0" dirty="0">
              <a:solidFill>
                <a:srgbClr val="000000"/>
              </a:solidFill>
              <a:latin typeface="Arial" charset="0"/>
              <a:ea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802478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8C737AA-F3D1-44BE-8EA2-08C383DDBD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And When We Make this Comparison of Monetized Benefit to Cost, We Can See the Strength of the Return on our Training Investment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78E998D-B066-42AE-8441-FCD1FC380E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9167" y="1211552"/>
            <a:ext cx="9583743" cy="482235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75D9B54-C5D0-4E83-8167-4C80878309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2683" y="6217405"/>
            <a:ext cx="7643673" cy="414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0363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8C737AA-F3D1-44BE-8EA2-08C383DDBD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1" dirty="0"/>
              <a:t>So what does that mean?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644BC7D-4402-4708-9919-C78E44541E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898" y="1150642"/>
            <a:ext cx="11760203" cy="4761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6980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B36636B-4DB1-4193-949D-E7272C624F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dirty="0"/>
            </a:b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14B3A92-EF6D-4640-A6E0-6ED84A7EE47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6600" b="1"/>
              <a:t>Benefits &amp; When to Use</a:t>
            </a:r>
            <a:endParaRPr lang="en-US" sz="6600" b="1" dirty="0"/>
          </a:p>
        </p:txBody>
      </p:sp>
    </p:spTree>
    <p:extLst>
      <p:ext uri="{BB962C8B-B14F-4D97-AF65-F5344CB8AC3E}">
        <p14:creationId xmlns:p14="http://schemas.microsoft.com/office/powerpoint/2010/main" val="6123977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536F2D2-181C-48B7-B77C-7DDA0B78E3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Benefits to this Approach</a:t>
            </a:r>
          </a:p>
        </p:txBody>
      </p:sp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3BAA49F8-39E6-4060-AD0D-91AE4066AD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70475" y="1933575"/>
            <a:ext cx="6276975" cy="785813"/>
          </a:xfrm>
        </p:spPr>
        <p:txBody>
          <a:bodyPr>
            <a:noAutofit/>
          </a:bodyPr>
          <a:lstStyle/>
          <a:p>
            <a:r>
              <a:rPr lang="en-US" sz="2400" dirty="0"/>
              <a:t>Cost effective</a:t>
            </a:r>
          </a:p>
          <a:p>
            <a:r>
              <a:rPr lang="en-US" sz="2400" dirty="0"/>
              <a:t>Resource efficient</a:t>
            </a:r>
          </a:p>
          <a:p>
            <a:r>
              <a:rPr lang="en-US" sz="2400" dirty="0"/>
              <a:t>Scalable and replicable</a:t>
            </a:r>
          </a:p>
          <a:p>
            <a:r>
              <a:rPr lang="en-US" sz="2400" dirty="0" err="1"/>
              <a:t>Benchmarkable</a:t>
            </a:r>
            <a:r>
              <a:rPr lang="en-US" sz="2400" dirty="0"/>
              <a:t> both internally and externally</a:t>
            </a:r>
          </a:p>
          <a:p>
            <a:r>
              <a:rPr lang="en-US" sz="2400" dirty="0"/>
              <a:t>Uses reasonable assumptions based on industry proven </a:t>
            </a:r>
            <a:r>
              <a:rPr lang="en-US" sz="2400" dirty="0" err="1"/>
              <a:t>pricinples</a:t>
            </a:r>
            <a:r>
              <a:rPr lang="en-US" sz="2400" dirty="0"/>
              <a:t> and methodologies</a:t>
            </a:r>
          </a:p>
          <a:p>
            <a:r>
              <a:rPr lang="en-US" sz="2400" dirty="0"/>
              <a:t>Provides valuable business intelligence to a variety of stakeholders</a:t>
            </a:r>
          </a:p>
        </p:txBody>
      </p:sp>
    </p:spTree>
    <p:extLst>
      <p:ext uri="{BB962C8B-B14F-4D97-AF65-F5344CB8AC3E}">
        <p14:creationId xmlns:p14="http://schemas.microsoft.com/office/powerpoint/2010/main" val="5399818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536F2D2-181C-48B7-B77C-7DDA0B78E3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When to Use</a:t>
            </a:r>
          </a:p>
        </p:txBody>
      </p:sp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3BAA49F8-39E6-4060-AD0D-91AE4066AD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70475" y="1933575"/>
            <a:ext cx="6276975" cy="785813"/>
          </a:xfrm>
        </p:spPr>
        <p:txBody>
          <a:bodyPr>
            <a:noAutofit/>
          </a:bodyPr>
          <a:lstStyle/>
          <a:p>
            <a:r>
              <a:rPr lang="en-US" sz="2000" dirty="0"/>
              <a:t>This approach does require a more detailed data collection / analytics exercise and so typically it is used in your Drive Growth, Operational Efficiency, and Foundational Skills portfolio of learning assets.</a:t>
            </a:r>
          </a:p>
          <a:p>
            <a:r>
              <a:rPr lang="en-US" sz="2000" dirty="0"/>
              <a:t>Benefits here are based on assumptions and derived by linking to the known monetary value that is place on human capital: an employee’s fully loaded salary.</a:t>
            </a:r>
          </a:p>
          <a:p>
            <a:r>
              <a:rPr lang="en-US" sz="2000" b="1" dirty="0"/>
              <a:t>For your most strategic, visible, and costly programs an impact study which focuses on actual business results data to connect learning to business outcomes may be required.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033979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FE43BEB-1998-47B0-839B-E70F5C3486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ROI Indicator Using Salary and Costs</a:t>
            </a:r>
          </a:p>
        </p:txBody>
      </p:sp>
      <p:pic>
        <p:nvPicPr>
          <p:cNvPr id="2" name="Content Placeholder 1">
            <a:extLst>
              <a:ext uri="{FF2B5EF4-FFF2-40B4-BE49-F238E27FC236}">
                <a16:creationId xmlns:a16="http://schemas.microsoft.com/office/drawing/2014/main" id="{6958C276-B713-4128-BCAC-3CD9C48445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31186" y="2228348"/>
            <a:ext cx="8126672" cy="3261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2991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73C935F-C059-4B9C-A330-B4CA37DF40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ROI Indicator Using Salary and Costs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FC56B2C-53D5-4AF8-8189-1F36ADEB2806}"/>
              </a:ext>
            </a:extLst>
          </p:cNvPr>
          <p:cNvSpPr/>
          <p:nvPr/>
        </p:nvSpPr>
        <p:spPr>
          <a:xfrm>
            <a:off x="8298777" y="4885293"/>
            <a:ext cx="4764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5.0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1F7CF00C-9B72-4072-8283-756AB098FF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40326" y="1603375"/>
            <a:ext cx="8511347" cy="435133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8D41077-4C56-4F3F-8571-B2B3EB2166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13593" y="4885293"/>
            <a:ext cx="944962" cy="944962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E173BB5C-A960-4C94-B1C1-2BE21C82D9D9}"/>
              </a:ext>
            </a:extLst>
          </p:cNvPr>
          <p:cNvSpPr/>
          <p:nvPr/>
        </p:nvSpPr>
        <p:spPr>
          <a:xfrm>
            <a:off x="9689358" y="5152333"/>
            <a:ext cx="593432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10223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300" dirty="0">
                <a:solidFill>
                  <a:srgbClr val="FFFFFF"/>
                </a:solidFill>
                <a:latin typeface="Arial"/>
                <a:ea typeface="Arial Unicode MS"/>
              </a:rPr>
              <a:t>5.0</a:t>
            </a:r>
          </a:p>
        </p:txBody>
      </p:sp>
    </p:spTree>
    <p:extLst>
      <p:ext uri="{BB962C8B-B14F-4D97-AF65-F5344CB8AC3E}">
        <p14:creationId xmlns:p14="http://schemas.microsoft.com/office/powerpoint/2010/main" val="38298986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B36636B-4DB1-4193-949D-E7272C624F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dirty="0"/>
            </a:b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14B3A92-EF6D-4640-A6E0-6ED84A7EE47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6600" b="1" dirty="0"/>
              <a:t>Let’s Break it Down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15664566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BEC3DDB-E883-4B27-B46A-11B52B50E0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Company Assets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409306-6D44-414B-AED4-8CC4E411C86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Company Buys a Laptop</a:t>
            </a:r>
          </a:p>
          <a:p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AB84CCD-A78A-4332-8D01-69EEA682314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2000" dirty="0"/>
              <a:t>Cost was $3,000</a:t>
            </a:r>
          </a:p>
          <a:p>
            <a:r>
              <a:rPr lang="en-US" sz="2000" dirty="0"/>
              <a:t>Expectation is that the company will get $3,000 of value out of that laptop</a:t>
            </a:r>
          </a:p>
          <a:p>
            <a:r>
              <a:rPr lang="en-US" sz="2000" dirty="0"/>
              <a:t>How?</a:t>
            </a:r>
          </a:p>
          <a:p>
            <a:pPr lvl="1"/>
            <a:r>
              <a:rPr lang="en-US" sz="1600" dirty="0"/>
              <a:t>It may help a salesperson increase sales</a:t>
            </a:r>
          </a:p>
          <a:p>
            <a:pPr lvl="1"/>
            <a:r>
              <a:rPr lang="en-US" sz="1600" dirty="0"/>
              <a:t>Help a plant floor operator increase quality</a:t>
            </a:r>
          </a:p>
          <a:p>
            <a:pPr lvl="1"/>
            <a:r>
              <a:rPr lang="en-US" sz="1600" dirty="0"/>
              <a:t>Ultimately the goal is to improve a user’s job performance through the technology</a:t>
            </a:r>
          </a:p>
          <a:p>
            <a:pPr marL="0" indent="0">
              <a:buNone/>
            </a:pPr>
            <a:r>
              <a:rPr lang="en-US" sz="2000" b="1" dirty="0"/>
              <a:t>Recap: </a:t>
            </a:r>
            <a:r>
              <a:rPr lang="en-US" sz="2000" dirty="0"/>
              <a:t>The expectation is that at least $3,000 will be of benefit in exchange for paying the cost of $3,000 to acquire the laptop</a:t>
            </a:r>
          </a:p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9730EE5-536F-44F9-ACD7-9DFEBC77CCA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Company Hires a Person</a:t>
            </a:r>
          </a:p>
          <a:p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6302B16-A739-4DB4-8EAE-A204504D3CD8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sz="2000" dirty="0"/>
              <a:t>Cost was $100,000 (full loaded salary – wages, benefits, overtime)</a:t>
            </a:r>
          </a:p>
          <a:p>
            <a:r>
              <a:rPr lang="en-US" sz="2000" dirty="0"/>
              <a:t>Expectation is that the company will get $100,000 of value out of that individual</a:t>
            </a:r>
          </a:p>
          <a:p>
            <a:r>
              <a:rPr lang="en-US" sz="2000" dirty="0"/>
              <a:t>How?</a:t>
            </a:r>
          </a:p>
          <a:p>
            <a:pPr lvl="1"/>
            <a:r>
              <a:rPr lang="en-US" sz="1600" dirty="0"/>
              <a:t>Could come from their contributions in one or more key business objectives such as sales, quality, productivity, cycle time, customer satisfaction, </a:t>
            </a:r>
            <a:r>
              <a:rPr lang="en-US" sz="1600" dirty="0" err="1"/>
              <a:t>etc</a:t>
            </a:r>
            <a:r>
              <a:rPr lang="en-US" sz="1600" dirty="0"/>
              <a:t>…</a:t>
            </a:r>
          </a:p>
          <a:p>
            <a:pPr lvl="1"/>
            <a:endParaRPr lang="en-US" sz="1600" dirty="0"/>
          </a:p>
          <a:p>
            <a:pPr marL="0" indent="-14">
              <a:buNone/>
            </a:pPr>
            <a:r>
              <a:rPr lang="en-US" sz="2000" b="1" dirty="0"/>
              <a:t>Recap: </a:t>
            </a:r>
            <a:r>
              <a:rPr lang="en-US" sz="2000" dirty="0"/>
              <a:t>The expectation is that at least $100,000 will be of benefit in exchange for paying the cost of $100,000 for the employee.</a:t>
            </a:r>
            <a:endParaRPr lang="en-US" sz="2000" b="1" dirty="0"/>
          </a:p>
          <a:p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104120E-1647-49A7-BF6C-6E10BBF48B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4586" y="1505198"/>
            <a:ext cx="792549" cy="48162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748A4F0-B5D1-45CF-9759-3237EA7A54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31101" y="1325350"/>
            <a:ext cx="841321" cy="841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8924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BEC3DDB-E883-4B27-B46A-11B52B50E0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 to Upgrade!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AB84CCD-A78A-4332-8D01-69EEA682314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sz="2000" dirty="0"/>
              <a:t>Cost of the Upgrade is $500</a:t>
            </a:r>
          </a:p>
          <a:p>
            <a:r>
              <a:rPr lang="en-US" sz="2000" dirty="0"/>
              <a:t>Why is the IT department upgrading the laptop?</a:t>
            </a:r>
          </a:p>
          <a:p>
            <a:pPr lvl="1"/>
            <a:r>
              <a:rPr lang="en-US" sz="1600" dirty="0"/>
              <a:t>Intended to make the machine faster, more resistant to bugs, more accurate in processing computations</a:t>
            </a:r>
          </a:p>
          <a:p>
            <a:r>
              <a:rPr lang="en-US" sz="2000" dirty="0"/>
              <a:t>How will this help the company?</a:t>
            </a:r>
          </a:p>
          <a:p>
            <a:pPr lvl="1"/>
            <a:r>
              <a:rPr lang="en-US" sz="1600" dirty="0"/>
              <a:t>The business result is more productive employees, higher quality and reduced cycle-time for a user of the laptop.</a:t>
            </a:r>
          </a:p>
          <a:p>
            <a:pPr marL="0" indent="0">
              <a:buNone/>
            </a:pPr>
            <a:r>
              <a:rPr lang="en-US" sz="2000" b="1" dirty="0"/>
              <a:t>Recap: </a:t>
            </a:r>
            <a:r>
              <a:rPr lang="en-US" sz="2000" dirty="0"/>
              <a:t>The expectation is that the $500 spent on the upgrade will result in at least $500 returned in various benefits.</a:t>
            </a:r>
            <a:endParaRPr lang="en-US" sz="2000" b="1" dirty="0"/>
          </a:p>
          <a:p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6302B16-A739-4DB4-8EAE-A204504D3CD8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r>
              <a:rPr lang="en-US" sz="2000" dirty="0"/>
              <a:t>Cost of the training is $3,000</a:t>
            </a:r>
          </a:p>
          <a:p>
            <a:r>
              <a:rPr lang="en-US" sz="2000" dirty="0"/>
              <a:t>Why is the organization training the person?</a:t>
            </a:r>
          </a:p>
          <a:p>
            <a:pPr lvl="1"/>
            <a:r>
              <a:rPr lang="en-US" sz="1600" dirty="0"/>
              <a:t>Training is a tool to upgrade people just like we add components to a laptop to upgrade our technology.</a:t>
            </a:r>
          </a:p>
          <a:p>
            <a:r>
              <a:rPr lang="en-US" sz="2000" dirty="0"/>
              <a:t>How will this help the company?</a:t>
            </a:r>
          </a:p>
          <a:p>
            <a:pPr lvl="1"/>
            <a:r>
              <a:rPr lang="en-US" sz="1600" dirty="0"/>
              <a:t>The goal is that the employee will leverage the training to help achieve various business results back on the job.  Such results include increased sales, quality, customer satisfaction, productivity, </a:t>
            </a:r>
            <a:r>
              <a:rPr lang="en-US" sz="1600" dirty="0" err="1"/>
              <a:t>etc</a:t>
            </a:r>
            <a:r>
              <a:rPr lang="en-US" sz="1600" dirty="0"/>
              <a:t>…</a:t>
            </a:r>
          </a:p>
          <a:p>
            <a:pPr marL="0" indent="-14">
              <a:buNone/>
            </a:pPr>
            <a:r>
              <a:rPr lang="en-US" sz="2000" b="1" dirty="0"/>
              <a:t>Recap: </a:t>
            </a:r>
            <a:r>
              <a:rPr lang="en-US" sz="2000" dirty="0"/>
              <a:t>The expectation is that at least $3,000 spent on the training will result in at least $3,000 returned in various benefits.</a:t>
            </a:r>
            <a:endParaRPr lang="en-US" sz="2000" b="1" dirty="0"/>
          </a:p>
          <a:p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39B19D1-FAE8-4849-9DA0-006DBC2486B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Company Upgrades Laptop</a:t>
            </a:r>
          </a:p>
          <a:p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7E2933C7-809D-4C8E-B24B-7527F02C98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Company Upgrades a Person</a:t>
            </a:r>
          </a:p>
          <a:p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D4D8B75-25EC-4684-94B3-E8FF41A0F4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6380" y="1505198"/>
            <a:ext cx="786452" cy="48162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CFDCF2A-6F0B-41FE-A92E-7A1D97CB4A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55088" y="1315360"/>
            <a:ext cx="841321" cy="841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4696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BAD9A05-E15F-44F2-B45E-BE43B70ABF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 Before Training…</a:t>
            </a:r>
          </a:p>
        </p:txBody>
      </p:sp>
      <p:pic>
        <p:nvPicPr>
          <p:cNvPr id="2" name="Content Placeholder 1">
            <a:extLst>
              <a:ext uri="{FF2B5EF4-FFF2-40B4-BE49-F238E27FC236}">
                <a16:creationId xmlns:a16="http://schemas.microsoft.com/office/drawing/2014/main" id="{86CAAF61-4CA0-48FC-A736-A25706384E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1963" y="1657446"/>
            <a:ext cx="10515600" cy="2863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0401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8C737AA-F3D1-44BE-8EA2-08C383DDBD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0833"/>
            <a:ext cx="10515600" cy="785517"/>
          </a:xfrm>
        </p:spPr>
        <p:txBody>
          <a:bodyPr>
            <a:normAutofit fontScale="90000"/>
          </a:bodyPr>
          <a:lstStyle/>
          <a:p>
            <a:r>
              <a:rPr lang="en-US" dirty="0"/>
              <a:t>But then they went to training and got 18% better at their job!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AD19BC6-14B6-438D-9922-EA3E7C8FE0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0536" y="827427"/>
            <a:ext cx="5401524" cy="163387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23F0CFB-2ECA-44E2-B68D-9DDF783F018B}"/>
              </a:ext>
            </a:extLst>
          </p:cNvPr>
          <p:cNvSpPr/>
          <p:nvPr/>
        </p:nvSpPr>
        <p:spPr>
          <a:xfrm>
            <a:off x="5010009" y="2588356"/>
            <a:ext cx="6096000" cy="3742563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10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Arial Unicode MS" pitchFamily="34" charset="-128"/>
              </a:rPr>
              <a:t>…we know they got 18% better because we asked them after the training:</a:t>
            </a:r>
          </a:p>
          <a:p>
            <a:pPr marL="0" marR="0" lvl="0" indent="0" algn="ctr" defTabSz="91440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10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Arial Unicode MS" pitchFamily="34" charset="-128"/>
              </a:rPr>
              <a:t>To 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Arial Unicode MS" pitchFamily="34" charset="-128"/>
              </a:rPr>
              <a:t>Estimate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Arial Unicode MS" pitchFamily="34" charset="-128"/>
              </a:rPr>
              <a:t> how much their job performance would (did) improve</a:t>
            </a:r>
          </a:p>
          <a:p>
            <a:pPr marL="0" marR="0" lvl="0" indent="0" algn="ctr" defTabSz="91440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10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Arial Unicode MS" pitchFamily="34" charset="-128"/>
              </a:rPr>
              <a:t>To 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Arial Unicode MS" pitchFamily="34" charset="-128"/>
              </a:rPr>
              <a:t>Isolate 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Arial Unicode MS" pitchFamily="34" charset="-128"/>
              </a:rPr>
              <a:t>how much of that will be (was) related to this learning experience</a:t>
            </a:r>
          </a:p>
          <a:p>
            <a:pPr marL="0" marR="0" lvl="0" indent="0" algn="ctr" defTabSz="91440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10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Arial Unicode MS" pitchFamily="34" charset="-128"/>
              </a:rPr>
              <a:t>And to further 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Arial Unicode MS" pitchFamily="34" charset="-128"/>
              </a:rPr>
              <a:t>Isolate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Arial Unicode MS" pitchFamily="34" charset="-128"/>
              </a:rPr>
              <a:t> how applicable the content is (was) to their job</a:t>
            </a:r>
          </a:p>
          <a:p>
            <a:pPr marL="0" marR="0" lvl="0" indent="0" algn="ctr" defTabSz="91440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10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Arial Unicode MS" pitchFamily="34" charset="-128"/>
              </a:rPr>
              <a:t>And then we multiplied all that by 65% to get a conservative estimate of performance improvement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Arial Unicode MS" pitchFamily="34" charset="-128"/>
              </a:rPr>
              <a:t>.</a:t>
            </a:r>
          </a:p>
          <a:p>
            <a:pPr marL="0" marR="0" lvl="0" indent="0" algn="ctr" defTabSz="91440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10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Arial Unicode MS" pitchFamily="34" charset="-128"/>
              </a:rPr>
              <a:t>Estimation is a common practice in business today and this is an industry accepted approach.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0781033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8C737AA-F3D1-44BE-8EA2-08C383DDBD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And we can monetize that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522B965-8CBA-4E35-AE1F-BDC6193C811C}"/>
              </a:ext>
            </a:extLst>
          </p:cNvPr>
          <p:cNvSpPr txBox="1"/>
          <p:nvPr/>
        </p:nvSpPr>
        <p:spPr>
          <a:xfrm>
            <a:off x="4527165" y="1723684"/>
            <a:ext cx="818029" cy="201706"/>
          </a:xfrm>
          <a:prstGeom prst="rect">
            <a:avLst/>
          </a:prstGeom>
        </p:spPr>
        <p:txBody>
          <a:bodyPr lIns="0" tIns="0" rIns="0" bIns="0" anchor="t"/>
          <a:lstStyle/>
          <a:p>
            <a:pPr defTabSz="806773" eaLnBrk="0" hangingPunct="0">
              <a:lnSpc>
                <a:spcPct val="90000"/>
              </a:lnSpc>
            </a:pPr>
            <a:r>
              <a:rPr lang="en-US" sz="1600" b="1" dirty="0">
                <a:solidFill>
                  <a:srgbClr val="00566B"/>
                </a:solidFill>
                <a:latin typeface="Arial"/>
                <a:ea typeface="Arial Unicode MS" pitchFamily="34" charset="-128"/>
              </a:rPr>
              <a:t>Benefits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BC25CD3-3FAD-4831-874C-DABD373299D8}"/>
              </a:ext>
            </a:extLst>
          </p:cNvPr>
          <p:cNvSpPr txBox="1"/>
          <p:nvPr/>
        </p:nvSpPr>
        <p:spPr>
          <a:xfrm>
            <a:off x="4936179" y="2976368"/>
            <a:ext cx="1368916" cy="118166"/>
          </a:xfrm>
          <a:prstGeom prst="rect">
            <a:avLst/>
          </a:prstGeom>
        </p:spPr>
        <p:txBody>
          <a:bodyPr lIns="0" tIns="0" rIns="0" bIns="0" anchor="t"/>
          <a:lstStyle/>
          <a:p>
            <a:pPr defTabSz="806773" eaLnBrk="0" hangingPunct="0">
              <a:lnSpc>
                <a:spcPct val="90000"/>
              </a:lnSpc>
            </a:pPr>
            <a:r>
              <a:rPr lang="en-US" sz="1324" b="1" dirty="0">
                <a:solidFill>
                  <a:srgbClr val="00A5E3"/>
                </a:solidFill>
                <a:latin typeface="Arial"/>
                <a:ea typeface="Arial Unicode MS" pitchFamily="34" charset="-128"/>
              </a:rPr>
              <a:t>Average Salary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87FC17D-E0B9-4BF1-AD0F-0FA9610C0E3D}"/>
              </a:ext>
            </a:extLst>
          </p:cNvPr>
          <p:cNvSpPr txBox="1"/>
          <p:nvPr/>
        </p:nvSpPr>
        <p:spPr>
          <a:xfrm>
            <a:off x="7168786" y="2961181"/>
            <a:ext cx="815124" cy="231585"/>
          </a:xfrm>
          <a:prstGeom prst="rect">
            <a:avLst/>
          </a:prstGeom>
        </p:spPr>
        <p:txBody>
          <a:bodyPr lIns="0" tIns="0" rIns="0" bIns="0" anchor="t"/>
          <a:lstStyle/>
          <a:p>
            <a:pPr defTabSz="806773" eaLnBrk="0" hangingPunct="0">
              <a:lnSpc>
                <a:spcPct val="90000"/>
              </a:lnSpc>
            </a:pPr>
            <a:r>
              <a:rPr lang="en-US" sz="1324" b="1" dirty="0">
                <a:solidFill>
                  <a:srgbClr val="00A5E3"/>
                </a:solidFill>
                <a:latin typeface="Arial"/>
                <a:ea typeface="Arial Unicode MS" pitchFamily="34" charset="-128"/>
              </a:rPr>
              <a:t>Learners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6122226-3E19-49B6-99EA-54CD028C84F9}"/>
              </a:ext>
            </a:extLst>
          </p:cNvPr>
          <p:cNvSpPr txBox="1"/>
          <p:nvPr/>
        </p:nvSpPr>
        <p:spPr>
          <a:xfrm>
            <a:off x="5053841" y="2628331"/>
            <a:ext cx="998239" cy="325704"/>
          </a:xfrm>
          <a:prstGeom prst="rect">
            <a:avLst/>
          </a:prstGeom>
        </p:spPr>
        <p:txBody>
          <a:bodyPr lIns="0" tIns="0" rIns="0" bIns="0" anchor="t"/>
          <a:lstStyle/>
          <a:p>
            <a:pPr defTabSz="806773" eaLnBrk="0" hangingPunct="0">
              <a:lnSpc>
                <a:spcPct val="90000"/>
              </a:lnSpc>
            </a:pPr>
            <a:r>
              <a:rPr lang="en-US" sz="2400" b="1" dirty="0">
                <a:solidFill>
                  <a:srgbClr val="00A5E3"/>
                </a:solidFill>
                <a:latin typeface="Arial"/>
                <a:ea typeface="Arial Unicode MS" pitchFamily="34" charset="-128"/>
              </a:rPr>
              <a:t>$100K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157612C-CA24-4480-BA8B-663D89C6B8B2}"/>
              </a:ext>
            </a:extLst>
          </p:cNvPr>
          <p:cNvSpPr txBox="1"/>
          <p:nvPr/>
        </p:nvSpPr>
        <p:spPr>
          <a:xfrm>
            <a:off x="6536914" y="2460454"/>
            <a:ext cx="236382" cy="192861"/>
          </a:xfrm>
          <a:prstGeom prst="rect">
            <a:avLst/>
          </a:prstGeom>
        </p:spPr>
        <p:txBody>
          <a:bodyPr lIns="0" tIns="0" rIns="0" bIns="0" anchor="t"/>
          <a:lstStyle/>
          <a:p>
            <a:pPr defTabSz="806773" eaLnBrk="0" hangingPunct="0">
              <a:lnSpc>
                <a:spcPct val="90000"/>
              </a:lnSpc>
            </a:pPr>
            <a:r>
              <a:rPr lang="en-US" sz="2400" b="1" dirty="0">
                <a:solidFill>
                  <a:srgbClr val="00A5E3"/>
                </a:solidFill>
                <a:latin typeface="Arial"/>
                <a:ea typeface="Arial Unicode MS" pitchFamily="34" charset="-128"/>
              </a:rPr>
              <a:t>X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1F24E43-5628-4704-B7E7-D13DDE99AED6}"/>
              </a:ext>
            </a:extLst>
          </p:cNvPr>
          <p:cNvSpPr txBox="1"/>
          <p:nvPr/>
        </p:nvSpPr>
        <p:spPr>
          <a:xfrm>
            <a:off x="7168786" y="2593018"/>
            <a:ext cx="520719" cy="313157"/>
          </a:xfrm>
          <a:prstGeom prst="rect">
            <a:avLst/>
          </a:prstGeom>
        </p:spPr>
        <p:txBody>
          <a:bodyPr lIns="0" tIns="0" rIns="0" bIns="0" anchor="t"/>
          <a:lstStyle/>
          <a:p>
            <a:pPr defTabSz="806773" eaLnBrk="0" hangingPunct="0">
              <a:lnSpc>
                <a:spcPct val="90000"/>
              </a:lnSpc>
            </a:pPr>
            <a:r>
              <a:rPr lang="en-US" sz="2400" b="1" dirty="0">
                <a:solidFill>
                  <a:srgbClr val="00A5E3"/>
                </a:solidFill>
                <a:latin typeface="Arial"/>
                <a:ea typeface="Arial Unicode MS" pitchFamily="34" charset="-128"/>
              </a:rPr>
              <a:t>100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666AA9C-3262-43D8-936B-99C4C12AD983}"/>
              </a:ext>
            </a:extLst>
          </p:cNvPr>
          <p:cNvSpPr txBox="1"/>
          <p:nvPr/>
        </p:nvSpPr>
        <p:spPr>
          <a:xfrm>
            <a:off x="8274473" y="2457620"/>
            <a:ext cx="236382" cy="192861"/>
          </a:xfrm>
          <a:prstGeom prst="rect">
            <a:avLst/>
          </a:prstGeom>
        </p:spPr>
        <p:txBody>
          <a:bodyPr lIns="0" tIns="0" rIns="0" bIns="0" anchor="t"/>
          <a:lstStyle/>
          <a:p>
            <a:pPr defTabSz="806773" eaLnBrk="0" hangingPunct="0">
              <a:lnSpc>
                <a:spcPct val="90000"/>
              </a:lnSpc>
            </a:pPr>
            <a:r>
              <a:rPr lang="en-US" sz="2400" b="1" dirty="0">
                <a:solidFill>
                  <a:srgbClr val="00A5E3"/>
                </a:solidFill>
                <a:latin typeface="Arial"/>
                <a:ea typeface="Arial Unicode MS" pitchFamily="34" charset="-128"/>
              </a:rPr>
              <a:t>X</a:t>
            </a:r>
          </a:p>
        </p:txBody>
      </p:sp>
      <p:pic>
        <p:nvPicPr>
          <p:cNvPr id="13" name="Picture 2" descr=".png">
            <a:extLst>
              <a:ext uri="{FF2B5EF4-FFF2-40B4-BE49-F238E27FC236}">
                <a16:creationId xmlns:a16="http://schemas.microsoft.com/office/drawing/2014/main" id="{C25C49E9-8F4A-4441-85F8-0C24BC8F61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8786" y="1832985"/>
            <a:ext cx="657250" cy="6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558F5E8E-2DE0-4B3B-82C8-A83BC6F4D286}"/>
              </a:ext>
            </a:extLst>
          </p:cNvPr>
          <p:cNvGrpSpPr/>
          <p:nvPr/>
        </p:nvGrpSpPr>
        <p:grpSpPr>
          <a:xfrm>
            <a:off x="5175256" y="2089790"/>
            <a:ext cx="703811" cy="305689"/>
            <a:chOff x="1306003" y="1875417"/>
            <a:chExt cx="797653" cy="346448"/>
          </a:xfrm>
          <a:solidFill>
            <a:srgbClr val="00529B"/>
          </a:solidFill>
        </p:grpSpPr>
        <p:sp>
          <p:nvSpPr>
            <p:cNvPr id="15" name="Freeform 21">
              <a:extLst>
                <a:ext uri="{FF2B5EF4-FFF2-40B4-BE49-F238E27FC236}">
                  <a16:creationId xmlns:a16="http://schemas.microsoft.com/office/drawing/2014/main" id="{50FCF9A4-F61B-4EED-815F-D8D302DE1A17}"/>
                </a:ext>
              </a:extLst>
            </p:cNvPr>
            <p:cNvSpPr/>
            <p:nvPr/>
          </p:nvSpPr>
          <p:spPr>
            <a:xfrm>
              <a:off x="1628993" y="1988496"/>
              <a:ext cx="474663" cy="233363"/>
            </a:xfrm>
            <a:custGeom>
              <a:avLst/>
              <a:gdLst/>
              <a:ahLst/>
              <a:cxnLst/>
              <a:rect l="l" t="t" r="r" b="b"/>
              <a:pathLst>
                <a:path w="474663" h="233363">
                  <a:moveTo>
                    <a:pt x="0" y="156375"/>
                  </a:moveTo>
                  <a:lnTo>
                    <a:pt x="221450" y="233363"/>
                  </a:lnTo>
                  <a:lnTo>
                    <a:pt x="474663" y="39688"/>
                  </a:lnTo>
                  <a:lnTo>
                    <a:pt x="279400" y="0"/>
                  </a:lnTo>
                  <a:close/>
                </a:path>
              </a:pathLst>
            </a:custGeom>
            <a:grpFill/>
          </p:spPr>
        </p:sp>
        <p:sp>
          <p:nvSpPr>
            <p:cNvPr id="16" name="Freeform 22">
              <a:extLst>
                <a:ext uri="{FF2B5EF4-FFF2-40B4-BE49-F238E27FC236}">
                  <a16:creationId xmlns:a16="http://schemas.microsoft.com/office/drawing/2014/main" id="{A6F732F2-65AA-4923-8C01-801251C40BB7}"/>
                </a:ext>
              </a:extLst>
            </p:cNvPr>
            <p:cNvSpPr/>
            <p:nvPr/>
          </p:nvSpPr>
          <p:spPr>
            <a:xfrm>
              <a:off x="1628993" y="1988496"/>
              <a:ext cx="474663" cy="233363"/>
            </a:xfrm>
            <a:custGeom>
              <a:avLst/>
              <a:gdLst/>
              <a:ahLst/>
              <a:cxnLst/>
              <a:rect l="l" t="t" r="r" b="b"/>
              <a:pathLst>
                <a:path w="474663" h="233363">
                  <a:moveTo>
                    <a:pt x="0" y="156375"/>
                  </a:moveTo>
                  <a:lnTo>
                    <a:pt x="221450" y="233363"/>
                  </a:lnTo>
                  <a:lnTo>
                    <a:pt x="474663" y="39688"/>
                  </a:lnTo>
                  <a:lnTo>
                    <a:pt x="279400" y="0"/>
                  </a:lnTo>
                  <a:lnTo>
                    <a:pt x="0" y="156375"/>
                  </a:lnTo>
                  <a:close/>
                </a:path>
              </a:pathLst>
            </a:custGeom>
            <a:grpFill/>
            <a:ln w="12700" cap="sq">
              <a:solidFill>
                <a:srgbClr val="FFFFFF"/>
              </a:solidFill>
            </a:ln>
          </p:spPr>
        </p:sp>
        <p:sp>
          <p:nvSpPr>
            <p:cNvPr id="17" name="Freeform 23">
              <a:extLst>
                <a:ext uri="{FF2B5EF4-FFF2-40B4-BE49-F238E27FC236}">
                  <a16:creationId xmlns:a16="http://schemas.microsoft.com/office/drawing/2014/main" id="{A6A97029-8032-4FAB-934E-4DF1DDB2A3AB}"/>
                </a:ext>
              </a:extLst>
            </p:cNvPr>
            <p:cNvSpPr/>
            <p:nvPr/>
          </p:nvSpPr>
          <p:spPr>
            <a:xfrm>
              <a:off x="1628993" y="1960227"/>
              <a:ext cx="474663" cy="233363"/>
            </a:xfrm>
            <a:custGeom>
              <a:avLst/>
              <a:gdLst/>
              <a:ahLst/>
              <a:cxnLst/>
              <a:rect l="l" t="t" r="r" b="b"/>
              <a:pathLst>
                <a:path w="474663" h="233363">
                  <a:moveTo>
                    <a:pt x="0" y="156375"/>
                  </a:moveTo>
                  <a:lnTo>
                    <a:pt x="221450" y="233363"/>
                  </a:lnTo>
                  <a:lnTo>
                    <a:pt x="474663" y="39688"/>
                  </a:lnTo>
                  <a:lnTo>
                    <a:pt x="279400" y="0"/>
                  </a:lnTo>
                  <a:close/>
                </a:path>
              </a:pathLst>
            </a:custGeom>
            <a:grpFill/>
          </p:spPr>
        </p:sp>
        <p:sp>
          <p:nvSpPr>
            <p:cNvPr id="18" name="Freeform 24">
              <a:extLst>
                <a:ext uri="{FF2B5EF4-FFF2-40B4-BE49-F238E27FC236}">
                  <a16:creationId xmlns:a16="http://schemas.microsoft.com/office/drawing/2014/main" id="{1D1B2488-8F4D-417A-BFB8-F7C67E7320AD}"/>
                </a:ext>
              </a:extLst>
            </p:cNvPr>
            <p:cNvSpPr/>
            <p:nvPr/>
          </p:nvSpPr>
          <p:spPr>
            <a:xfrm>
              <a:off x="1628993" y="1960227"/>
              <a:ext cx="474663" cy="233363"/>
            </a:xfrm>
            <a:custGeom>
              <a:avLst/>
              <a:gdLst/>
              <a:ahLst/>
              <a:cxnLst/>
              <a:rect l="l" t="t" r="r" b="b"/>
              <a:pathLst>
                <a:path w="474663" h="233363">
                  <a:moveTo>
                    <a:pt x="0" y="156375"/>
                  </a:moveTo>
                  <a:lnTo>
                    <a:pt x="221450" y="233363"/>
                  </a:lnTo>
                  <a:lnTo>
                    <a:pt x="474663" y="39688"/>
                  </a:lnTo>
                  <a:lnTo>
                    <a:pt x="279400" y="0"/>
                  </a:lnTo>
                  <a:lnTo>
                    <a:pt x="0" y="156375"/>
                  </a:lnTo>
                  <a:close/>
                </a:path>
              </a:pathLst>
            </a:custGeom>
            <a:grpFill/>
            <a:ln w="12700" cap="sq">
              <a:solidFill>
                <a:srgbClr val="FFFFFF"/>
              </a:solidFill>
            </a:ln>
          </p:spPr>
        </p:sp>
        <p:sp>
          <p:nvSpPr>
            <p:cNvPr id="19" name="Freeform 25">
              <a:extLst>
                <a:ext uri="{FF2B5EF4-FFF2-40B4-BE49-F238E27FC236}">
                  <a16:creationId xmlns:a16="http://schemas.microsoft.com/office/drawing/2014/main" id="{70EC67D7-93E2-4DEE-A1D8-3C4488C5ABAB}"/>
                </a:ext>
              </a:extLst>
            </p:cNvPr>
            <p:cNvSpPr/>
            <p:nvPr/>
          </p:nvSpPr>
          <p:spPr>
            <a:xfrm>
              <a:off x="1628993" y="1931956"/>
              <a:ext cx="474663" cy="233363"/>
            </a:xfrm>
            <a:custGeom>
              <a:avLst/>
              <a:gdLst/>
              <a:ahLst/>
              <a:cxnLst/>
              <a:rect l="l" t="t" r="r" b="b"/>
              <a:pathLst>
                <a:path w="474663" h="233363">
                  <a:moveTo>
                    <a:pt x="0" y="156375"/>
                  </a:moveTo>
                  <a:lnTo>
                    <a:pt x="221450" y="233362"/>
                  </a:lnTo>
                  <a:lnTo>
                    <a:pt x="474663" y="39687"/>
                  </a:lnTo>
                  <a:lnTo>
                    <a:pt x="279400" y="0"/>
                  </a:lnTo>
                  <a:close/>
                </a:path>
              </a:pathLst>
            </a:custGeom>
            <a:grpFill/>
          </p:spPr>
        </p:sp>
        <p:sp>
          <p:nvSpPr>
            <p:cNvPr id="20" name="Freeform 26">
              <a:extLst>
                <a:ext uri="{FF2B5EF4-FFF2-40B4-BE49-F238E27FC236}">
                  <a16:creationId xmlns:a16="http://schemas.microsoft.com/office/drawing/2014/main" id="{6EF8C93F-BCEB-4505-9C70-9540542E9C64}"/>
                </a:ext>
              </a:extLst>
            </p:cNvPr>
            <p:cNvSpPr/>
            <p:nvPr/>
          </p:nvSpPr>
          <p:spPr>
            <a:xfrm>
              <a:off x="1628993" y="1931956"/>
              <a:ext cx="474663" cy="233363"/>
            </a:xfrm>
            <a:custGeom>
              <a:avLst/>
              <a:gdLst/>
              <a:ahLst/>
              <a:cxnLst/>
              <a:rect l="l" t="t" r="r" b="b"/>
              <a:pathLst>
                <a:path w="474663" h="233363">
                  <a:moveTo>
                    <a:pt x="0" y="156375"/>
                  </a:moveTo>
                  <a:lnTo>
                    <a:pt x="221450" y="233362"/>
                  </a:lnTo>
                  <a:lnTo>
                    <a:pt x="474663" y="39687"/>
                  </a:lnTo>
                  <a:lnTo>
                    <a:pt x="279400" y="0"/>
                  </a:lnTo>
                  <a:lnTo>
                    <a:pt x="0" y="156375"/>
                  </a:lnTo>
                  <a:close/>
                </a:path>
              </a:pathLst>
            </a:custGeom>
            <a:grpFill/>
            <a:ln w="12700" cap="sq">
              <a:solidFill>
                <a:srgbClr val="FFFFFF"/>
              </a:solidFill>
            </a:ln>
          </p:spPr>
        </p:sp>
        <p:sp>
          <p:nvSpPr>
            <p:cNvPr id="21" name="Freeform 27">
              <a:extLst>
                <a:ext uri="{FF2B5EF4-FFF2-40B4-BE49-F238E27FC236}">
                  <a16:creationId xmlns:a16="http://schemas.microsoft.com/office/drawing/2014/main" id="{D23AC1E7-754B-4C3A-B385-F053102BE5DE}"/>
                </a:ext>
              </a:extLst>
            </p:cNvPr>
            <p:cNvSpPr/>
            <p:nvPr/>
          </p:nvSpPr>
          <p:spPr>
            <a:xfrm>
              <a:off x="1628993" y="1903686"/>
              <a:ext cx="474663" cy="233363"/>
            </a:xfrm>
            <a:custGeom>
              <a:avLst/>
              <a:gdLst/>
              <a:ahLst/>
              <a:cxnLst/>
              <a:rect l="l" t="t" r="r" b="b"/>
              <a:pathLst>
                <a:path w="474663" h="233363">
                  <a:moveTo>
                    <a:pt x="0" y="156375"/>
                  </a:moveTo>
                  <a:lnTo>
                    <a:pt x="221450" y="233362"/>
                  </a:lnTo>
                  <a:lnTo>
                    <a:pt x="474663" y="39687"/>
                  </a:lnTo>
                  <a:lnTo>
                    <a:pt x="279400" y="0"/>
                  </a:lnTo>
                  <a:close/>
                </a:path>
              </a:pathLst>
            </a:custGeom>
            <a:grpFill/>
          </p:spPr>
        </p:sp>
        <p:sp>
          <p:nvSpPr>
            <p:cNvPr id="22" name="Freeform 28">
              <a:extLst>
                <a:ext uri="{FF2B5EF4-FFF2-40B4-BE49-F238E27FC236}">
                  <a16:creationId xmlns:a16="http://schemas.microsoft.com/office/drawing/2014/main" id="{9FA8E50F-90F3-47CF-A200-76B59F1C2A7F}"/>
                </a:ext>
              </a:extLst>
            </p:cNvPr>
            <p:cNvSpPr/>
            <p:nvPr/>
          </p:nvSpPr>
          <p:spPr>
            <a:xfrm>
              <a:off x="1628993" y="1903686"/>
              <a:ext cx="474663" cy="233363"/>
            </a:xfrm>
            <a:custGeom>
              <a:avLst/>
              <a:gdLst/>
              <a:ahLst/>
              <a:cxnLst/>
              <a:rect l="l" t="t" r="r" b="b"/>
              <a:pathLst>
                <a:path w="474663" h="233363">
                  <a:moveTo>
                    <a:pt x="0" y="156375"/>
                  </a:moveTo>
                  <a:lnTo>
                    <a:pt x="221450" y="233362"/>
                  </a:lnTo>
                  <a:lnTo>
                    <a:pt x="474663" y="39687"/>
                  </a:lnTo>
                  <a:lnTo>
                    <a:pt x="279400" y="0"/>
                  </a:lnTo>
                  <a:lnTo>
                    <a:pt x="0" y="156375"/>
                  </a:lnTo>
                  <a:close/>
                </a:path>
              </a:pathLst>
            </a:custGeom>
            <a:grpFill/>
            <a:ln w="12700" cap="sq">
              <a:solidFill>
                <a:srgbClr val="FFFFFF"/>
              </a:solidFill>
            </a:ln>
          </p:spPr>
        </p:sp>
        <p:sp>
          <p:nvSpPr>
            <p:cNvPr id="23" name="Freeform 29">
              <a:extLst>
                <a:ext uri="{FF2B5EF4-FFF2-40B4-BE49-F238E27FC236}">
                  <a16:creationId xmlns:a16="http://schemas.microsoft.com/office/drawing/2014/main" id="{01BE84FD-6CF5-4EA7-98B2-CEA6E66D46C3}"/>
                </a:ext>
              </a:extLst>
            </p:cNvPr>
            <p:cNvSpPr/>
            <p:nvPr/>
          </p:nvSpPr>
          <p:spPr>
            <a:xfrm>
              <a:off x="1628993" y="1875417"/>
              <a:ext cx="474663" cy="233363"/>
            </a:xfrm>
            <a:custGeom>
              <a:avLst/>
              <a:gdLst/>
              <a:ahLst/>
              <a:cxnLst/>
              <a:rect l="l" t="t" r="r" b="b"/>
              <a:pathLst>
                <a:path w="474663" h="233363">
                  <a:moveTo>
                    <a:pt x="0" y="156375"/>
                  </a:moveTo>
                  <a:lnTo>
                    <a:pt x="221450" y="233362"/>
                  </a:lnTo>
                  <a:lnTo>
                    <a:pt x="474663" y="39687"/>
                  </a:lnTo>
                  <a:lnTo>
                    <a:pt x="279400" y="0"/>
                  </a:lnTo>
                  <a:close/>
                </a:path>
              </a:pathLst>
            </a:custGeom>
            <a:grpFill/>
          </p:spPr>
        </p:sp>
        <p:sp>
          <p:nvSpPr>
            <p:cNvPr id="24" name="Freeform 30">
              <a:extLst>
                <a:ext uri="{FF2B5EF4-FFF2-40B4-BE49-F238E27FC236}">
                  <a16:creationId xmlns:a16="http://schemas.microsoft.com/office/drawing/2014/main" id="{E2C29167-7D9F-403E-824D-D6A324AE8F92}"/>
                </a:ext>
              </a:extLst>
            </p:cNvPr>
            <p:cNvSpPr/>
            <p:nvPr/>
          </p:nvSpPr>
          <p:spPr>
            <a:xfrm>
              <a:off x="1628993" y="1875417"/>
              <a:ext cx="474663" cy="233363"/>
            </a:xfrm>
            <a:custGeom>
              <a:avLst/>
              <a:gdLst/>
              <a:ahLst/>
              <a:cxnLst/>
              <a:rect l="l" t="t" r="r" b="b"/>
              <a:pathLst>
                <a:path w="474663" h="233363">
                  <a:moveTo>
                    <a:pt x="0" y="156375"/>
                  </a:moveTo>
                  <a:lnTo>
                    <a:pt x="221450" y="233362"/>
                  </a:lnTo>
                  <a:lnTo>
                    <a:pt x="474663" y="39687"/>
                  </a:lnTo>
                  <a:lnTo>
                    <a:pt x="279400" y="0"/>
                  </a:lnTo>
                  <a:lnTo>
                    <a:pt x="0" y="156375"/>
                  </a:lnTo>
                  <a:close/>
                </a:path>
              </a:pathLst>
            </a:custGeom>
            <a:grpFill/>
            <a:ln w="12700" cap="sq">
              <a:solidFill>
                <a:srgbClr val="FFFFFF"/>
              </a:solidFill>
            </a:ln>
          </p:spPr>
        </p:sp>
        <p:sp>
          <p:nvSpPr>
            <p:cNvPr id="25" name="Freeform 31">
              <a:extLst>
                <a:ext uri="{FF2B5EF4-FFF2-40B4-BE49-F238E27FC236}">
                  <a16:creationId xmlns:a16="http://schemas.microsoft.com/office/drawing/2014/main" id="{53211730-4D1E-4C47-B3D0-19E47577ACCC}"/>
                </a:ext>
              </a:extLst>
            </p:cNvPr>
            <p:cNvSpPr/>
            <p:nvPr/>
          </p:nvSpPr>
          <p:spPr>
            <a:xfrm>
              <a:off x="1687137" y="1898964"/>
              <a:ext cx="365722" cy="179921"/>
            </a:xfrm>
            <a:custGeom>
              <a:avLst/>
              <a:gdLst/>
              <a:ahLst/>
              <a:cxnLst/>
              <a:rect l="l" t="t" r="r" b="b"/>
              <a:pathLst>
                <a:path w="365722" h="179921">
                  <a:moveTo>
                    <a:pt x="0" y="124625"/>
                  </a:moveTo>
                  <a:lnTo>
                    <a:pt x="156959" y="179921"/>
                  </a:lnTo>
                  <a:lnTo>
                    <a:pt x="365721" y="28842"/>
                  </a:lnTo>
                  <a:lnTo>
                    <a:pt x="221259" y="0"/>
                  </a:lnTo>
                  <a:close/>
                </a:path>
              </a:pathLst>
            </a:custGeom>
            <a:grpFill/>
          </p:spPr>
        </p:sp>
        <p:sp>
          <p:nvSpPr>
            <p:cNvPr id="26" name="Freeform 32">
              <a:extLst>
                <a:ext uri="{FF2B5EF4-FFF2-40B4-BE49-F238E27FC236}">
                  <a16:creationId xmlns:a16="http://schemas.microsoft.com/office/drawing/2014/main" id="{3DB7F9E8-B3B1-448D-842F-34AC9638EA28}"/>
                </a:ext>
              </a:extLst>
            </p:cNvPr>
            <p:cNvSpPr/>
            <p:nvPr/>
          </p:nvSpPr>
          <p:spPr>
            <a:xfrm>
              <a:off x="1687137" y="1898964"/>
              <a:ext cx="365722" cy="179921"/>
            </a:xfrm>
            <a:custGeom>
              <a:avLst/>
              <a:gdLst/>
              <a:ahLst/>
              <a:cxnLst/>
              <a:rect l="l" t="t" r="r" b="b"/>
              <a:pathLst>
                <a:path w="365722" h="179921">
                  <a:moveTo>
                    <a:pt x="0" y="124625"/>
                  </a:moveTo>
                  <a:lnTo>
                    <a:pt x="156959" y="179921"/>
                  </a:lnTo>
                  <a:lnTo>
                    <a:pt x="365721" y="28842"/>
                  </a:lnTo>
                  <a:lnTo>
                    <a:pt x="221259" y="0"/>
                  </a:lnTo>
                  <a:lnTo>
                    <a:pt x="0" y="124625"/>
                  </a:lnTo>
                  <a:close/>
                </a:path>
              </a:pathLst>
            </a:custGeom>
            <a:grpFill/>
            <a:ln w="12700" cap="sq">
              <a:solidFill>
                <a:srgbClr val="FFFFFF"/>
              </a:solidFill>
            </a:ln>
          </p:spPr>
        </p:sp>
        <p:sp>
          <p:nvSpPr>
            <p:cNvPr id="27" name="Freeform 33">
              <a:extLst>
                <a:ext uri="{FF2B5EF4-FFF2-40B4-BE49-F238E27FC236}">
                  <a16:creationId xmlns:a16="http://schemas.microsoft.com/office/drawing/2014/main" id="{80D50B79-E3C7-45A0-9374-DA11FEA485FA}"/>
                </a:ext>
              </a:extLst>
            </p:cNvPr>
            <p:cNvSpPr/>
            <p:nvPr/>
          </p:nvSpPr>
          <p:spPr>
            <a:xfrm>
              <a:off x="1746468" y="1933367"/>
              <a:ext cx="263525" cy="197117"/>
            </a:xfrm>
            <a:custGeom>
              <a:avLst/>
              <a:gdLst/>
              <a:ahLst/>
              <a:cxnLst/>
              <a:rect l="l" t="t" r="r" b="b"/>
              <a:pathLst>
                <a:path w="263525" h="197117">
                  <a:moveTo>
                    <a:pt x="0" y="23812"/>
                  </a:moveTo>
                  <a:lnTo>
                    <a:pt x="230975" y="80429"/>
                  </a:lnTo>
                  <a:lnTo>
                    <a:pt x="230975" y="197117"/>
                  </a:lnTo>
                  <a:lnTo>
                    <a:pt x="263525" y="168643"/>
                  </a:lnTo>
                  <a:lnTo>
                    <a:pt x="263525" y="50533"/>
                  </a:lnTo>
                  <a:lnTo>
                    <a:pt x="45251" y="0"/>
                  </a:lnTo>
                  <a:close/>
                </a:path>
              </a:pathLst>
            </a:custGeom>
            <a:grpFill/>
          </p:spPr>
        </p:sp>
        <p:sp>
          <p:nvSpPr>
            <p:cNvPr id="28" name="Freeform 34">
              <a:extLst>
                <a:ext uri="{FF2B5EF4-FFF2-40B4-BE49-F238E27FC236}">
                  <a16:creationId xmlns:a16="http://schemas.microsoft.com/office/drawing/2014/main" id="{355FC2B6-AD36-4294-988B-FD57275AD8D9}"/>
                </a:ext>
              </a:extLst>
            </p:cNvPr>
            <p:cNvSpPr/>
            <p:nvPr/>
          </p:nvSpPr>
          <p:spPr>
            <a:xfrm>
              <a:off x="1746468" y="1933367"/>
              <a:ext cx="263525" cy="197117"/>
            </a:xfrm>
            <a:custGeom>
              <a:avLst/>
              <a:gdLst/>
              <a:ahLst/>
              <a:cxnLst/>
              <a:rect l="l" t="t" r="r" b="b"/>
              <a:pathLst>
                <a:path w="263525" h="197117">
                  <a:moveTo>
                    <a:pt x="0" y="23812"/>
                  </a:moveTo>
                  <a:lnTo>
                    <a:pt x="230975" y="80429"/>
                  </a:lnTo>
                  <a:lnTo>
                    <a:pt x="230975" y="197117"/>
                  </a:lnTo>
                  <a:lnTo>
                    <a:pt x="263525" y="168643"/>
                  </a:lnTo>
                  <a:lnTo>
                    <a:pt x="263525" y="50533"/>
                  </a:lnTo>
                  <a:lnTo>
                    <a:pt x="45251" y="0"/>
                  </a:lnTo>
                  <a:lnTo>
                    <a:pt x="0" y="23812"/>
                  </a:lnTo>
                  <a:close/>
                </a:path>
              </a:pathLst>
            </a:custGeom>
            <a:grpFill/>
            <a:ln w="12700" cap="sq">
              <a:solidFill>
                <a:srgbClr val="FFFFFF"/>
              </a:solidFill>
            </a:ln>
          </p:spPr>
        </p:sp>
        <p:sp>
          <p:nvSpPr>
            <p:cNvPr id="29" name="Freeform 35">
              <a:extLst>
                <a:ext uri="{FF2B5EF4-FFF2-40B4-BE49-F238E27FC236}">
                  <a16:creationId xmlns:a16="http://schemas.microsoft.com/office/drawing/2014/main" id="{51D03395-32E4-47FB-90CD-E06C938A3D57}"/>
                </a:ext>
              </a:extLst>
            </p:cNvPr>
            <p:cNvSpPr/>
            <p:nvPr/>
          </p:nvSpPr>
          <p:spPr>
            <a:xfrm>
              <a:off x="1311833" y="2096536"/>
              <a:ext cx="137490" cy="64084"/>
            </a:xfrm>
            <a:custGeom>
              <a:avLst/>
              <a:gdLst/>
              <a:ahLst/>
              <a:cxnLst/>
              <a:rect l="l" t="t" r="r" b="b"/>
              <a:pathLst>
                <a:path w="137490" h="64084">
                  <a:moveTo>
                    <a:pt x="68745" y="0"/>
                  </a:moveTo>
                  <a:cubicBezTo>
                    <a:pt x="103124" y="0"/>
                    <a:pt x="137490" y="16028"/>
                    <a:pt x="137490" y="32043"/>
                  </a:cubicBezTo>
                  <a:cubicBezTo>
                    <a:pt x="137490" y="48070"/>
                    <a:pt x="103124" y="64084"/>
                    <a:pt x="68745" y="64084"/>
                  </a:cubicBezTo>
                  <a:cubicBezTo>
                    <a:pt x="34366" y="64084"/>
                    <a:pt x="0" y="48070"/>
                    <a:pt x="0" y="32043"/>
                  </a:cubicBezTo>
                  <a:cubicBezTo>
                    <a:pt x="0" y="16028"/>
                    <a:pt x="34366" y="0"/>
                    <a:pt x="68745" y="0"/>
                  </a:cubicBezTo>
                </a:path>
              </a:pathLst>
            </a:custGeom>
            <a:grpFill/>
          </p:spPr>
        </p:sp>
        <p:sp>
          <p:nvSpPr>
            <p:cNvPr id="30" name="Freeform 36">
              <a:extLst>
                <a:ext uri="{FF2B5EF4-FFF2-40B4-BE49-F238E27FC236}">
                  <a16:creationId xmlns:a16="http://schemas.microsoft.com/office/drawing/2014/main" id="{1B97B04E-25B7-4106-B9E5-2FEFAF9EC327}"/>
                </a:ext>
              </a:extLst>
            </p:cNvPr>
            <p:cNvSpPr/>
            <p:nvPr/>
          </p:nvSpPr>
          <p:spPr>
            <a:xfrm>
              <a:off x="1311833" y="2096536"/>
              <a:ext cx="137490" cy="64084"/>
            </a:xfrm>
            <a:custGeom>
              <a:avLst/>
              <a:gdLst/>
              <a:ahLst/>
              <a:cxnLst/>
              <a:rect l="l" t="t" r="r" b="b"/>
              <a:pathLst>
                <a:path w="137490" h="64084">
                  <a:moveTo>
                    <a:pt x="68745" y="0"/>
                  </a:moveTo>
                  <a:cubicBezTo>
                    <a:pt x="103124" y="0"/>
                    <a:pt x="137490" y="16028"/>
                    <a:pt x="137490" y="32043"/>
                  </a:cubicBezTo>
                  <a:cubicBezTo>
                    <a:pt x="137490" y="48070"/>
                    <a:pt x="103124" y="64084"/>
                    <a:pt x="68745" y="64084"/>
                  </a:cubicBezTo>
                  <a:cubicBezTo>
                    <a:pt x="34366" y="64084"/>
                    <a:pt x="0" y="48070"/>
                    <a:pt x="0" y="32043"/>
                  </a:cubicBezTo>
                  <a:cubicBezTo>
                    <a:pt x="0" y="16028"/>
                    <a:pt x="34366" y="0"/>
                    <a:pt x="68745" y="0"/>
                  </a:cubicBezTo>
                  <a:close/>
                </a:path>
              </a:pathLst>
            </a:custGeom>
            <a:grpFill/>
            <a:ln w="12700" cap="sq">
              <a:solidFill>
                <a:srgbClr val="FEFFFE"/>
              </a:solidFill>
            </a:ln>
          </p:spPr>
        </p:sp>
        <p:sp>
          <p:nvSpPr>
            <p:cNvPr id="31" name="Freeform 37">
              <a:extLst>
                <a:ext uri="{FF2B5EF4-FFF2-40B4-BE49-F238E27FC236}">
                  <a16:creationId xmlns:a16="http://schemas.microsoft.com/office/drawing/2014/main" id="{A4FEF6E6-9DED-43F4-ADB1-7F835AADE895}"/>
                </a:ext>
              </a:extLst>
            </p:cNvPr>
            <p:cNvSpPr/>
            <p:nvPr/>
          </p:nvSpPr>
          <p:spPr>
            <a:xfrm>
              <a:off x="1311972" y="2096391"/>
              <a:ext cx="137211" cy="64376"/>
            </a:xfrm>
            <a:custGeom>
              <a:avLst/>
              <a:gdLst/>
              <a:ahLst/>
              <a:cxnLst/>
              <a:rect l="l" t="t" r="r" b="b"/>
              <a:pathLst>
                <a:path w="137211" h="64376">
                  <a:moveTo>
                    <a:pt x="68606" y="0"/>
                  </a:moveTo>
                  <a:cubicBezTo>
                    <a:pt x="102908" y="0"/>
                    <a:pt x="137211" y="16091"/>
                    <a:pt x="137211" y="32195"/>
                  </a:cubicBezTo>
                  <a:cubicBezTo>
                    <a:pt x="137211" y="48286"/>
                    <a:pt x="102908" y="64377"/>
                    <a:pt x="68606" y="64377"/>
                  </a:cubicBezTo>
                  <a:cubicBezTo>
                    <a:pt x="34303" y="64377"/>
                    <a:pt x="0" y="48286"/>
                    <a:pt x="0" y="32195"/>
                  </a:cubicBezTo>
                  <a:cubicBezTo>
                    <a:pt x="0" y="16091"/>
                    <a:pt x="34303" y="0"/>
                    <a:pt x="68606" y="0"/>
                  </a:cubicBezTo>
                </a:path>
              </a:pathLst>
            </a:custGeom>
            <a:grpFill/>
          </p:spPr>
        </p:sp>
        <p:sp>
          <p:nvSpPr>
            <p:cNvPr id="32" name="Freeform 38">
              <a:extLst>
                <a:ext uri="{FF2B5EF4-FFF2-40B4-BE49-F238E27FC236}">
                  <a16:creationId xmlns:a16="http://schemas.microsoft.com/office/drawing/2014/main" id="{AE302395-44A4-4835-A8A6-E8DFA59F222A}"/>
                </a:ext>
              </a:extLst>
            </p:cNvPr>
            <p:cNvSpPr/>
            <p:nvPr/>
          </p:nvSpPr>
          <p:spPr>
            <a:xfrm>
              <a:off x="1311972" y="2096391"/>
              <a:ext cx="137211" cy="64376"/>
            </a:xfrm>
            <a:custGeom>
              <a:avLst/>
              <a:gdLst/>
              <a:ahLst/>
              <a:cxnLst/>
              <a:rect l="l" t="t" r="r" b="b"/>
              <a:pathLst>
                <a:path w="137211" h="64376">
                  <a:moveTo>
                    <a:pt x="68606" y="0"/>
                  </a:moveTo>
                  <a:cubicBezTo>
                    <a:pt x="102908" y="0"/>
                    <a:pt x="137211" y="16091"/>
                    <a:pt x="137211" y="32195"/>
                  </a:cubicBezTo>
                  <a:cubicBezTo>
                    <a:pt x="137211" y="48286"/>
                    <a:pt x="102908" y="64377"/>
                    <a:pt x="68606" y="64377"/>
                  </a:cubicBezTo>
                  <a:cubicBezTo>
                    <a:pt x="34303" y="64377"/>
                    <a:pt x="0" y="48286"/>
                    <a:pt x="0" y="32195"/>
                  </a:cubicBezTo>
                  <a:cubicBezTo>
                    <a:pt x="0" y="16091"/>
                    <a:pt x="34303" y="0"/>
                    <a:pt x="68606" y="0"/>
                  </a:cubicBezTo>
                  <a:close/>
                </a:path>
              </a:pathLst>
            </a:custGeom>
            <a:grpFill/>
            <a:ln w="12700" cap="sq">
              <a:solidFill>
                <a:srgbClr val="FEFFFE"/>
              </a:solidFill>
            </a:ln>
          </p:spPr>
        </p:sp>
        <p:sp>
          <p:nvSpPr>
            <p:cNvPr id="33" name="Freeform 39">
              <a:extLst>
                <a:ext uri="{FF2B5EF4-FFF2-40B4-BE49-F238E27FC236}">
                  <a16:creationId xmlns:a16="http://schemas.microsoft.com/office/drawing/2014/main" id="{5A822A1B-9EED-45DD-9B7C-FCF343B8409D}"/>
                </a:ext>
              </a:extLst>
            </p:cNvPr>
            <p:cNvSpPr/>
            <p:nvPr/>
          </p:nvSpPr>
          <p:spPr>
            <a:xfrm>
              <a:off x="1306003" y="2083560"/>
              <a:ext cx="149149" cy="82728"/>
            </a:xfrm>
            <a:custGeom>
              <a:avLst/>
              <a:gdLst/>
              <a:ahLst/>
              <a:cxnLst/>
              <a:rect l="l" t="t" r="r" b="b"/>
              <a:pathLst>
                <a:path w="149149" h="82728">
                  <a:moveTo>
                    <a:pt x="74575" y="0"/>
                  </a:moveTo>
                  <a:cubicBezTo>
                    <a:pt x="111862" y="0"/>
                    <a:pt x="149149" y="20688"/>
                    <a:pt x="149149" y="41363"/>
                  </a:cubicBezTo>
                  <a:cubicBezTo>
                    <a:pt x="149149" y="62052"/>
                    <a:pt x="111862" y="82728"/>
                    <a:pt x="74575" y="82728"/>
                  </a:cubicBezTo>
                  <a:cubicBezTo>
                    <a:pt x="37287" y="82728"/>
                    <a:pt x="0" y="62052"/>
                    <a:pt x="0" y="41363"/>
                  </a:cubicBezTo>
                  <a:cubicBezTo>
                    <a:pt x="0" y="20688"/>
                    <a:pt x="37287" y="0"/>
                    <a:pt x="74575" y="0"/>
                  </a:cubicBezTo>
                </a:path>
              </a:pathLst>
            </a:custGeom>
            <a:grpFill/>
          </p:spPr>
        </p:sp>
        <p:sp>
          <p:nvSpPr>
            <p:cNvPr id="34" name="Freeform 40">
              <a:extLst>
                <a:ext uri="{FF2B5EF4-FFF2-40B4-BE49-F238E27FC236}">
                  <a16:creationId xmlns:a16="http://schemas.microsoft.com/office/drawing/2014/main" id="{1A9FEFE2-6BAD-4C56-BD01-E93F896CAEF5}"/>
                </a:ext>
              </a:extLst>
            </p:cNvPr>
            <p:cNvSpPr/>
            <p:nvPr/>
          </p:nvSpPr>
          <p:spPr>
            <a:xfrm>
              <a:off x="1306003" y="2083560"/>
              <a:ext cx="149149" cy="82728"/>
            </a:xfrm>
            <a:custGeom>
              <a:avLst/>
              <a:gdLst/>
              <a:ahLst/>
              <a:cxnLst/>
              <a:rect l="l" t="t" r="r" b="b"/>
              <a:pathLst>
                <a:path w="149149" h="82728">
                  <a:moveTo>
                    <a:pt x="74575" y="0"/>
                  </a:moveTo>
                  <a:cubicBezTo>
                    <a:pt x="111862" y="0"/>
                    <a:pt x="149149" y="20688"/>
                    <a:pt x="149149" y="41363"/>
                  </a:cubicBezTo>
                  <a:cubicBezTo>
                    <a:pt x="149149" y="62052"/>
                    <a:pt x="111862" y="82728"/>
                    <a:pt x="74575" y="82728"/>
                  </a:cubicBezTo>
                  <a:cubicBezTo>
                    <a:pt x="37287" y="82728"/>
                    <a:pt x="0" y="62052"/>
                    <a:pt x="0" y="41363"/>
                  </a:cubicBezTo>
                  <a:cubicBezTo>
                    <a:pt x="0" y="20688"/>
                    <a:pt x="37287" y="0"/>
                    <a:pt x="74575" y="0"/>
                  </a:cubicBezTo>
                  <a:close/>
                </a:path>
              </a:pathLst>
            </a:custGeom>
            <a:grpFill/>
            <a:ln w="12700" cap="sq">
              <a:solidFill>
                <a:srgbClr val="FEFFFE"/>
              </a:solidFill>
            </a:ln>
          </p:spPr>
        </p:sp>
        <p:sp>
          <p:nvSpPr>
            <p:cNvPr id="35" name="Freeform 41">
              <a:extLst>
                <a:ext uri="{FF2B5EF4-FFF2-40B4-BE49-F238E27FC236}">
                  <a16:creationId xmlns:a16="http://schemas.microsoft.com/office/drawing/2014/main" id="{584C81D4-DABD-4571-9103-46A7A241A45D}"/>
                </a:ext>
              </a:extLst>
            </p:cNvPr>
            <p:cNvSpPr/>
            <p:nvPr/>
          </p:nvSpPr>
          <p:spPr>
            <a:xfrm>
              <a:off x="1306143" y="2083414"/>
              <a:ext cx="148869" cy="83020"/>
            </a:xfrm>
            <a:custGeom>
              <a:avLst/>
              <a:gdLst/>
              <a:ahLst/>
              <a:cxnLst/>
              <a:rect l="l" t="t" r="r" b="b"/>
              <a:pathLst>
                <a:path w="148869" h="83020">
                  <a:moveTo>
                    <a:pt x="74435" y="0"/>
                  </a:moveTo>
                  <a:cubicBezTo>
                    <a:pt x="111646" y="0"/>
                    <a:pt x="148869" y="20751"/>
                    <a:pt x="148869" y="41516"/>
                  </a:cubicBezTo>
                  <a:cubicBezTo>
                    <a:pt x="148869" y="62267"/>
                    <a:pt x="111646" y="83019"/>
                    <a:pt x="74435" y="83019"/>
                  </a:cubicBezTo>
                  <a:cubicBezTo>
                    <a:pt x="37224" y="83019"/>
                    <a:pt x="0" y="62267"/>
                    <a:pt x="0" y="41516"/>
                  </a:cubicBezTo>
                  <a:cubicBezTo>
                    <a:pt x="0" y="20751"/>
                    <a:pt x="37224" y="0"/>
                    <a:pt x="74435" y="0"/>
                  </a:cubicBezTo>
                </a:path>
              </a:pathLst>
            </a:custGeom>
            <a:grpFill/>
          </p:spPr>
        </p:sp>
        <p:sp>
          <p:nvSpPr>
            <p:cNvPr id="36" name="Freeform 42">
              <a:extLst>
                <a:ext uri="{FF2B5EF4-FFF2-40B4-BE49-F238E27FC236}">
                  <a16:creationId xmlns:a16="http://schemas.microsoft.com/office/drawing/2014/main" id="{DEB4D531-D252-47AA-867E-B1B134440F9C}"/>
                </a:ext>
              </a:extLst>
            </p:cNvPr>
            <p:cNvSpPr/>
            <p:nvPr/>
          </p:nvSpPr>
          <p:spPr>
            <a:xfrm>
              <a:off x="1306143" y="2083414"/>
              <a:ext cx="148869" cy="83020"/>
            </a:xfrm>
            <a:custGeom>
              <a:avLst/>
              <a:gdLst/>
              <a:ahLst/>
              <a:cxnLst/>
              <a:rect l="l" t="t" r="r" b="b"/>
              <a:pathLst>
                <a:path w="148869" h="83020">
                  <a:moveTo>
                    <a:pt x="74435" y="0"/>
                  </a:moveTo>
                  <a:cubicBezTo>
                    <a:pt x="111646" y="0"/>
                    <a:pt x="148869" y="20751"/>
                    <a:pt x="148869" y="41516"/>
                  </a:cubicBezTo>
                  <a:cubicBezTo>
                    <a:pt x="148869" y="62267"/>
                    <a:pt x="111646" y="83019"/>
                    <a:pt x="74435" y="83019"/>
                  </a:cubicBezTo>
                  <a:cubicBezTo>
                    <a:pt x="37224" y="83019"/>
                    <a:pt x="0" y="62267"/>
                    <a:pt x="0" y="41516"/>
                  </a:cubicBezTo>
                  <a:cubicBezTo>
                    <a:pt x="0" y="20751"/>
                    <a:pt x="37224" y="0"/>
                    <a:pt x="74435" y="0"/>
                  </a:cubicBezTo>
                  <a:close/>
                </a:path>
              </a:pathLst>
            </a:custGeom>
            <a:grpFill/>
            <a:ln w="12700" cap="sq">
              <a:solidFill>
                <a:srgbClr val="FEFFFE"/>
              </a:solidFill>
            </a:ln>
          </p:spPr>
        </p:sp>
        <p:sp>
          <p:nvSpPr>
            <p:cNvPr id="37" name="Freeform 43">
              <a:extLst>
                <a:ext uri="{FF2B5EF4-FFF2-40B4-BE49-F238E27FC236}">
                  <a16:creationId xmlns:a16="http://schemas.microsoft.com/office/drawing/2014/main" id="{6D2DB295-7E77-466C-8B08-C7D7131F96E1}"/>
                </a:ext>
              </a:extLst>
            </p:cNvPr>
            <p:cNvSpPr/>
            <p:nvPr/>
          </p:nvSpPr>
          <p:spPr>
            <a:xfrm>
              <a:off x="1311833" y="2075242"/>
              <a:ext cx="137490" cy="64084"/>
            </a:xfrm>
            <a:custGeom>
              <a:avLst/>
              <a:gdLst/>
              <a:ahLst/>
              <a:cxnLst/>
              <a:rect l="l" t="t" r="r" b="b"/>
              <a:pathLst>
                <a:path w="137490" h="64084">
                  <a:moveTo>
                    <a:pt x="68745" y="0"/>
                  </a:moveTo>
                  <a:cubicBezTo>
                    <a:pt x="103124" y="0"/>
                    <a:pt x="137490" y="16028"/>
                    <a:pt x="137490" y="32043"/>
                  </a:cubicBezTo>
                  <a:cubicBezTo>
                    <a:pt x="137490" y="48070"/>
                    <a:pt x="103124" y="64084"/>
                    <a:pt x="68745" y="64084"/>
                  </a:cubicBezTo>
                  <a:cubicBezTo>
                    <a:pt x="34366" y="64084"/>
                    <a:pt x="0" y="48070"/>
                    <a:pt x="0" y="32043"/>
                  </a:cubicBezTo>
                  <a:cubicBezTo>
                    <a:pt x="0" y="16028"/>
                    <a:pt x="34366" y="0"/>
                    <a:pt x="68745" y="0"/>
                  </a:cubicBezTo>
                </a:path>
              </a:pathLst>
            </a:custGeom>
            <a:grpFill/>
          </p:spPr>
        </p:sp>
        <p:sp>
          <p:nvSpPr>
            <p:cNvPr id="38" name="Freeform 44">
              <a:extLst>
                <a:ext uri="{FF2B5EF4-FFF2-40B4-BE49-F238E27FC236}">
                  <a16:creationId xmlns:a16="http://schemas.microsoft.com/office/drawing/2014/main" id="{27A51C39-AA8B-4949-8317-578F4EF7D846}"/>
                </a:ext>
              </a:extLst>
            </p:cNvPr>
            <p:cNvSpPr/>
            <p:nvPr/>
          </p:nvSpPr>
          <p:spPr>
            <a:xfrm>
              <a:off x="1311833" y="2075242"/>
              <a:ext cx="137490" cy="64084"/>
            </a:xfrm>
            <a:custGeom>
              <a:avLst/>
              <a:gdLst/>
              <a:ahLst/>
              <a:cxnLst/>
              <a:rect l="l" t="t" r="r" b="b"/>
              <a:pathLst>
                <a:path w="137490" h="64084">
                  <a:moveTo>
                    <a:pt x="68745" y="0"/>
                  </a:moveTo>
                  <a:cubicBezTo>
                    <a:pt x="103124" y="0"/>
                    <a:pt x="137490" y="16028"/>
                    <a:pt x="137490" y="32043"/>
                  </a:cubicBezTo>
                  <a:cubicBezTo>
                    <a:pt x="137490" y="48070"/>
                    <a:pt x="103124" y="64084"/>
                    <a:pt x="68745" y="64084"/>
                  </a:cubicBezTo>
                  <a:cubicBezTo>
                    <a:pt x="34366" y="64084"/>
                    <a:pt x="0" y="48070"/>
                    <a:pt x="0" y="32043"/>
                  </a:cubicBezTo>
                  <a:cubicBezTo>
                    <a:pt x="0" y="16028"/>
                    <a:pt x="34366" y="0"/>
                    <a:pt x="68745" y="0"/>
                  </a:cubicBezTo>
                  <a:close/>
                </a:path>
              </a:pathLst>
            </a:custGeom>
            <a:grpFill/>
            <a:ln w="12700" cap="sq">
              <a:solidFill>
                <a:srgbClr val="FEFFFE"/>
              </a:solidFill>
            </a:ln>
          </p:spPr>
        </p:sp>
        <p:sp>
          <p:nvSpPr>
            <p:cNvPr id="39" name="Freeform 45">
              <a:extLst>
                <a:ext uri="{FF2B5EF4-FFF2-40B4-BE49-F238E27FC236}">
                  <a16:creationId xmlns:a16="http://schemas.microsoft.com/office/drawing/2014/main" id="{61256D78-AA04-480F-A1F6-C04A382929B5}"/>
                </a:ext>
              </a:extLst>
            </p:cNvPr>
            <p:cNvSpPr/>
            <p:nvPr/>
          </p:nvSpPr>
          <p:spPr>
            <a:xfrm>
              <a:off x="1311972" y="2075099"/>
              <a:ext cx="137211" cy="64376"/>
            </a:xfrm>
            <a:custGeom>
              <a:avLst/>
              <a:gdLst/>
              <a:ahLst/>
              <a:cxnLst/>
              <a:rect l="l" t="t" r="r" b="b"/>
              <a:pathLst>
                <a:path w="137211" h="64376">
                  <a:moveTo>
                    <a:pt x="68606" y="0"/>
                  </a:moveTo>
                  <a:cubicBezTo>
                    <a:pt x="102908" y="0"/>
                    <a:pt x="137211" y="16090"/>
                    <a:pt x="137211" y="32181"/>
                  </a:cubicBezTo>
                  <a:cubicBezTo>
                    <a:pt x="137211" y="48285"/>
                    <a:pt x="102908" y="64376"/>
                    <a:pt x="68606" y="64376"/>
                  </a:cubicBezTo>
                  <a:cubicBezTo>
                    <a:pt x="34303" y="64376"/>
                    <a:pt x="0" y="48285"/>
                    <a:pt x="0" y="32181"/>
                  </a:cubicBezTo>
                  <a:cubicBezTo>
                    <a:pt x="0" y="16090"/>
                    <a:pt x="34303" y="0"/>
                    <a:pt x="68606" y="0"/>
                  </a:cubicBezTo>
                </a:path>
              </a:pathLst>
            </a:custGeom>
            <a:grpFill/>
          </p:spPr>
        </p:sp>
        <p:sp>
          <p:nvSpPr>
            <p:cNvPr id="40" name="Freeform 46">
              <a:extLst>
                <a:ext uri="{FF2B5EF4-FFF2-40B4-BE49-F238E27FC236}">
                  <a16:creationId xmlns:a16="http://schemas.microsoft.com/office/drawing/2014/main" id="{C956CFAC-F8B5-49B2-98B4-8226445305D4}"/>
                </a:ext>
              </a:extLst>
            </p:cNvPr>
            <p:cNvSpPr/>
            <p:nvPr/>
          </p:nvSpPr>
          <p:spPr>
            <a:xfrm>
              <a:off x="1311972" y="2075099"/>
              <a:ext cx="137211" cy="64376"/>
            </a:xfrm>
            <a:custGeom>
              <a:avLst/>
              <a:gdLst/>
              <a:ahLst/>
              <a:cxnLst/>
              <a:rect l="l" t="t" r="r" b="b"/>
              <a:pathLst>
                <a:path w="137211" h="64376">
                  <a:moveTo>
                    <a:pt x="68606" y="0"/>
                  </a:moveTo>
                  <a:cubicBezTo>
                    <a:pt x="102908" y="0"/>
                    <a:pt x="137211" y="16090"/>
                    <a:pt x="137211" y="32181"/>
                  </a:cubicBezTo>
                  <a:cubicBezTo>
                    <a:pt x="137211" y="48285"/>
                    <a:pt x="102908" y="64376"/>
                    <a:pt x="68606" y="64376"/>
                  </a:cubicBezTo>
                  <a:cubicBezTo>
                    <a:pt x="34303" y="64376"/>
                    <a:pt x="0" y="48285"/>
                    <a:pt x="0" y="32181"/>
                  </a:cubicBezTo>
                  <a:cubicBezTo>
                    <a:pt x="0" y="16090"/>
                    <a:pt x="34303" y="0"/>
                    <a:pt x="68606" y="0"/>
                  </a:cubicBezTo>
                  <a:close/>
                </a:path>
              </a:pathLst>
            </a:custGeom>
            <a:grpFill/>
            <a:ln w="12700" cap="sq">
              <a:solidFill>
                <a:srgbClr val="FEFFFE"/>
              </a:solidFill>
            </a:ln>
          </p:spPr>
        </p:sp>
        <p:sp>
          <p:nvSpPr>
            <p:cNvPr id="41" name="Freeform 47">
              <a:extLst>
                <a:ext uri="{FF2B5EF4-FFF2-40B4-BE49-F238E27FC236}">
                  <a16:creationId xmlns:a16="http://schemas.microsoft.com/office/drawing/2014/main" id="{75E97045-5768-40AD-B0F2-63BA5FDF2F03}"/>
                </a:ext>
              </a:extLst>
            </p:cNvPr>
            <p:cNvSpPr/>
            <p:nvPr/>
          </p:nvSpPr>
          <p:spPr>
            <a:xfrm>
              <a:off x="1306003" y="2062265"/>
              <a:ext cx="149149" cy="82728"/>
            </a:xfrm>
            <a:custGeom>
              <a:avLst/>
              <a:gdLst/>
              <a:ahLst/>
              <a:cxnLst/>
              <a:rect l="l" t="t" r="r" b="b"/>
              <a:pathLst>
                <a:path w="149149" h="82728">
                  <a:moveTo>
                    <a:pt x="74575" y="0"/>
                  </a:moveTo>
                  <a:cubicBezTo>
                    <a:pt x="111862" y="0"/>
                    <a:pt x="149149" y="20688"/>
                    <a:pt x="149149" y="41364"/>
                  </a:cubicBezTo>
                  <a:cubicBezTo>
                    <a:pt x="149149" y="62052"/>
                    <a:pt x="111862" y="82728"/>
                    <a:pt x="74575" y="82728"/>
                  </a:cubicBezTo>
                  <a:cubicBezTo>
                    <a:pt x="37287" y="82728"/>
                    <a:pt x="0" y="62052"/>
                    <a:pt x="0" y="41364"/>
                  </a:cubicBezTo>
                  <a:cubicBezTo>
                    <a:pt x="0" y="20688"/>
                    <a:pt x="37287" y="0"/>
                    <a:pt x="74575" y="0"/>
                  </a:cubicBezTo>
                </a:path>
              </a:pathLst>
            </a:custGeom>
            <a:grpFill/>
          </p:spPr>
        </p:sp>
        <p:sp>
          <p:nvSpPr>
            <p:cNvPr id="42" name="Freeform 48">
              <a:extLst>
                <a:ext uri="{FF2B5EF4-FFF2-40B4-BE49-F238E27FC236}">
                  <a16:creationId xmlns:a16="http://schemas.microsoft.com/office/drawing/2014/main" id="{A4830E52-14D4-4695-8895-9B7834401951}"/>
                </a:ext>
              </a:extLst>
            </p:cNvPr>
            <p:cNvSpPr/>
            <p:nvPr/>
          </p:nvSpPr>
          <p:spPr>
            <a:xfrm>
              <a:off x="1306003" y="2062265"/>
              <a:ext cx="149149" cy="82728"/>
            </a:xfrm>
            <a:custGeom>
              <a:avLst/>
              <a:gdLst/>
              <a:ahLst/>
              <a:cxnLst/>
              <a:rect l="l" t="t" r="r" b="b"/>
              <a:pathLst>
                <a:path w="149149" h="82728">
                  <a:moveTo>
                    <a:pt x="74575" y="0"/>
                  </a:moveTo>
                  <a:cubicBezTo>
                    <a:pt x="111862" y="0"/>
                    <a:pt x="149149" y="20688"/>
                    <a:pt x="149149" y="41364"/>
                  </a:cubicBezTo>
                  <a:cubicBezTo>
                    <a:pt x="149149" y="62052"/>
                    <a:pt x="111862" y="82728"/>
                    <a:pt x="74575" y="82728"/>
                  </a:cubicBezTo>
                  <a:cubicBezTo>
                    <a:pt x="37287" y="82728"/>
                    <a:pt x="0" y="62052"/>
                    <a:pt x="0" y="41364"/>
                  </a:cubicBezTo>
                  <a:cubicBezTo>
                    <a:pt x="0" y="20688"/>
                    <a:pt x="37287" y="0"/>
                    <a:pt x="74575" y="0"/>
                  </a:cubicBezTo>
                  <a:close/>
                </a:path>
              </a:pathLst>
            </a:custGeom>
            <a:grpFill/>
            <a:ln w="12700" cap="sq">
              <a:solidFill>
                <a:srgbClr val="FEFFFE"/>
              </a:solidFill>
            </a:ln>
          </p:spPr>
        </p:sp>
        <p:sp>
          <p:nvSpPr>
            <p:cNvPr id="43" name="Freeform 49">
              <a:extLst>
                <a:ext uri="{FF2B5EF4-FFF2-40B4-BE49-F238E27FC236}">
                  <a16:creationId xmlns:a16="http://schemas.microsoft.com/office/drawing/2014/main" id="{34A66997-128F-4451-B171-42B73EA153C6}"/>
                </a:ext>
              </a:extLst>
            </p:cNvPr>
            <p:cNvSpPr/>
            <p:nvPr/>
          </p:nvSpPr>
          <p:spPr>
            <a:xfrm>
              <a:off x="1306143" y="2062119"/>
              <a:ext cx="148869" cy="83020"/>
            </a:xfrm>
            <a:custGeom>
              <a:avLst/>
              <a:gdLst/>
              <a:ahLst/>
              <a:cxnLst/>
              <a:rect l="l" t="t" r="r" b="b"/>
              <a:pathLst>
                <a:path w="148869" h="83020">
                  <a:moveTo>
                    <a:pt x="74435" y="0"/>
                  </a:moveTo>
                  <a:cubicBezTo>
                    <a:pt x="111646" y="0"/>
                    <a:pt x="148869" y="20752"/>
                    <a:pt x="148869" y="41517"/>
                  </a:cubicBezTo>
                  <a:cubicBezTo>
                    <a:pt x="148869" y="62268"/>
                    <a:pt x="111646" y="83020"/>
                    <a:pt x="74435" y="83020"/>
                  </a:cubicBezTo>
                  <a:cubicBezTo>
                    <a:pt x="37224" y="83020"/>
                    <a:pt x="0" y="62268"/>
                    <a:pt x="0" y="41517"/>
                  </a:cubicBezTo>
                  <a:cubicBezTo>
                    <a:pt x="0" y="20752"/>
                    <a:pt x="37224" y="0"/>
                    <a:pt x="74435" y="0"/>
                  </a:cubicBezTo>
                </a:path>
              </a:pathLst>
            </a:custGeom>
            <a:grpFill/>
          </p:spPr>
        </p:sp>
        <p:sp>
          <p:nvSpPr>
            <p:cNvPr id="44" name="Freeform 50">
              <a:extLst>
                <a:ext uri="{FF2B5EF4-FFF2-40B4-BE49-F238E27FC236}">
                  <a16:creationId xmlns:a16="http://schemas.microsoft.com/office/drawing/2014/main" id="{624D8A79-D58C-4697-B5FD-84B396BCE13C}"/>
                </a:ext>
              </a:extLst>
            </p:cNvPr>
            <p:cNvSpPr/>
            <p:nvPr/>
          </p:nvSpPr>
          <p:spPr>
            <a:xfrm>
              <a:off x="1306143" y="2062119"/>
              <a:ext cx="148869" cy="83020"/>
            </a:xfrm>
            <a:custGeom>
              <a:avLst/>
              <a:gdLst/>
              <a:ahLst/>
              <a:cxnLst/>
              <a:rect l="l" t="t" r="r" b="b"/>
              <a:pathLst>
                <a:path w="148869" h="83020">
                  <a:moveTo>
                    <a:pt x="74435" y="0"/>
                  </a:moveTo>
                  <a:cubicBezTo>
                    <a:pt x="111646" y="0"/>
                    <a:pt x="148869" y="20752"/>
                    <a:pt x="148869" y="41517"/>
                  </a:cubicBezTo>
                  <a:cubicBezTo>
                    <a:pt x="148869" y="62268"/>
                    <a:pt x="111646" y="83020"/>
                    <a:pt x="74435" y="83020"/>
                  </a:cubicBezTo>
                  <a:cubicBezTo>
                    <a:pt x="37224" y="83020"/>
                    <a:pt x="0" y="62268"/>
                    <a:pt x="0" y="41517"/>
                  </a:cubicBezTo>
                  <a:cubicBezTo>
                    <a:pt x="0" y="20752"/>
                    <a:pt x="37224" y="0"/>
                    <a:pt x="74435" y="0"/>
                  </a:cubicBezTo>
                  <a:close/>
                </a:path>
              </a:pathLst>
            </a:custGeom>
            <a:grpFill/>
            <a:ln w="12700" cap="sq">
              <a:solidFill>
                <a:srgbClr val="FEFFFE"/>
              </a:solidFill>
            </a:ln>
          </p:spPr>
        </p:sp>
        <p:sp>
          <p:nvSpPr>
            <p:cNvPr id="45" name="Freeform 51">
              <a:extLst>
                <a:ext uri="{FF2B5EF4-FFF2-40B4-BE49-F238E27FC236}">
                  <a16:creationId xmlns:a16="http://schemas.microsoft.com/office/drawing/2014/main" id="{2AF04044-9911-4B29-B3B7-5FDB3BC4C7AA}"/>
                </a:ext>
              </a:extLst>
            </p:cNvPr>
            <p:cNvSpPr/>
            <p:nvPr/>
          </p:nvSpPr>
          <p:spPr>
            <a:xfrm>
              <a:off x="1311833" y="2053947"/>
              <a:ext cx="137490" cy="64084"/>
            </a:xfrm>
            <a:custGeom>
              <a:avLst/>
              <a:gdLst/>
              <a:ahLst/>
              <a:cxnLst/>
              <a:rect l="l" t="t" r="r" b="b"/>
              <a:pathLst>
                <a:path w="137490" h="64084">
                  <a:moveTo>
                    <a:pt x="68745" y="0"/>
                  </a:moveTo>
                  <a:cubicBezTo>
                    <a:pt x="103124" y="0"/>
                    <a:pt x="137490" y="16027"/>
                    <a:pt x="137490" y="32042"/>
                  </a:cubicBezTo>
                  <a:cubicBezTo>
                    <a:pt x="137490" y="48069"/>
                    <a:pt x="103124" y="64084"/>
                    <a:pt x="68745" y="64084"/>
                  </a:cubicBezTo>
                  <a:cubicBezTo>
                    <a:pt x="34366" y="64084"/>
                    <a:pt x="0" y="48069"/>
                    <a:pt x="0" y="32042"/>
                  </a:cubicBezTo>
                  <a:cubicBezTo>
                    <a:pt x="0" y="16027"/>
                    <a:pt x="34366" y="0"/>
                    <a:pt x="68745" y="0"/>
                  </a:cubicBezTo>
                </a:path>
              </a:pathLst>
            </a:custGeom>
            <a:grpFill/>
          </p:spPr>
        </p:sp>
        <p:sp>
          <p:nvSpPr>
            <p:cNvPr id="46" name="Freeform 52">
              <a:extLst>
                <a:ext uri="{FF2B5EF4-FFF2-40B4-BE49-F238E27FC236}">
                  <a16:creationId xmlns:a16="http://schemas.microsoft.com/office/drawing/2014/main" id="{195CBC9B-0698-4FE2-9757-44F81011ABF3}"/>
                </a:ext>
              </a:extLst>
            </p:cNvPr>
            <p:cNvSpPr/>
            <p:nvPr/>
          </p:nvSpPr>
          <p:spPr>
            <a:xfrm>
              <a:off x="1311833" y="2053947"/>
              <a:ext cx="137490" cy="64084"/>
            </a:xfrm>
            <a:custGeom>
              <a:avLst/>
              <a:gdLst/>
              <a:ahLst/>
              <a:cxnLst/>
              <a:rect l="l" t="t" r="r" b="b"/>
              <a:pathLst>
                <a:path w="137490" h="64084">
                  <a:moveTo>
                    <a:pt x="68745" y="0"/>
                  </a:moveTo>
                  <a:cubicBezTo>
                    <a:pt x="103124" y="0"/>
                    <a:pt x="137490" y="16027"/>
                    <a:pt x="137490" y="32042"/>
                  </a:cubicBezTo>
                  <a:cubicBezTo>
                    <a:pt x="137490" y="48069"/>
                    <a:pt x="103124" y="64084"/>
                    <a:pt x="68745" y="64084"/>
                  </a:cubicBezTo>
                  <a:cubicBezTo>
                    <a:pt x="34366" y="64084"/>
                    <a:pt x="0" y="48069"/>
                    <a:pt x="0" y="32042"/>
                  </a:cubicBezTo>
                  <a:cubicBezTo>
                    <a:pt x="0" y="16027"/>
                    <a:pt x="34366" y="0"/>
                    <a:pt x="68745" y="0"/>
                  </a:cubicBezTo>
                  <a:close/>
                </a:path>
              </a:pathLst>
            </a:custGeom>
            <a:grpFill/>
            <a:ln w="12700" cap="sq">
              <a:solidFill>
                <a:srgbClr val="FEFFFE"/>
              </a:solidFill>
            </a:ln>
          </p:spPr>
        </p:sp>
        <p:sp>
          <p:nvSpPr>
            <p:cNvPr id="47" name="Freeform 53">
              <a:extLst>
                <a:ext uri="{FF2B5EF4-FFF2-40B4-BE49-F238E27FC236}">
                  <a16:creationId xmlns:a16="http://schemas.microsoft.com/office/drawing/2014/main" id="{862DA46E-A999-4639-A86A-E54D6580515F}"/>
                </a:ext>
              </a:extLst>
            </p:cNvPr>
            <p:cNvSpPr/>
            <p:nvPr/>
          </p:nvSpPr>
          <p:spPr>
            <a:xfrm>
              <a:off x="1311972" y="2053802"/>
              <a:ext cx="137211" cy="64376"/>
            </a:xfrm>
            <a:custGeom>
              <a:avLst/>
              <a:gdLst/>
              <a:ahLst/>
              <a:cxnLst/>
              <a:rect l="l" t="t" r="r" b="b"/>
              <a:pathLst>
                <a:path w="137211" h="64376">
                  <a:moveTo>
                    <a:pt x="68606" y="0"/>
                  </a:moveTo>
                  <a:cubicBezTo>
                    <a:pt x="102908" y="0"/>
                    <a:pt x="137211" y="16091"/>
                    <a:pt x="137211" y="32195"/>
                  </a:cubicBezTo>
                  <a:cubicBezTo>
                    <a:pt x="137211" y="48286"/>
                    <a:pt x="102908" y="64376"/>
                    <a:pt x="68606" y="64376"/>
                  </a:cubicBezTo>
                  <a:cubicBezTo>
                    <a:pt x="34303" y="64376"/>
                    <a:pt x="0" y="48286"/>
                    <a:pt x="0" y="32195"/>
                  </a:cubicBezTo>
                  <a:cubicBezTo>
                    <a:pt x="0" y="16091"/>
                    <a:pt x="34303" y="0"/>
                    <a:pt x="68606" y="0"/>
                  </a:cubicBezTo>
                </a:path>
              </a:pathLst>
            </a:custGeom>
            <a:grpFill/>
          </p:spPr>
        </p:sp>
        <p:sp>
          <p:nvSpPr>
            <p:cNvPr id="48" name="Freeform 54">
              <a:extLst>
                <a:ext uri="{FF2B5EF4-FFF2-40B4-BE49-F238E27FC236}">
                  <a16:creationId xmlns:a16="http://schemas.microsoft.com/office/drawing/2014/main" id="{EC17D9E7-BD08-4D50-A6D6-29EC4BF5A312}"/>
                </a:ext>
              </a:extLst>
            </p:cNvPr>
            <p:cNvSpPr/>
            <p:nvPr/>
          </p:nvSpPr>
          <p:spPr>
            <a:xfrm>
              <a:off x="1311972" y="2053802"/>
              <a:ext cx="137211" cy="64376"/>
            </a:xfrm>
            <a:custGeom>
              <a:avLst/>
              <a:gdLst/>
              <a:ahLst/>
              <a:cxnLst/>
              <a:rect l="l" t="t" r="r" b="b"/>
              <a:pathLst>
                <a:path w="137211" h="64376">
                  <a:moveTo>
                    <a:pt x="68606" y="0"/>
                  </a:moveTo>
                  <a:cubicBezTo>
                    <a:pt x="102908" y="0"/>
                    <a:pt x="137211" y="16091"/>
                    <a:pt x="137211" y="32195"/>
                  </a:cubicBezTo>
                  <a:cubicBezTo>
                    <a:pt x="137211" y="48286"/>
                    <a:pt x="102908" y="64376"/>
                    <a:pt x="68606" y="64376"/>
                  </a:cubicBezTo>
                  <a:cubicBezTo>
                    <a:pt x="34303" y="64376"/>
                    <a:pt x="0" y="48286"/>
                    <a:pt x="0" y="32195"/>
                  </a:cubicBezTo>
                  <a:cubicBezTo>
                    <a:pt x="0" y="16091"/>
                    <a:pt x="34303" y="0"/>
                    <a:pt x="68606" y="0"/>
                  </a:cubicBezTo>
                  <a:close/>
                </a:path>
              </a:pathLst>
            </a:custGeom>
            <a:grpFill/>
            <a:ln w="12700" cap="sq">
              <a:solidFill>
                <a:srgbClr val="FEFFFE"/>
              </a:solidFill>
            </a:ln>
          </p:spPr>
        </p:sp>
        <p:sp>
          <p:nvSpPr>
            <p:cNvPr id="49" name="Freeform 55">
              <a:extLst>
                <a:ext uri="{FF2B5EF4-FFF2-40B4-BE49-F238E27FC236}">
                  <a16:creationId xmlns:a16="http://schemas.microsoft.com/office/drawing/2014/main" id="{48CE06FC-A395-4C64-A550-52C317E4AAB7}"/>
                </a:ext>
              </a:extLst>
            </p:cNvPr>
            <p:cNvSpPr/>
            <p:nvPr/>
          </p:nvSpPr>
          <p:spPr>
            <a:xfrm>
              <a:off x="1306003" y="2040971"/>
              <a:ext cx="149149" cy="82728"/>
            </a:xfrm>
            <a:custGeom>
              <a:avLst/>
              <a:gdLst/>
              <a:ahLst/>
              <a:cxnLst/>
              <a:rect l="l" t="t" r="r" b="b"/>
              <a:pathLst>
                <a:path w="149149" h="82728">
                  <a:moveTo>
                    <a:pt x="74575" y="0"/>
                  </a:moveTo>
                  <a:cubicBezTo>
                    <a:pt x="111862" y="0"/>
                    <a:pt x="149149" y="20688"/>
                    <a:pt x="149149" y="41364"/>
                  </a:cubicBezTo>
                  <a:cubicBezTo>
                    <a:pt x="149149" y="62052"/>
                    <a:pt x="111862" y="82728"/>
                    <a:pt x="74575" y="82728"/>
                  </a:cubicBezTo>
                  <a:cubicBezTo>
                    <a:pt x="37287" y="82728"/>
                    <a:pt x="0" y="62052"/>
                    <a:pt x="0" y="41364"/>
                  </a:cubicBezTo>
                  <a:cubicBezTo>
                    <a:pt x="0" y="20688"/>
                    <a:pt x="37287" y="0"/>
                    <a:pt x="74575" y="0"/>
                  </a:cubicBezTo>
                </a:path>
              </a:pathLst>
            </a:custGeom>
            <a:grpFill/>
          </p:spPr>
        </p:sp>
        <p:sp>
          <p:nvSpPr>
            <p:cNvPr id="50" name="Freeform 56">
              <a:extLst>
                <a:ext uri="{FF2B5EF4-FFF2-40B4-BE49-F238E27FC236}">
                  <a16:creationId xmlns:a16="http://schemas.microsoft.com/office/drawing/2014/main" id="{F4E095F1-A2D3-496D-89AE-4164F43087E6}"/>
                </a:ext>
              </a:extLst>
            </p:cNvPr>
            <p:cNvSpPr/>
            <p:nvPr/>
          </p:nvSpPr>
          <p:spPr>
            <a:xfrm>
              <a:off x="1306003" y="2040971"/>
              <a:ext cx="149149" cy="82728"/>
            </a:xfrm>
            <a:custGeom>
              <a:avLst/>
              <a:gdLst/>
              <a:ahLst/>
              <a:cxnLst/>
              <a:rect l="l" t="t" r="r" b="b"/>
              <a:pathLst>
                <a:path w="149149" h="82728">
                  <a:moveTo>
                    <a:pt x="74575" y="0"/>
                  </a:moveTo>
                  <a:cubicBezTo>
                    <a:pt x="111862" y="0"/>
                    <a:pt x="149149" y="20688"/>
                    <a:pt x="149149" y="41364"/>
                  </a:cubicBezTo>
                  <a:cubicBezTo>
                    <a:pt x="149149" y="62052"/>
                    <a:pt x="111862" y="82728"/>
                    <a:pt x="74575" y="82728"/>
                  </a:cubicBezTo>
                  <a:cubicBezTo>
                    <a:pt x="37287" y="82728"/>
                    <a:pt x="0" y="62052"/>
                    <a:pt x="0" y="41364"/>
                  </a:cubicBezTo>
                  <a:cubicBezTo>
                    <a:pt x="0" y="20688"/>
                    <a:pt x="37287" y="0"/>
                    <a:pt x="74575" y="0"/>
                  </a:cubicBezTo>
                  <a:close/>
                </a:path>
              </a:pathLst>
            </a:custGeom>
            <a:grpFill/>
            <a:ln w="12700" cap="sq">
              <a:solidFill>
                <a:srgbClr val="FEFFFE"/>
              </a:solidFill>
            </a:ln>
          </p:spPr>
        </p:sp>
        <p:sp>
          <p:nvSpPr>
            <p:cNvPr id="51" name="Freeform 57">
              <a:extLst>
                <a:ext uri="{FF2B5EF4-FFF2-40B4-BE49-F238E27FC236}">
                  <a16:creationId xmlns:a16="http://schemas.microsoft.com/office/drawing/2014/main" id="{A2F7F09A-C87C-4F35-9D1C-5155ECC8B3E4}"/>
                </a:ext>
              </a:extLst>
            </p:cNvPr>
            <p:cNvSpPr/>
            <p:nvPr/>
          </p:nvSpPr>
          <p:spPr>
            <a:xfrm>
              <a:off x="1306143" y="2040825"/>
              <a:ext cx="148869" cy="83020"/>
            </a:xfrm>
            <a:custGeom>
              <a:avLst/>
              <a:gdLst/>
              <a:ahLst/>
              <a:cxnLst/>
              <a:rect l="l" t="t" r="r" b="b"/>
              <a:pathLst>
                <a:path w="148869" h="83020">
                  <a:moveTo>
                    <a:pt x="74435" y="0"/>
                  </a:moveTo>
                  <a:cubicBezTo>
                    <a:pt x="111646" y="0"/>
                    <a:pt x="148869" y="20752"/>
                    <a:pt x="148869" y="41517"/>
                  </a:cubicBezTo>
                  <a:cubicBezTo>
                    <a:pt x="148869" y="62268"/>
                    <a:pt x="111646" y="83020"/>
                    <a:pt x="74435" y="83020"/>
                  </a:cubicBezTo>
                  <a:cubicBezTo>
                    <a:pt x="37224" y="83020"/>
                    <a:pt x="0" y="62268"/>
                    <a:pt x="0" y="41517"/>
                  </a:cubicBezTo>
                  <a:cubicBezTo>
                    <a:pt x="0" y="20752"/>
                    <a:pt x="37224" y="0"/>
                    <a:pt x="74435" y="0"/>
                  </a:cubicBezTo>
                </a:path>
              </a:pathLst>
            </a:custGeom>
            <a:grpFill/>
          </p:spPr>
        </p:sp>
        <p:sp>
          <p:nvSpPr>
            <p:cNvPr id="52" name="Freeform 58">
              <a:extLst>
                <a:ext uri="{FF2B5EF4-FFF2-40B4-BE49-F238E27FC236}">
                  <a16:creationId xmlns:a16="http://schemas.microsoft.com/office/drawing/2014/main" id="{36B45777-79D0-402F-B426-02F29A90EB02}"/>
                </a:ext>
              </a:extLst>
            </p:cNvPr>
            <p:cNvSpPr/>
            <p:nvPr/>
          </p:nvSpPr>
          <p:spPr>
            <a:xfrm>
              <a:off x="1306143" y="2040825"/>
              <a:ext cx="148869" cy="83020"/>
            </a:xfrm>
            <a:custGeom>
              <a:avLst/>
              <a:gdLst/>
              <a:ahLst/>
              <a:cxnLst/>
              <a:rect l="l" t="t" r="r" b="b"/>
              <a:pathLst>
                <a:path w="148869" h="83020">
                  <a:moveTo>
                    <a:pt x="74435" y="0"/>
                  </a:moveTo>
                  <a:cubicBezTo>
                    <a:pt x="111646" y="0"/>
                    <a:pt x="148869" y="20752"/>
                    <a:pt x="148869" y="41517"/>
                  </a:cubicBezTo>
                  <a:cubicBezTo>
                    <a:pt x="148869" y="62268"/>
                    <a:pt x="111646" y="83020"/>
                    <a:pt x="74435" y="83020"/>
                  </a:cubicBezTo>
                  <a:cubicBezTo>
                    <a:pt x="37224" y="83020"/>
                    <a:pt x="0" y="62268"/>
                    <a:pt x="0" y="41517"/>
                  </a:cubicBezTo>
                  <a:cubicBezTo>
                    <a:pt x="0" y="20752"/>
                    <a:pt x="37224" y="0"/>
                    <a:pt x="74435" y="0"/>
                  </a:cubicBezTo>
                  <a:close/>
                </a:path>
              </a:pathLst>
            </a:custGeom>
            <a:grpFill/>
            <a:ln w="12700" cap="sq">
              <a:solidFill>
                <a:srgbClr val="FEFFFE"/>
              </a:solidFill>
            </a:ln>
          </p:spPr>
        </p:sp>
        <p:sp>
          <p:nvSpPr>
            <p:cNvPr id="53" name="Freeform 59">
              <a:extLst>
                <a:ext uri="{FF2B5EF4-FFF2-40B4-BE49-F238E27FC236}">
                  <a16:creationId xmlns:a16="http://schemas.microsoft.com/office/drawing/2014/main" id="{2328FB43-A0BE-42FF-84E8-0B21E09DC5DA}"/>
                </a:ext>
              </a:extLst>
            </p:cNvPr>
            <p:cNvSpPr/>
            <p:nvPr/>
          </p:nvSpPr>
          <p:spPr>
            <a:xfrm>
              <a:off x="1311833" y="2032654"/>
              <a:ext cx="137490" cy="64084"/>
            </a:xfrm>
            <a:custGeom>
              <a:avLst/>
              <a:gdLst/>
              <a:ahLst/>
              <a:cxnLst/>
              <a:rect l="l" t="t" r="r" b="b"/>
              <a:pathLst>
                <a:path w="137490" h="64084">
                  <a:moveTo>
                    <a:pt x="68745" y="0"/>
                  </a:moveTo>
                  <a:cubicBezTo>
                    <a:pt x="103124" y="0"/>
                    <a:pt x="137490" y="16028"/>
                    <a:pt x="137490" y="32042"/>
                  </a:cubicBezTo>
                  <a:cubicBezTo>
                    <a:pt x="137490" y="48070"/>
                    <a:pt x="103124" y="64084"/>
                    <a:pt x="68745" y="64084"/>
                  </a:cubicBezTo>
                  <a:cubicBezTo>
                    <a:pt x="34366" y="64084"/>
                    <a:pt x="0" y="48070"/>
                    <a:pt x="0" y="32042"/>
                  </a:cubicBezTo>
                  <a:cubicBezTo>
                    <a:pt x="0" y="16028"/>
                    <a:pt x="34366" y="0"/>
                    <a:pt x="68745" y="0"/>
                  </a:cubicBezTo>
                </a:path>
              </a:pathLst>
            </a:custGeom>
            <a:grpFill/>
          </p:spPr>
        </p:sp>
        <p:sp>
          <p:nvSpPr>
            <p:cNvPr id="54" name="Freeform 60">
              <a:extLst>
                <a:ext uri="{FF2B5EF4-FFF2-40B4-BE49-F238E27FC236}">
                  <a16:creationId xmlns:a16="http://schemas.microsoft.com/office/drawing/2014/main" id="{803DB430-3B8C-468F-85EF-4330F08B06FB}"/>
                </a:ext>
              </a:extLst>
            </p:cNvPr>
            <p:cNvSpPr/>
            <p:nvPr/>
          </p:nvSpPr>
          <p:spPr>
            <a:xfrm>
              <a:off x="1311833" y="2032654"/>
              <a:ext cx="137490" cy="64084"/>
            </a:xfrm>
            <a:custGeom>
              <a:avLst/>
              <a:gdLst/>
              <a:ahLst/>
              <a:cxnLst/>
              <a:rect l="l" t="t" r="r" b="b"/>
              <a:pathLst>
                <a:path w="137490" h="64084">
                  <a:moveTo>
                    <a:pt x="68745" y="0"/>
                  </a:moveTo>
                  <a:cubicBezTo>
                    <a:pt x="103124" y="0"/>
                    <a:pt x="137490" y="16028"/>
                    <a:pt x="137490" y="32042"/>
                  </a:cubicBezTo>
                  <a:cubicBezTo>
                    <a:pt x="137490" y="48070"/>
                    <a:pt x="103124" y="64084"/>
                    <a:pt x="68745" y="64084"/>
                  </a:cubicBezTo>
                  <a:cubicBezTo>
                    <a:pt x="34366" y="64084"/>
                    <a:pt x="0" y="48070"/>
                    <a:pt x="0" y="32042"/>
                  </a:cubicBezTo>
                  <a:cubicBezTo>
                    <a:pt x="0" y="16028"/>
                    <a:pt x="34366" y="0"/>
                    <a:pt x="68745" y="0"/>
                  </a:cubicBezTo>
                  <a:close/>
                </a:path>
              </a:pathLst>
            </a:custGeom>
            <a:grpFill/>
            <a:ln w="12700" cap="sq">
              <a:solidFill>
                <a:srgbClr val="FEFFFE"/>
              </a:solidFill>
            </a:ln>
          </p:spPr>
        </p:sp>
        <p:sp>
          <p:nvSpPr>
            <p:cNvPr id="55" name="Freeform 61">
              <a:extLst>
                <a:ext uri="{FF2B5EF4-FFF2-40B4-BE49-F238E27FC236}">
                  <a16:creationId xmlns:a16="http://schemas.microsoft.com/office/drawing/2014/main" id="{1A524BF9-B037-4A34-BF27-75A87E2C9D9B}"/>
                </a:ext>
              </a:extLst>
            </p:cNvPr>
            <p:cNvSpPr/>
            <p:nvPr/>
          </p:nvSpPr>
          <p:spPr>
            <a:xfrm>
              <a:off x="1311972" y="2032507"/>
              <a:ext cx="137211" cy="64376"/>
            </a:xfrm>
            <a:custGeom>
              <a:avLst/>
              <a:gdLst/>
              <a:ahLst/>
              <a:cxnLst/>
              <a:rect l="l" t="t" r="r" b="b"/>
              <a:pathLst>
                <a:path w="137211" h="64376">
                  <a:moveTo>
                    <a:pt x="68606" y="0"/>
                  </a:moveTo>
                  <a:cubicBezTo>
                    <a:pt x="102908" y="0"/>
                    <a:pt x="137211" y="16090"/>
                    <a:pt x="137211" y="32194"/>
                  </a:cubicBezTo>
                  <a:cubicBezTo>
                    <a:pt x="137211" y="48285"/>
                    <a:pt x="102908" y="64376"/>
                    <a:pt x="68606" y="64376"/>
                  </a:cubicBezTo>
                  <a:cubicBezTo>
                    <a:pt x="34303" y="64376"/>
                    <a:pt x="0" y="48285"/>
                    <a:pt x="0" y="32194"/>
                  </a:cubicBezTo>
                  <a:cubicBezTo>
                    <a:pt x="0" y="16090"/>
                    <a:pt x="34303" y="0"/>
                    <a:pt x="68606" y="0"/>
                  </a:cubicBezTo>
                </a:path>
              </a:pathLst>
            </a:custGeom>
            <a:grpFill/>
          </p:spPr>
        </p:sp>
        <p:sp>
          <p:nvSpPr>
            <p:cNvPr id="56" name="Freeform 62">
              <a:extLst>
                <a:ext uri="{FF2B5EF4-FFF2-40B4-BE49-F238E27FC236}">
                  <a16:creationId xmlns:a16="http://schemas.microsoft.com/office/drawing/2014/main" id="{2D081610-C47A-4427-AB5B-B3C35F9A8C26}"/>
                </a:ext>
              </a:extLst>
            </p:cNvPr>
            <p:cNvSpPr/>
            <p:nvPr/>
          </p:nvSpPr>
          <p:spPr>
            <a:xfrm>
              <a:off x="1311972" y="2032507"/>
              <a:ext cx="137211" cy="64376"/>
            </a:xfrm>
            <a:custGeom>
              <a:avLst/>
              <a:gdLst/>
              <a:ahLst/>
              <a:cxnLst/>
              <a:rect l="l" t="t" r="r" b="b"/>
              <a:pathLst>
                <a:path w="137211" h="64376">
                  <a:moveTo>
                    <a:pt x="68606" y="0"/>
                  </a:moveTo>
                  <a:cubicBezTo>
                    <a:pt x="102908" y="0"/>
                    <a:pt x="137211" y="16090"/>
                    <a:pt x="137211" y="32194"/>
                  </a:cubicBezTo>
                  <a:cubicBezTo>
                    <a:pt x="137211" y="48285"/>
                    <a:pt x="102908" y="64376"/>
                    <a:pt x="68606" y="64376"/>
                  </a:cubicBezTo>
                  <a:cubicBezTo>
                    <a:pt x="34303" y="64376"/>
                    <a:pt x="0" y="48285"/>
                    <a:pt x="0" y="32194"/>
                  </a:cubicBezTo>
                  <a:cubicBezTo>
                    <a:pt x="0" y="16090"/>
                    <a:pt x="34303" y="0"/>
                    <a:pt x="68606" y="0"/>
                  </a:cubicBezTo>
                  <a:close/>
                </a:path>
              </a:pathLst>
            </a:custGeom>
            <a:grpFill/>
            <a:ln w="12700" cap="sq">
              <a:solidFill>
                <a:srgbClr val="FEFFFE"/>
              </a:solidFill>
            </a:ln>
          </p:spPr>
        </p:sp>
        <p:sp>
          <p:nvSpPr>
            <p:cNvPr id="57" name="Freeform 63">
              <a:extLst>
                <a:ext uri="{FF2B5EF4-FFF2-40B4-BE49-F238E27FC236}">
                  <a16:creationId xmlns:a16="http://schemas.microsoft.com/office/drawing/2014/main" id="{CABCD761-6F8E-4605-B32E-E5E21EE80BE4}"/>
                </a:ext>
              </a:extLst>
            </p:cNvPr>
            <p:cNvSpPr/>
            <p:nvPr/>
          </p:nvSpPr>
          <p:spPr>
            <a:xfrm>
              <a:off x="1306003" y="2019675"/>
              <a:ext cx="149149" cy="82728"/>
            </a:xfrm>
            <a:custGeom>
              <a:avLst/>
              <a:gdLst/>
              <a:ahLst/>
              <a:cxnLst/>
              <a:rect l="l" t="t" r="r" b="b"/>
              <a:pathLst>
                <a:path w="149149" h="82728">
                  <a:moveTo>
                    <a:pt x="74575" y="0"/>
                  </a:moveTo>
                  <a:cubicBezTo>
                    <a:pt x="111862" y="0"/>
                    <a:pt x="149149" y="20688"/>
                    <a:pt x="149149" y="41364"/>
                  </a:cubicBezTo>
                  <a:cubicBezTo>
                    <a:pt x="149149" y="62052"/>
                    <a:pt x="111862" y="82728"/>
                    <a:pt x="74575" y="82728"/>
                  </a:cubicBezTo>
                  <a:cubicBezTo>
                    <a:pt x="37287" y="82728"/>
                    <a:pt x="0" y="62052"/>
                    <a:pt x="0" y="41364"/>
                  </a:cubicBezTo>
                  <a:cubicBezTo>
                    <a:pt x="0" y="20688"/>
                    <a:pt x="37287" y="0"/>
                    <a:pt x="74575" y="0"/>
                  </a:cubicBezTo>
                </a:path>
              </a:pathLst>
            </a:custGeom>
            <a:grpFill/>
          </p:spPr>
        </p:sp>
        <p:sp>
          <p:nvSpPr>
            <p:cNvPr id="58" name="Freeform 64">
              <a:extLst>
                <a:ext uri="{FF2B5EF4-FFF2-40B4-BE49-F238E27FC236}">
                  <a16:creationId xmlns:a16="http://schemas.microsoft.com/office/drawing/2014/main" id="{D4A4DF85-0189-4209-B45F-A70A9CAC67F9}"/>
                </a:ext>
              </a:extLst>
            </p:cNvPr>
            <p:cNvSpPr/>
            <p:nvPr/>
          </p:nvSpPr>
          <p:spPr>
            <a:xfrm>
              <a:off x="1306003" y="2019675"/>
              <a:ext cx="149149" cy="82728"/>
            </a:xfrm>
            <a:custGeom>
              <a:avLst/>
              <a:gdLst/>
              <a:ahLst/>
              <a:cxnLst/>
              <a:rect l="l" t="t" r="r" b="b"/>
              <a:pathLst>
                <a:path w="149149" h="82728">
                  <a:moveTo>
                    <a:pt x="74575" y="0"/>
                  </a:moveTo>
                  <a:cubicBezTo>
                    <a:pt x="111862" y="0"/>
                    <a:pt x="149149" y="20688"/>
                    <a:pt x="149149" y="41364"/>
                  </a:cubicBezTo>
                  <a:cubicBezTo>
                    <a:pt x="149149" y="62052"/>
                    <a:pt x="111862" y="82728"/>
                    <a:pt x="74575" y="82728"/>
                  </a:cubicBezTo>
                  <a:cubicBezTo>
                    <a:pt x="37287" y="82728"/>
                    <a:pt x="0" y="62052"/>
                    <a:pt x="0" y="41364"/>
                  </a:cubicBezTo>
                  <a:cubicBezTo>
                    <a:pt x="0" y="20688"/>
                    <a:pt x="37287" y="0"/>
                    <a:pt x="74575" y="0"/>
                  </a:cubicBezTo>
                  <a:close/>
                </a:path>
              </a:pathLst>
            </a:custGeom>
            <a:grpFill/>
            <a:ln w="12700" cap="sq">
              <a:solidFill>
                <a:srgbClr val="FEFFFE"/>
              </a:solidFill>
            </a:ln>
          </p:spPr>
        </p:sp>
        <p:sp>
          <p:nvSpPr>
            <p:cNvPr id="59" name="Freeform 65">
              <a:extLst>
                <a:ext uri="{FF2B5EF4-FFF2-40B4-BE49-F238E27FC236}">
                  <a16:creationId xmlns:a16="http://schemas.microsoft.com/office/drawing/2014/main" id="{5129BDC7-EE28-4E62-91A1-4D5F2E5656BD}"/>
                </a:ext>
              </a:extLst>
            </p:cNvPr>
            <p:cNvSpPr/>
            <p:nvPr/>
          </p:nvSpPr>
          <p:spPr>
            <a:xfrm>
              <a:off x="1306143" y="2019531"/>
              <a:ext cx="148869" cy="83020"/>
            </a:xfrm>
            <a:custGeom>
              <a:avLst/>
              <a:gdLst/>
              <a:ahLst/>
              <a:cxnLst/>
              <a:rect l="l" t="t" r="r" b="b"/>
              <a:pathLst>
                <a:path w="148869" h="83020">
                  <a:moveTo>
                    <a:pt x="74435" y="0"/>
                  </a:moveTo>
                  <a:cubicBezTo>
                    <a:pt x="111646" y="0"/>
                    <a:pt x="148869" y="20752"/>
                    <a:pt x="148869" y="41516"/>
                  </a:cubicBezTo>
                  <a:cubicBezTo>
                    <a:pt x="148869" y="62268"/>
                    <a:pt x="111646" y="83020"/>
                    <a:pt x="74435" y="83020"/>
                  </a:cubicBezTo>
                  <a:cubicBezTo>
                    <a:pt x="37224" y="83020"/>
                    <a:pt x="0" y="62268"/>
                    <a:pt x="0" y="41516"/>
                  </a:cubicBezTo>
                  <a:cubicBezTo>
                    <a:pt x="0" y="20752"/>
                    <a:pt x="37224" y="0"/>
                    <a:pt x="74435" y="0"/>
                  </a:cubicBezTo>
                </a:path>
              </a:pathLst>
            </a:custGeom>
            <a:grpFill/>
          </p:spPr>
        </p:sp>
        <p:sp>
          <p:nvSpPr>
            <p:cNvPr id="60" name="Freeform 66">
              <a:extLst>
                <a:ext uri="{FF2B5EF4-FFF2-40B4-BE49-F238E27FC236}">
                  <a16:creationId xmlns:a16="http://schemas.microsoft.com/office/drawing/2014/main" id="{75BFB110-078B-4C48-99E1-EEDE41324AF9}"/>
                </a:ext>
              </a:extLst>
            </p:cNvPr>
            <p:cNvSpPr/>
            <p:nvPr/>
          </p:nvSpPr>
          <p:spPr>
            <a:xfrm>
              <a:off x="1306143" y="2019531"/>
              <a:ext cx="148869" cy="83020"/>
            </a:xfrm>
            <a:custGeom>
              <a:avLst/>
              <a:gdLst/>
              <a:ahLst/>
              <a:cxnLst/>
              <a:rect l="l" t="t" r="r" b="b"/>
              <a:pathLst>
                <a:path w="148869" h="83020">
                  <a:moveTo>
                    <a:pt x="74435" y="0"/>
                  </a:moveTo>
                  <a:cubicBezTo>
                    <a:pt x="111646" y="0"/>
                    <a:pt x="148869" y="20752"/>
                    <a:pt x="148869" y="41516"/>
                  </a:cubicBezTo>
                  <a:cubicBezTo>
                    <a:pt x="148869" y="62268"/>
                    <a:pt x="111646" y="83020"/>
                    <a:pt x="74435" y="83020"/>
                  </a:cubicBezTo>
                  <a:cubicBezTo>
                    <a:pt x="37224" y="83020"/>
                    <a:pt x="0" y="62268"/>
                    <a:pt x="0" y="41516"/>
                  </a:cubicBezTo>
                  <a:cubicBezTo>
                    <a:pt x="0" y="20752"/>
                    <a:pt x="37224" y="0"/>
                    <a:pt x="74435" y="0"/>
                  </a:cubicBezTo>
                  <a:close/>
                </a:path>
              </a:pathLst>
            </a:custGeom>
            <a:grpFill/>
            <a:ln w="12700" cap="sq">
              <a:solidFill>
                <a:srgbClr val="FEFFFE"/>
              </a:solidFill>
            </a:ln>
          </p:spPr>
        </p:sp>
        <p:sp>
          <p:nvSpPr>
            <p:cNvPr id="61" name="Freeform 67">
              <a:extLst>
                <a:ext uri="{FF2B5EF4-FFF2-40B4-BE49-F238E27FC236}">
                  <a16:creationId xmlns:a16="http://schemas.microsoft.com/office/drawing/2014/main" id="{C5FC4F08-9674-425A-8A2E-B75D844964A1}"/>
                </a:ext>
              </a:extLst>
            </p:cNvPr>
            <p:cNvSpPr/>
            <p:nvPr/>
          </p:nvSpPr>
          <p:spPr>
            <a:xfrm>
              <a:off x="1311833" y="2011360"/>
              <a:ext cx="137490" cy="64084"/>
            </a:xfrm>
            <a:custGeom>
              <a:avLst/>
              <a:gdLst/>
              <a:ahLst/>
              <a:cxnLst/>
              <a:rect l="l" t="t" r="r" b="b"/>
              <a:pathLst>
                <a:path w="137490" h="64084">
                  <a:moveTo>
                    <a:pt x="68745" y="0"/>
                  </a:moveTo>
                  <a:cubicBezTo>
                    <a:pt x="103124" y="0"/>
                    <a:pt x="137490" y="16014"/>
                    <a:pt x="137490" y="32042"/>
                  </a:cubicBezTo>
                  <a:cubicBezTo>
                    <a:pt x="137490" y="48069"/>
                    <a:pt x="103124" y="64084"/>
                    <a:pt x="68745" y="64084"/>
                  </a:cubicBezTo>
                  <a:cubicBezTo>
                    <a:pt x="34366" y="64084"/>
                    <a:pt x="0" y="48069"/>
                    <a:pt x="0" y="32042"/>
                  </a:cubicBezTo>
                  <a:cubicBezTo>
                    <a:pt x="0" y="16014"/>
                    <a:pt x="34366" y="0"/>
                    <a:pt x="68745" y="0"/>
                  </a:cubicBezTo>
                </a:path>
              </a:pathLst>
            </a:custGeom>
            <a:grpFill/>
          </p:spPr>
        </p:sp>
        <p:sp>
          <p:nvSpPr>
            <p:cNvPr id="62" name="Freeform 68">
              <a:extLst>
                <a:ext uri="{FF2B5EF4-FFF2-40B4-BE49-F238E27FC236}">
                  <a16:creationId xmlns:a16="http://schemas.microsoft.com/office/drawing/2014/main" id="{E3A6FEA1-2262-4C78-81A4-926455865EF6}"/>
                </a:ext>
              </a:extLst>
            </p:cNvPr>
            <p:cNvSpPr/>
            <p:nvPr/>
          </p:nvSpPr>
          <p:spPr>
            <a:xfrm>
              <a:off x="1311833" y="2011360"/>
              <a:ext cx="137490" cy="64084"/>
            </a:xfrm>
            <a:custGeom>
              <a:avLst/>
              <a:gdLst/>
              <a:ahLst/>
              <a:cxnLst/>
              <a:rect l="l" t="t" r="r" b="b"/>
              <a:pathLst>
                <a:path w="137490" h="64084">
                  <a:moveTo>
                    <a:pt x="68745" y="0"/>
                  </a:moveTo>
                  <a:cubicBezTo>
                    <a:pt x="103124" y="0"/>
                    <a:pt x="137490" y="16014"/>
                    <a:pt x="137490" y="32042"/>
                  </a:cubicBezTo>
                  <a:cubicBezTo>
                    <a:pt x="137490" y="48069"/>
                    <a:pt x="103124" y="64084"/>
                    <a:pt x="68745" y="64084"/>
                  </a:cubicBezTo>
                  <a:cubicBezTo>
                    <a:pt x="34366" y="64084"/>
                    <a:pt x="0" y="48069"/>
                    <a:pt x="0" y="32042"/>
                  </a:cubicBezTo>
                  <a:cubicBezTo>
                    <a:pt x="0" y="16014"/>
                    <a:pt x="34366" y="0"/>
                    <a:pt x="68745" y="0"/>
                  </a:cubicBezTo>
                  <a:close/>
                </a:path>
              </a:pathLst>
            </a:custGeom>
            <a:grpFill/>
            <a:ln w="12700" cap="sq">
              <a:solidFill>
                <a:srgbClr val="FEFFFE"/>
              </a:solidFill>
            </a:ln>
          </p:spPr>
        </p:sp>
        <p:sp>
          <p:nvSpPr>
            <p:cNvPr id="63" name="Freeform 69">
              <a:extLst>
                <a:ext uri="{FF2B5EF4-FFF2-40B4-BE49-F238E27FC236}">
                  <a16:creationId xmlns:a16="http://schemas.microsoft.com/office/drawing/2014/main" id="{5B945912-C3B6-45A6-AAE2-C1DE5FFBACC7}"/>
                </a:ext>
              </a:extLst>
            </p:cNvPr>
            <p:cNvSpPr/>
            <p:nvPr/>
          </p:nvSpPr>
          <p:spPr>
            <a:xfrm>
              <a:off x="1311972" y="2011214"/>
              <a:ext cx="137211" cy="64376"/>
            </a:xfrm>
            <a:custGeom>
              <a:avLst/>
              <a:gdLst/>
              <a:ahLst/>
              <a:cxnLst/>
              <a:rect l="l" t="t" r="r" b="b"/>
              <a:pathLst>
                <a:path w="137211" h="64376">
                  <a:moveTo>
                    <a:pt x="68606" y="0"/>
                  </a:moveTo>
                  <a:cubicBezTo>
                    <a:pt x="102908" y="0"/>
                    <a:pt x="137211" y="16091"/>
                    <a:pt x="137211" y="32195"/>
                  </a:cubicBezTo>
                  <a:cubicBezTo>
                    <a:pt x="137211" y="48285"/>
                    <a:pt x="102908" y="64376"/>
                    <a:pt x="68606" y="64376"/>
                  </a:cubicBezTo>
                  <a:cubicBezTo>
                    <a:pt x="34303" y="64376"/>
                    <a:pt x="0" y="48285"/>
                    <a:pt x="0" y="32195"/>
                  </a:cubicBezTo>
                  <a:cubicBezTo>
                    <a:pt x="0" y="16091"/>
                    <a:pt x="34303" y="0"/>
                    <a:pt x="68606" y="0"/>
                  </a:cubicBezTo>
                </a:path>
              </a:pathLst>
            </a:custGeom>
            <a:grpFill/>
          </p:spPr>
        </p:sp>
        <p:sp>
          <p:nvSpPr>
            <p:cNvPr id="64" name="Freeform 70">
              <a:extLst>
                <a:ext uri="{FF2B5EF4-FFF2-40B4-BE49-F238E27FC236}">
                  <a16:creationId xmlns:a16="http://schemas.microsoft.com/office/drawing/2014/main" id="{E766AC8A-1916-4819-9046-C090BBF0F4FB}"/>
                </a:ext>
              </a:extLst>
            </p:cNvPr>
            <p:cNvSpPr/>
            <p:nvPr/>
          </p:nvSpPr>
          <p:spPr>
            <a:xfrm>
              <a:off x="1311972" y="2011214"/>
              <a:ext cx="137211" cy="64376"/>
            </a:xfrm>
            <a:custGeom>
              <a:avLst/>
              <a:gdLst/>
              <a:ahLst/>
              <a:cxnLst/>
              <a:rect l="l" t="t" r="r" b="b"/>
              <a:pathLst>
                <a:path w="137211" h="64376">
                  <a:moveTo>
                    <a:pt x="68606" y="0"/>
                  </a:moveTo>
                  <a:cubicBezTo>
                    <a:pt x="102908" y="0"/>
                    <a:pt x="137211" y="16091"/>
                    <a:pt x="137211" y="32195"/>
                  </a:cubicBezTo>
                  <a:cubicBezTo>
                    <a:pt x="137211" y="48285"/>
                    <a:pt x="102908" y="64376"/>
                    <a:pt x="68606" y="64376"/>
                  </a:cubicBezTo>
                  <a:cubicBezTo>
                    <a:pt x="34303" y="64376"/>
                    <a:pt x="0" y="48285"/>
                    <a:pt x="0" y="32195"/>
                  </a:cubicBezTo>
                  <a:cubicBezTo>
                    <a:pt x="0" y="16091"/>
                    <a:pt x="34303" y="0"/>
                    <a:pt x="68606" y="0"/>
                  </a:cubicBezTo>
                  <a:close/>
                </a:path>
              </a:pathLst>
            </a:custGeom>
            <a:grpFill/>
            <a:ln w="12700" cap="sq">
              <a:solidFill>
                <a:srgbClr val="FEFFFE"/>
              </a:solidFill>
            </a:ln>
          </p:spPr>
        </p:sp>
        <p:sp>
          <p:nvSpPr>
            <p:cNvPr id="65" name="Freeform 71">
              <a:extLst>
                <a:ext uri="{FF2B5EF4-FFF2-40B4-BE49-F238E27FC236}">
                  <a16:creationId xmlns:a16="http://schemas.microsoft.com/office/drawing/2014/main" id="{E3789E33-9094-405A-AFB2-1F52ADDABF47}"/>
                </a:ext>
              </a:extLst>
            </p:cNvPr>
            <p:cNvSpPr/>
            <p:nvPr/>
          </p:nvSpPr>
          <p:spPr>
            <a:xfrm>
              <a:off x="1306003" y="1998381"/>
              <a:ext cx="149149" cy="82728"/>
            </a:xfrm>
            <a:custGeom>
              <a:avLst/>
              <a:gdLst/>
              <a:ahLst/>
              <a:cxnLst/>
              <a:rect l="l" t="t" r="r" b="b"/>
              <a:pathLst>
                <a:path w="149149" h="82728">
                  <a:moveTo>
                    <a:pt x="74575" y="0"/>
                  </a:moveTo>
                  <a:cubicBezTo>
                    <a:pt x="111862" y="0"/>
                    <a:pt x="149149" y="20688"/>
                    <a:pt x="149149" y="41363"/>
                  </a:cubicBezTo>
                  <a:cubicBezTo>
                    <a:pt x="149149" y="62052"/>
                    <a:pt x="111862" y="82728"/>
                    <a:pt x="74575" y="82728"/>
                  </a:cubicBezTo>
                  <a:cubicBezTo>
                    <a:pt x="37287" y="82728"/>
                    <a:pt x="0" y="62052"/>
                    <a:pt x="0" y="41363"/>
                  </a:cubicBezTo>
                  <a:cubicBezTo>
                    <a:pt x="0" y="20688"/>
                    <a:pt x="37287" y="0"/>
                    <a:pt x="74575" y="0"/>
                  </a:cubicBezTo>
                </a:path>
              </a:pathLst>
            </a:custGeom>
            <a:grpFill/>
          </p:spPr>
        </p:sp>
        <p:sp>
          <p:nvSpPr>
            <p:cNvPr id="66" name="Freeform 72">
              <a:extLst>
                <a:ext uri="{FF2B5EF4-FFF2-40B4-BE49-F238E27FC236}">
                  <a16:creationId xmlns:a16="http://schemas.microsoft.com/office/drawing/2014/main" id="{C821AFE5-BF01-4FE5-8C5B-CD432B6EDC52}"/>
                </a:ext>
              </a:extLst>
            </p:cNvPr>
            <p:cNvSpPr/>
            <p:nvPr/>
          </p:nvSpPr>
          <p:spPr>
            <a:xfrm>
              <a:off x="1306003" y="1998381"/>
              <a:ext cx="149149" cy="82728"/>
            </a:xfrm>
            <a:custGeom>
              <a:avLst/>
              <a:gdLst/>
              <a:ahLst/>
              <a:cxnLst/>
              <a:rect l="l" t="t" r="r" b="b"/>
              <a:pathLst>
                <a:path w="149149" h="82728">
                  <a:moveTo>
                    <a:pt x="74575" y="0"/>
                  </a:moveTo>
                  <a:cubicBezTo>
                    <a:pt x="111862" y="0"/>
                    <a:pt x="149149" y="20688"/>
                    <a:pt x="149149" y="41363"/>
                  </a:cubicBezTo>
                  <a:cubicBezTo>
                    <a:pt x="149149" y="62052"/>
                    <a:pt x="111862" y="82728"/>
                    <a:pt x="74575" y="82728"/>
                  </a:cubicBezTo>
                  <a:cubicBezTo>
                    <a:pt x="37287" y="82728"/>
                    <a:pt x="0" y="62052"/>
                    <a:pt x="0" y="41363"/>
                  </a:cubicBezTo>
                  <a:cubicBezTo>
                    <a:pt x="0" y="20688"/>
                    <a:pt x="37287" y="0"/>
                    <a:pt x="74575" y="0"/>
                  </a:cubicBezTo>
                  <a:close/>
                </a:path>
              </a:pathLst>
            </a:custGeom>
            <a:grpFill/>
            <a:ln w="12700" cap="sq">
              <a:solidFill>
                <a:srgbClr val="FEFFFE"/>
              </a:solidFill>
            </a:ln>
          </p:spPr>
        </p:sp>
        <p:sp>
          <p:nvSpPr>
            <p:cNvPr id="67" name="Freeform 73">
              <a:extLst>
                <a:ext uri="{FF2B5EF4-FFF2-40B4-BE49-F238E27FC236}">
                  <a16:creationId xmlns:a16="http://schemas.microsoft.com/office/drawing/2014/main" id="{192973A3-824D-4E45-9DB1-66074DB753CF}"/>
                </a:ext>
              </a:extLst>
            </p:cNvPr>
            <p:cNvSpPr/>
            <p:nvPr/>
          </p:nvSpPr>
          <p:spPr>
            <a:xfrm>
              <a:off x="1306143" y="1998236"/>
              <a:ext cx="148869" cy="83020"/>
            </a:xfrm>
            <a:custGeom>
              <a:avLst/>
              <a:gdLst/>
              <a:ahLst/>
              <a:cxnLst/>
              <a:rect l="l" t="t" r="r" b="b"/>
              <a:pathLst>
                <a:path w="148869" h="83020">
                  <a:moveTo>
                    <a:pt x="74435" y="0"/>
                  </a:moveTo>
                  <a:cubicBezTo>
                    <a:pt x="111646" y="0"/>
                    <a:pt x="148869" y="20752"/>
                    <a:pt x="148869" y="41516"/>
                  </a:cubicBezTo>
                  <a:cubicBezTo>
                    <a:pt x="148869" y="62268"/>
                    <a:pt x="111646" y="83020"/>
                    <a:pt x="74435" y="83020"/>
                  </a:cubicBezTo>
                  <a:cubicBezTo>
                    <a:pt x="37224" y="83020"/>
                    <a:pt x="0" y="62268"/>
                    <a:pt x="0" y="41516"/>
                  </a:cubicBezTo>
                  <a:cubicBezTo>
                    <a:pt x="0" y="20752"/>
                    <a:pt x="37224" y="0"/>
                    <a:pt x="74435" y="0"/>
                  </a:cubicBezTo>
                </a:path>
              </a:pathLst>
            </a:custGeom>
            <a:grpFill/>
          </p:spPr>
        </p:sp>
        <p:sp>
          <p:nvSpPr>
            <p:cNvPr id="68" name="Freeform 74">
              <a:extLst>
                <a:ext uri="{FF2B5EF4-FFF2-40B4-BE49-F238E27FC236}">
                  <a16:creationId xmlns:a16="http://schemas.microsoft.com/office/drawing/2014/main" id="{A7EF3F8A-BB60-4786-8C4C-8C30ECEB0DAB}"/>
                </a:ext>
              </a:extLst>
            </p:cNvPr>
            <p:cNvSpPr/>
            <p:nvPr/>
          </p:nvSpPr>
          <p:spPr>
            <a:xfrm>
              <a:off x="1306143" y="1998236"/>
              <a:ext cx="148869" cy="83020"/>
            </a:xfrm>
            <a:custGeom>
              <a:avLst/>
              <a:gdLst/>
              <a:ahLst/>
              <a:cxnLst/>
              <a:rect l="l" t="t" r="r" b="b"/>
              <a:pathLst>
                <a:path w="148869" h="83020">
                  <a:moveTo>
                    <a:pt x="74435" y="0"/>
                  </a:moveTo>
                  <a:cubicBezTo>
                    <a:pt x="111646" y="0"/>
                    <a:pt x="148869" y="20752"/>
                    <a:pt x="148869" y="41516"/>
                  </a:cubicBezTo>
                  <a:cubicBezTo>
                    <a:pt x="148869" y="62268"/>
                    <a:pt x="111646" y="83020"/>
                    <a:pt x="74435" y="83020"/>
                  </a:cubicBezTo>
                  <a:cubicBezTo>
                    <a:pt x="37224" y="83020"/>
                    <a:pt x="0" y="62268"/>
                    <a:pt x="0" y="41516"/>
                  </a:cubicBezTo>
                  <a:cubicBezTo>
                    <a:pt x="0" y="20752"/>
                    <a:pt x="37224" y="0"/>
                    <a:pt x="74435" y="0"/>
                  </a:cubicBezTo>
                  <a:close/>
                </a:path>
              </a:pathLst>
            </a:custGeom>
            <a:grpFill/>
            <a:ln w="12700" cap="sq">
              <a:solidFill>
                <a:srgbClr val="FEFFFE"/>
              </a:solidFill>
            </a:ln>
          </p:spPr>
        </p:sp>
        <p:sp>
          <p:nvSpPr>
            <p:cNvPr id="69" name="Freeform 75">
              <a:extLst>
                <a:ext uri="{FF2B5EF4-FFF2-40B4-BE49-F238E27FC236}">
                  <a16:creationId xmlns:a16="http://schemas.microsoft.com/office/drawing/2014/main" id="{4C793611-3875-4C4C-BFA9-9600C5394B16}"/>
                </a:ext>
              </a:extLst>
            </p:cNvPr>
            <p:cNvSpPr/>
            <p:nvPr/>
          </p:nvSpPr>
          <p:spPr>
            <a:xfrm>
              <a:off x="1311833" y="2096536"/>
              <a:ext cx="137490" cy="64084"/>
            </a:xfrm>
            <a:custGeom>
              <a:avLst/>
              <a:gdLst/>
              <a:ahLst/>
              <a:cxnLst/>
              <a:rect l="l" t="t" r="r" b="b"/>
              <a:pathLst>
                <a:path w="137490" h="64084">
                  <a:moveTo>
                    <a:pt x="68745" y="0"/>
                  </a:moveTo>
                  <a:cubicBezTo>
                    <a:pt x="103124" y="0"/>
                    <a:pt x="137490" y="16028"/>
                    <a:pt x="137490" y="32043"/>
                  </a:cubicBezTo>
                  <a:cubicBezTo>
                    <a:pt x="137490" y="48070"/>
                    <a:pt x="103124" y="64084"/>
                    <a:pt x="68745" y="64084"/>
                  </a:cubicBezTo>
                  <a:cubicBezTo>
                    <a:pt x="34366" y="64084"/>
                    <a:pt x="0" y="48070"/>
                    <a:pt x="0" y="32043"/>
                  </a:cubicBezTo>
                  <a:cubicBezTo>
                    <a:pt x="0" y="16028"/>
                    <a:pt x="34366" y="0"/>
                    <a:pt x="68745" y="0"/>
                  </a:cubicBezTo>
                </a:path>
              </a:pathLst>
            </a:custGeom>
            <a:grpFill/>
          </p:spPr>
        </p:sp>
        <p:sp>
          <p:nvSpPr>
            <p:cNvPr id="70" name="Freeform 76">
              <a:extLst>
                <a:ext uri="{FF2B5EF4-FFF2-40B4-BE49-F238E27FC236}">
                  <a16:creationId xmlns:a16="http://schemas.microsoft.com/office/drawing/2014/main" id="{C5D43C83-2D3D-43CF-ACC3-8E629FF90E75}"/>
                </a:ext>
              </a:extLst>
            </p:cNvPr>
            <p:cNvSpPr/>
            <p:nvPr/>
          </p:nvSpPr>
          <p:spPr>
            <a:xfrm>
              <a:off x="1311833" y="2096536"/>
              <a:ext cx="137490" cy="64084"/>
            </a:xfrm>
            <a:custGeom>
              <a:avLst/>
              <a:gdLst/>
              <a:ahLst/>
              <a:cxnLst/>
              <a:rect l="l" t="t" r="r" b="b"/>
              <a:pathLst>
                <a:path w="137490" h="64084">
                  <a:moveTo>
                    <a:pt x="68745" y="0"/>
                  </a:moveTo>
                  <a:cubicBezTo>
                    <a:pt x="103124" y="0"/>
                    <a:pt x="137490" y="16028"/>
                    <a:pt x="137490" y="32043"/>
                  </a:cubicBezTo>
                  <a:cubicBezTo>
                    <a:pt x="137490" y="48070"/>
                    <a:pt x="103124" y="64084"/>
                    <a:pt x="68745" y="64084"/>
                  </a:cubicBezTo>
                  <a:cubicBezTo>
                    <a:pt x="34366" y="64084"/>
                    <a:pt x="0" y="48070"/>
                    <a:pt x="0" y="32043"/>
                  </a:cubicBezTo>
                  <a:cubicBezTo>
                    <a:pt x="0" y="16028"/>
                    <a:pt x="34366" y="0"/>
                    <a:pt x="68745" y="0"/>
                  </a:cubicBezTo>
                  <a:close/>
                </a:path>
              </a:pathLst>
            </a:custGeom>
            <a:grpFill/>
            <a:ln w="12700" cap="sq">
              <a:solidFill>
                <a:srgbClr val="FEFFFE"/>
              </a:solidFill>
            </a:ln>
          </p:spPr>
        </p:sp>
        <p:sp>
          <p:nvSpPr>
            <p:cNvPr id="71" name="Freeform 77">
              <a:extLst>
                <a:ext uri="{FF2B5EF4-FFF2-40B4-BE49-F238E27FC236}">
                  <a16:creationId xmlns:a16="http://schemas.microsoft.com/office/drawing/2014/main" id="{82C3FBE7-3884-489B-A7A6-95E396E3EE0A}"/>
                </a:ext>
              </a:extLst>
            </p:cNvPr>
            <p:cNvSpPr/>
            <p:nvPr/>
          </p:nvSpPr>
          <p:spPr>
            <a:xfrm>
              <a:off x="1311972" y="2096391"/>
              <a:ext cx="137211" cy="64376"/>
            </a:xfrm>
            <a:custGeom>
              <a:avLst/>
              <a:gdLst/>
              <a:ahLst/>
              <a:cxnLst/>
              <a:rect l="l" t="t" r="r" b="b"/>
              <a:pathLst>
                <a:path w="137211" h="64376">
                  <a:moveTo>
                    <a:pt x="68606" y="0"/>
                  </a:moveTo>
                  <a:cubicBezTo>
                    <a:pt x="102908" y="0"/>
                    <a:pt x="137211" y="16091"/>
                    <a:pt x="137211" y="32195"/>
                  </a:cubicBezTo>
                  <a:cubicBezTo>
                    <a:pt x="137211" y="48286"/>
                    <a:pt x="102908" y="64377"/>
                    <a:pt x="68606" y="64377"/>
                  </a:cubicBezTo>
                  <a:cubicBezTo>
                    <a:pt x="34303" y="64377"/>
                    <a:pt x="0" y="48286"/>
                    <a:pt x="0" y="32195"/>
                  </a:cubicBezTo>
                  <a:cubicBezTo>
                    <a:pt x="0" y="16091"/>
                    <a:pt x="34303" y="0"/>
                    <a:pt x="68606" y="0"/>
                  </a:cubicBezTo>
                </a:path>
              </a:pathLst>
            </a:custGeom>
            <a:grpFill/>
          </p:spPr>
        </p:sp>
        <p:sp>
          <p:nvSpPr>
            <p:cNvPr id="72" name="Freeform 78">
              <a:extLst>
                <a:ext uri="{FF2B5EF4-FFF2-40B4-BE49-F238E27FC236}">
                  <a16:creationId xmlns:a16="http://schemas.microsoft.com/office/drawing/2014/main" id="{6437CB81-2EA0-4D6A-A9CC-56A65DDBCDEE}"/>
                </a:ext>
              </a:extLst>
            </p:cNvPr>
            <p:cNvSpPr/>
            <p:nvPr/>
          </p:nvSpPr>
          <p:spPr>
            <a:xfrm>
              <a:off x="1311972" y="2096391"/>
              <a:ext cx="137211" cy="64376"/>
            </a:xfrm>
            <a:custGeom>
              <a:avLst/>
              <a:gdLst/>
              <a:ahLst/>
              <a:cxnLst/>
              <a:rect l="l" t="t" r="r" b="b"/>
              <a:pathLst>
                <a:path w="137211" h="64376">
                  <a:moveTo>
                    <a:pt x="68606" y="0"/>
                  </a:moveTo>
                  <a:cubicBezTo>
                    <a:pt x="102908" y="0"/>
                    <a:pt x="137211" y="16091"/>
                    <a:pt x="137211" y="32195"/>
                  </a:cubicBezTo>
                  <a:cubicBezTo>
                    <a:pt x="137211" y="48286"/>
                    <a:pt x="102908" y="64377"/>
                    <a:pt x="68606" y="64377"/>
                  </a:cubicBezTo>
                  <a:cubicBezTo>
                    <a:pt x="34303" y="64377"/>
                    <a:pt x="0" y="48286"/>
                    <a:pt x="0" y="32195"/>
                  </a:cubicBezTo>
                  <a:cubicBezTo>
                    <a:pt x="0" y="16091"/>
                    <a:pt x="34303" y="0"/>
                    <a:pt x="68606" y="0"/>
                  </a:cubicBezTo>
                  <a:close/>
                </a:path>
              </a:pathLst>
            </a:custGeom>
            <a:grpFill/>
            <a:ln w="12700" cap="sq">
              <a:solidFill>
                <a:srgbClr val="FEFFFE"/>
              </a:solidFill>
            </a:ln>
          </p:spPr>
        </p:sp>
        <p:sp>
          <p:nvSpPr>
            <p:cNvPr id="73" name="Freeform 79">
              <a:extLst>
                <a:ext uri="{FF2B5EF4-FFF2-40B4-BE49-F238E27FC236}">
                  <a16:creationId xmlns:a16="http://schemas.microsoft.com/office/drawing/2014/main" id="{9C52AABF-400A-4648-8A91-A3639C914AE2}"/>
                </a:ext>
              </a:extLst>
            </p:cNvPr>
            <p:cNvSpPr/>
            <p:nvPr/>
          </p:nvSpPr>
          <p:spPr>
            <a:xfrm>
              <a:off x="1311972" y="2069838"/>
              <a:ext cx="137211" cy="64376"/>
            </a:xfrm>
            <a:custGeom>
              <a:avLst/>
              <a:gdLst/>
              <a:ahLst/>
              <a:cxnLst/>
              <a:rect l="l" t="t" r="r" b="b"/>
              <a:pathLst>
                <a:path w="137211" h="64376">
                  <a:moveTo>
                    <a:pt x="68606" y="0"/>
                  </a:moveTo>
                  <a:cubicBezTo>
                    <a:pt x="102908" y="0"/>
                    <a:pt x="137211" y="16091"/>
                    <a:pt x="137211" y="32195"/>
                  </a:cubicBezTo>
                  <a:cubicBezTo>
                    <a:pt x="137211" y="48286"/>
                    <a:pt x="102908" y="64377"/>
                    <a:pt x="68606" y="64377"/>
                  </a:cubicBezTo>
                  <a:cubicBezTo>
                    <a:pt x="34303" y="64377"/>
                    <a:pt x="0" y="48286"/>
                    <a:pt x="0" y="32195"/>
                  </a:cubicBezTo>
                  <a:cubicBezTo>
                    <a:pt x="0" y="16091"/>
                    <a:pt x="34303" y="0"/>
                    <a:pt x="68606" y="0"/>
                  </a:cubicBezTo>
                </a:path>
              </a:pathLst>
            </a:custGeom>
            <a:grpFill/>
          </p:spPr>
        </p:sp>
        <p:sp>
          <p:nvSpPr>
            <p:cNvPr id="74" name="Freeform 80">
              <a:extLst>
                <a:ext uri="{FF2B5EF4-FFF2-40B4-BE49-F238E27FC236}">
                  <a16:creationId xmlns:a16="http://schemas.microsoft.com/office/drawing/2014/main" id="{EE0976CB-1EAE-4A95-972A-BEA27939BB80}"/>
                </a:ext>
              </a:extLst>
            </p:cNvPr>
            <p:cNvSpPr/>
            <p:nvPr/>
          </p:nvSpPr>
          <p:spPr>
            <a:xfrm>
              <a:off x="1311972" y="2069838"/>
              <a:ext cx="137211" cy="64376"/>
            </a:xfrm>
            <a:custGeom>
              <a:avLst/>
              <a:gdLst/>
              <a:ahLst/>
              <a:cxnLst/>
              <a:rect l="l" t="t" r="r" b="b"/>
              <a:pathLst>
                <a:path w="137211" h="64376">
                  <a:moveTo>
                    <a:pt x="68606" y="0"/>
                  </a:moveTo>
                  <a:cubicBezTo>
                    <a:pt x="102908" y="0"/>
                    <a:pt x="137211" y="16091"/>
                    <a:pt x="137211" y="32195"/>
                  </a:cubicBezTo>
                  <a:cubicBezTo>
                    <a:pt x="137211" y="48286"/>
                    <a:pt x="102908" y="64377"/>
                    <a:pt x="68606" y="64377"/>
                  </a:cubicBezTo>
                  <a:cubicBezTo>
                    <a:pt x="34303" y="64377"/>
                    <a:pt x="0" y="48286"/>
                    <a:pt x="0" y="32195"/>
                  </a:cubicBezTo>
                  <a:cubicBezTo>
                    <a:pt x="0" y="16091"/>
                    <a:pt x="34303" y="0"/>
                    <a:pt x="68606" y="0"/>
                  </a:cubicBezTo>
                  <a:close/>
                </a:path>
              </a:pathLst>
            </a:custGeom>
            <a:grpFill/>
            <a:ln w="12700" cap="sq">
              <a:solidFill>
                <a:srgbClr val="FEFFFE"/>
              </a:solidFill>
            </a:ln>
          </p:spPr>
        </p:sp>
        <p:sp>
          <p:nvSpPr>
            <p:cNvPr id="75" name="Freeform 81">
              <a:extLst>
                <a:ext uri="{FF2B5EF4-FFF2-40B4-BE49-F238E27FC236}">
                  <a16:creationId xmlns:a16="http://schemas.microsoft.com/office/drawing/2014/main" id="{8F42FB5C-D827-4420-B4A7-EFBD1674C6B8}"/>
                </a:ext>
              </a:extLst>
            </p:cNvPr>
            <p:cNvSpPr/>
            <p:nvPr/>
          </p:nvSpPr>
          <p:spPr>
            <a:xfrm>
              <a:off x="1311972" y="2043285"/>
              <a:ext cx="137211" cy="64376"/>
            </a:xfrm>
            <a:custGeom>
              <a:avLst/>
              <a:gdLst/>
              <a:ahLst/>
              <a:cxnLst/>
              <a:rect l="l" t="t" r="r" b="b"/>
              <a:pathLst>
                <a:path w="137211" h="64376">
                  <a:moveTo>
                    <a:pt x="68606" y="0"/>
                  </a:moveTo>
                  <a:cubicBezTo>
                    <a:pt x="102908" y="0"/>
                    <a:pt x="137211" y="16091"/>
                    <a:pt x="137211" y="32195"/>
                  </a:cubicBezTo>
                  <a:cubicBezTo>
                    <a:pt x="137211" y="48286"/>
                    <a:pt x="102908" y="64377"/>
                    <a:pt x="68606" y="64377"/>
                  </a:cubicBezTo>
                  <a:cubicBezTo>
                    <a:pt x="34303" y="64377"/>
                    <a:pt x="0" y="48286"/>
                    <a:pt x="0" y="32195"/>
                  </a:cubicBezTo>
                  <a:cubicBezTo>
                    <a:pt x="0" y="16091"/>
                    <a:pt x="34303" y="0"/>
                    <a:pt x="68606" y="0"/>
                  </a:cubicBezTo>
                </a:path>
              </a:pathLst>
            </a:custGeom>
            <a:grpFill/>
          </p:spPr>
        </p:sp>
        <p:sp>
          <p:nvSpPr>
            <p:cNvPr id="76" name="Freeform 82">
              <a:extLst>
                <a:ext uri="{FF2B5EF4-FFF2-40B4-BE49-F238E27FC236}">
                  <a16:creationId xmlns:a16="http://schemas.microsoft.com/office/drawing/2014/main" id="{42552E39-EE0D-4F03-A14E-1B8D081EC4BA}"/>
                </a:ext>
              </a:extLst>
            </p:cNvPr>
            <p:cNvSpPr/>
            <p:nvPr/>
          </p:nvSpPr>
          <p:spPr>
            <a:xfrm>
              <a:off x="1311972" y="2043285"/>
              <a:ext cx="137211" cy="64376"/>
            </a:xfrm>
            <a:custGeom>
              <a:avLst/>
              <a:gdLst/>
              <a:ahLst/>
              <a:cxnLst/>
              <a:rect l="l" t="t" r="r" b="b"/>
              <a:pathLst>
                <a:path w="137211" h="64376">
                  <a:moveTo>
                    <a:pt x="68606" y="0"/>
                  </a:moveTo>
                  <a:cubicBezTo>
                    <a:pt x="102908" y="0"/>
                    <a:pt x="137211" y="16091"/>
                    <a:pt x="137211" y="32195"/>
                  </a:cubicBezTo>
                  <a:cubicBezTo>
                    <a:pt x="137211" y="48286"/>
                    <a:pt x="102908" y="64377"/>
                    <a:pt x="68606" y="64377"/>
                  </a:cubicBezTo>
                  <a:cubicBezTo>
                    <a:pt x="34303" y="64377"/>
                    <a:pt x="0" y="48286"/>
                    <a:pt x="0" y="32195"/>
                  </a:cubicBezTo>
                  <a:cubicBezTo>
                    <a:pt x="0" y="16091"/>
                    <a:pt x="34303" y="0"/>
                    <a:pt x="68606" y="0"/>
                  </a:cubicBezTo>
                  <a:close/>
                </a:path>
              </a:pathLst>
            </a:custGeom>
            <a:grpFill/>
            <a:ln w="12700" cap="sq">
              <a:solidFill>
                <a:srgbClr val="FEFFFE"/>
              </a:solidFill>
            </a:ln>
          </p:spPr>
        </p:sp>
        <p:sp>
          <p:nvSpPr>
            <p:cNvPr id="77" name="Freeform 83">
              <a:extLst>
                <a:ext uri="{FF2B5EF4-FFF2-40B4-BE49-F238E27FC236}">
                  <a16:creationId xmlns:a16="http://schemas.microsoft.com/office/drawing/2014/main" id="{2772B4AC-5BF0-4191-B24E-183DD23C119E}"/>
                </a:ext>
              </a:extLst>
            </p:cNvPr>
            <p:cNvSpPr/>
            <p:nvPr/>
          </p:nvSpPr>
          <p:spPr>
            <a:xfrm>
              <a:off x="1311833" y="2011360"/>
              <a:ext cx="137490" cy="64084"/>
            </a:xfrm>
            <a:custGeom>
              <a:avLst/>
              <a:gdLst/>
              <a:ahLst/>
              <a:cxnLst/>
              <a:rect l="l" t="t" r="r" b="b"/>
              <a:pathLst>
                <a:path w="137490" h="64084">
                  <a:moveTo>
                    <a:pt x="68745" y="0"/>
                  </a:moveTo>
                  <a:cubicBezTo>
                    <a:pt x="103124" y="0"/>
                    <a:pt x="137490" y="16014"/>
                    <a:pt x="137490" y="32042"/>
                  </a:cubicBezTo>
                  <a:cubicBezTo>
                    <a:pt x="137490" y="48069"/>
                    <a:pt x="103124" y="64084"/>
                    <a:pt x="68745" y="64084"/>
                  </a:cubicBezTo>
                  <a:cubicBezTo>
                    <a:pt x="34366" y="64084"/>
                    <a:pt x="0" y="48069"/>
                    <a:pt x="0" y="32042"/>
                  </a:cubicBezTo>
                  <a:cubicBezTo>
                    <a:pt x="0" y="16014"/>
                    <a:pt x="34366" y="0"/>
                    <a:pt x="68745" y="0"/>
                  </a:cubicBezTo>
                </a:path>
              </a:pathLst>
            </a:custGeom>
            <a:grpFill/>
          </p:spPr>
        </p:sp>
        <p:sp>
          <p:nvSpPr>
            <p:cNvPr id="78" name="Freeform 84">
              <a:extLst>
                <a:ext uri="{FF2B5EF4-FFF2-40B4-BE49-F238E27FC236}">
                  <a16:creationId xmlns:a16="http://schemas.microsoft.com/office/drawing/2014/main" id="{46C08B12-68E1-42F9-826B-6382177CC768}"/>
                </a:ext>
              </a:extLst>
            </p:cNvPr>
            <p:cNvSpPr/>
            <p:nvPr/>
          </p:nvSpPr>
          <p:spPr>
            <a:xfrm>
              <a:off x="1311833" y="2011360"/>
              <a:ext cx="137490" cy="64084"/>
            </a:xfrm>
            <a:custGeom>
              <a:avLst/>
              <a:gdLst/>
              <a:ahLst/>
              <a:cxnLst/>
              <a:rect l="l" t="t" r="r" b="b"/>
              <a:pathLst>
                <a:path w="137490" h="64084">
                  <a:moveTo>
                    <a:pt x="68745" y="0"/>
                  </a:moveTo>
                  <a:cubicBezTo>
                    <a:pt x="103124" y="0"/>
                    <a:pt x="137490" y="16014"/>
                    <a:pt x="137490" y="32042"/>
                  </a:cubicBezTo>
                  <a:cubicBezTo>
                    <a:pt x="137490" y="48069"/>
                    <a:pt x="103124" y="64084"/>
                    <a:pt x="68745" y="64084"/>
                  </a:cubicBezTo>
                  <a:cubicBezTo>
                    <a:pt x="34366" y="64084"/>
                    <a:pt x="0" y="48069"/>
                    <a:pt x="0" y="32042"/>
                  </a:cubicBezTo>
                  <a:cubicBezTo>
                    <a:pt x="0" y="16014"/>
                    <a:pt x="34366" y="0"/>
                    <a:pt x="68745" y="0"/>
                  </a:cubicBezTo>
                  <a:close/>
                </a:path>
              </a:pathLst>
            </a:custGeom>
            <a:grpFill/>
            <a:ln w="12700" cap="sq">
              <a:solidFill>
                <a:srgbClr val="FEFFFE"/>
              </a:solidFill>
            </a:ln>
          </p:spPr>
        </p:sp>
        <p:sp>
          <p:nvSpPr>
            <p:cNvPr id="79" name="Freeform 85">
              <a:extLst>
                <a:ext uri="{FF2B5EF4-FFF2-40B4-BE49-F238E27FC236}">
                  <a16:creationId xmlns:a16="http://schemas.microsoft.com/office/drawing/2014/main" id="{37AAA926-8B1F-4890-9852-B1F54F2E5402}"/>
                </a:ext>
              </a:extLst>
            </p:cNvPr>
            <p:cNvSpPr/>
            <p:nvPr/>
          </p:nvSpPr>
          <p:spPr>
            <a:xfrm>
              <a:off x="1312117" y="2016456"/>
              <a:ext cx="137211" cy="64376"/>
            </a:xfrm>
            <a:custGeom>
              <a:avLst/>
              <a:gdLst/>
              <a:ahLst/>
              <a:cxnLst/>
              <a:rect l="l" t="t" r="r" b="b"/>
              <a:pathLst>
                <a:path w="137211" h="64376">
                  <a:moveTo>
                    <a:pt x="68605" y="0"/>
                  </a:moveTo>
                  <a:cubicBezTo>
                    <a:pt x="102908" y="0"/>
                    <a:pt x="137211" y="16091"/>
                    <a:pt x="137211" y="32195"/>
                  </a:cubicBezTo>
                  <a:cubicBezTo>
                    <a:pt x="137211" y="48286"/>
                    <a:pt x="102908" y="64377"/>
                    <a:pt x="68605" y="64377"/>
                  </a:cubicBezTo>
                  <a:cubicBezTo>
                    <a:pt x="34303" y="64377"/>
                    <a:pt x="0" y="48286"/>
                    <a:pt x="0" y="32195"/>
                  </a:cubicBezTo>
                  <a:cubicBezTo>
                    <a:pt x="0" y="16091"/>
                    <a:pt x="34303" y="0"/>
                    <a:pt x="68605" y="0"/>
                  </a:cubicBezTo>
                </a:path>
              </a:pathLst>
            </a:custGeom>
            <a:grpFill/>
          </p:spPr>
        </p:sp>
        <p:sp>
          <p:nvSpPr>
            <p:cNvPr id="80" name="Freeform 86">
              <a:extLst>
                <a:ext uri="{FF2B5EF4-FFF2-40B4-BE49-F238E27FC236}">
                  <a16:creationId xmlns:a16="http://schemas.microsoft.com/office/drawing/2014/main" id="{8CDD94A1-887A-4824-AC15-D8A70B9252A4}"/>
                </a:ext>
              </a:extLst>
            </p:cNvPr>
            <p:cNvSpPr/>
            <p:nvPr/>
          </p:nvSpPr>
          <p:spPr>
            <a:xfrm>
              <a:off x="1312117" y="2016456"/>
              <a:ext cx="137211" cy="64376"/>
            </a:xfrm>
            <a:custGeom>
              <a:avLst/>
              <a:gdLst/>
              <a:ahLst/>
              <a:cxnLst/>
              <a:rect l="l" t="t" r="r" b="b"/>
              <a:pathLst>
                <a:path w="137211" h="64376">
                  <a:moveTo>
                    <a:pt x="68605" y="0"/>
                  </a:moveTo>
                  <a:cubicBezTo>
                    <a:pt x="102908" y="0"/>
                    <a:pt x="137211" y="16091"/>
                    <a:pt x="137211" y="32195"/>
                  </a:cubicBezTo>
                  <a:cubicBezTo>
                    <a:pt x="137211" y="48286"/>
                    <a:pt x="102908" y="64377"/>
                    <a:pt x="68605" y="64377"/>
                  </a:cubicBezTo>
                  <a:cubicBezTo>
                    <a:pt x="34303" y="64377"/>
                    <a:pt x="0" y="48286"/>
                    <a:pt x="0" y="32195"/>
                  </a:cubicBezTo>
                  <a:cubicBezTo>
                    <a:pt x="0" y="16091"/>
                    <a:pt x="34303" y="0"/>
                    <a:pt x="68605" y="0"/>
                  </a:cubicBezTo>
                  <a:close/>
                </a:path>
              </a:pathLst>
            </a:custGeom>
            <a:grpFill/>
            <a:ln w="12700" cap="sq">
              <a:solidFill>
                <a:srgbClr val="FEFFFE"/>
              </a:solidFill>
            </a:ln>
          </p:spPr>
        </p:sp>
        <p:sp>
          <p:nvSpPr>
            <p:cNvPr id="81" name="Freeform 87">
              <a:extLst>
                <a:ext uri="{FF2B5EF4-FFF2-40B4-BE49-F238E27FC236}">
                  <a16:creationId xmlns:a16="http://schemas.microsoft.com/office/drawing/2014/main" id="{7BAB3EF3-F49F-481C-B1B6-D41B2B660BF8}"/>
                </a:ext>
              </a:extLst>
            </p:cNvPr>
            <p:cNvSpPr/>
            <p:nvPr/>
          </p:nvSpPr>
          <p:spPr>
            <a:xfrm>
              <a:off x="1311979" y="1984555"/>
              <a:ext cx="137490" cy="64084"/>
            </a:xfrm>
            <a:custGeom>
              <a:avLst/>
              <a:gdLst/>
              <a:ahLst/>
              <a:cxnLst/>
              <a:rect l="l" t="t" r="r" b="b"/>
              <a:pathLst>
                <a:path w="137490" h="64084">
                  <a:moveTo>
                    <a:pt x="68745" y="0"/>
                  </a:moveTo>
                  <a:cubicBezTo>
                    <a:pt x="103124" y="0"/>
                    <a:pt x="137490" y="16028"/>
                    <a:pt x="137490" y="32042"/>
                  </a:cubicBezTo>
                  <a:cubicBezTo>
                    <a:pt x="137490" y="48070"/>
                    <a:pt x="103124" y="64084"/>
                    <a:pt x="68745" y="64084"/>
                  </a:cubicBezTo>
                  <a:cubicBezTo>
                    <a:pt x="34366" y="64084"/>
                    <a:pt x="0" y="48070"/>
                    <a:pt x="0" y="32042"/>
                  </a:cubicBezTo>
                  <a:cubicBezTo>
                    <a:pt x="0" y="16028"/>
                    <a:pt x="34366" y="0"/>
                    <a:pt x="68745" y="0"/>
                  </a:cubicBezTo>
                </a:path>
              </a:pathLst>
            </a:custGeom>
            <a:grpFill/>
          </p:spPr>
        </p:sp>
        <p:sp>
          <p:nvSpPr>
            <p:cNvPr id="82" name="Freeform 88">
              <a:extLst>
                <a:ext uri="{FF2B5EF4-FFF2-40B4-BE49-F238E27FC236}">
                  <a16:creationId xmlns:a16="http://schemas.microsoft.com/office/drawing/2014/main" id="{6F31D092-C2CD-498F-913F-DB97F8375CE6}"/>
                </a:ext>
              </a:extLst>
            </p:cNvPr>
            <p:cNvSpPr/>
            <p:nvPr/>
          </p:nvSpPr>
          <p:spPr>
            <a:xfrm>
              <a:off x="1311979" y="1984555"/>
              <a:ext cx="137490" cy="64084"/>
            </a:xfrm>
            <a:custGeom>
              <a:avLst/>
              <a:gdLst/>
              <a:ahLst/>
              <a:cxnLst/>
              <a:rect l="l" t="t" r="r" b="b"/>
              <a:pathLst>
                <a:path w="137490" h="64084">
                  <a:moveTo>
                    <a:pt x="68745" y="0"/>
                  </a:moveTo>
                  <a:cubicBezTo>
                    <a:pt x="103124" y="0"/>
                    <a:pt x="137490" y="16028"/>
                    <a:pt x="137490" y="32042"/>
                  </a:cubicBezTo>
                  <a:cubicBezTo>
                    <a:pt x="137490" y="48070"/>
                    <a:pt x="103124" y="64084"/>
                    <a:pt x="68745" y="64084"/>
                  </a:cubicBezTo>
                  <a:cubicBezTo>
                    <a:pt x="34366" y="64084"/>
                    <a:pt x="0" y="48070"/>
                    <a:pt x="0" y="32042"/>
                  </a:cubicBezTo>
                  <a:cubicBezTo>
                    <a:pt x="0" y="16028"/>
                    <a:pt x="34366" y="0"/>
                    <a:pt x="68745" y="0"/>
                  </a:cubicBezTo>
                  <a:close/>
                </a:path>
              </a:pathLst>
            </a:custGeom>
            <a:grpFill/>
            <a:ln w="12700" cap="sq">
              <a:solidFill>
                <a:srgbClr val="FEFFFE"/>
              </a:solidFill>
            </a:ln>
          </p:spPr>
        </p:sp>
        <p:sp>
          <p:nvSpPr>
            <p:cNvPr id="83" name="Freeform 89">
              <a:extLst>
                <a:ext uri="{FF2B5EF4-FFF2-40B4-BE49-F238E27FC236}">
                  <a16:creationId xmlns:a16="http://schemas.microsoft.com/office/drawing/2014/main" id="{646F0F50-F74B-4A1A-953B-B4C90B16A968}"/>
                </a:ext>
              </a:extLst>
            </p:cNvPr>
            <p:cNvSpPr/>
            <p:nvPr/>
          </p:nvSpPr>
          <p:spPr>
            <a:xfrm>
              <a:off x="1312118" y="1984409"/>
              <a:ext cx="137211" cy="64376"/>
            </a:xfrm>
            <a:custGeom>
              <a:avLst/>
              <a:gdLst/>
              <a:ahLst/>
              <a:cxnLst/>
              <a:rect l="l" t="t" r="r" b="b"/>
              <a:pathLst>
                <a:path w="137211" h="64376">
                  <a:moveTo>
                    <a:pt x="68606" y="0"/>
                  </a:moveTo>
                  <a:cubicBezTo>
                    <a:pt x="102908" y="0"/>
                    <a:pt x="137211" y="16091"/>
                    <a:pt x="137211" y="32195"/>
                  </a:cubicBezTo>
                  <a:cubicBezTo>
                    <a:pt x="137211" y="48286"/>
                    <a:pt x="102908" y="64376"/>
                    <a:pt x="68606" y="64376"/>
                  </a:cubicBezTo>
                  <a:cubicBezTo>
                    <a:pt x="34303" y="64376"/>
                    <a:pt x="0" y="48286"/>
                    <a:pt x="0" y="32195"/>
                  </a:cubicBezTo>
                  <a:cubicBezTo>
                    <a:pt x="0" y="16091"/>
                    <a:pt x="34303" y="0"/>
                    <a:pt x="68606" y="0"/>
                  </a:cubicBezTo>
                </a:path>
              </a:pathLst>
            </a:custGeom>
            <a:grpFill/>
          </p:spPr>
        </p:sp>
        <p:sp>
          <p:nvSpPr>
            <p:cNvPr id="84" name="Freeform 90">
              <a:extLst>
                <a:ext uri="{FF2B5EF4-FFF2-40B4-BE49-F238E27FC236}">
                  <a16:creationId xmlns:a16="http://schemas.microsoft.com/office/drawing/2014/main" id="{2C24F13D-25FE-4169-8B4F-872221A31CD3}"/>
                </a:ext>
              </a:extLst>
            </p:cNvPr>
            <p:cNvSpPr/>
            <p:nvPr/>
          </p:nvSpPr>
          <p:spPr>
            <a:xfrm>
              <a:off x="1312118" y="1984409"/>
              <a:ext cx="137211" cy="64376"/>
            </a:xfrm>
            <a:custGeom>
              <a:avLst/>
              <a:gdLst/>
              <a:ahLst/>
              <a:cxnLst/>
              <a:rect l="l" t="t" r="r" b="b"/>
              <a:pathLst>
                <a:path w="137211" h="64376">
                  <a:moveTo>
                    <a:pt x="68606" y="0"/>
                  </a:moveTo>
                  <a:cubicBezTo>
                    <a:pt x="102908" y="0"/>
                    <a:pt x="137211" y="16091"/>
                    <a:pt x="137211" y="32195"/>
                  </a:cubicBezTo>
                  <a:cubicBezTo>
                    <a:pt x="137211" y="48286"/>
                    <a:pt x="102908" y="64376"/>
                    <a:pt x="68606" y="64376"/>
                  </a:cubicBezTo>
                  <a:cubicBezTo>
                    <a:pt x="34303" y="64376"/>
                    <a:pt x="0" y="48286"/>
                    <a:pt x="0" y="32195"/>
                  </a:cubicBezTo>
                  <a:cubicBezTo>
                    <a:pt x="0" y="16091"/>
                    <a:pt x="34303" y="0"/>
                    <a:pt x="68606" y="0"/>
                  </a:cubicBezTo>
                  <a:close/>
                </a:path>
              </a:pathLst>
            </a:custGeom>
            <a:grpFill/>
            <a:ln w="12700" cap="sq">
              <a:solidFill>
                <a:srgbClr val="FEFFFE"/>
              </a:solidFill>
            </a:ln>
          </p:spPr>
        </p:sp>
        <p:sp>
          <p:nvSpPr>
            <p:cNvPr id="85" name="Freeform 91">
              <a:extLst>
                <a:ext uri="{FF2B5EF4-FFF2-40B4-BE49-F238E27FC236}">
                  <a16:creationId xmlns:a16="http://schemas.microsoft.com/office/drawing/2014/main" id="{68FB2FFF-B284-4E9A-A47F-AC571D5C6007}"/>
                </a:ext>
              </a:extLst>
            </p:cNvPr>
            <p:cNvSpPr/>
            <p:nvPr/>
          </p:nvSpPr>
          <p:spPr>
            <a:xfrm>
              <a:off x="1311979" y="1963259"/>
              <a:ext cx="137490" cy="64084"/>
            </a:xfrm>
            <a:custGeom>
              <a:avLst/>
              <a:gdLst/>
              <a:ahLst/>
              <a:cxnLst/>
              <a:rect l="l" t="t" r="r" b="b"/>
              <a:pathLst>
                <a:path w="137490" h="64084">
                  <a:moveTo>
                    <a:pt x="68745" y="0"/>
                  </a:moveTo>
                  <a:cubicBezTo>
                    <a:pt x="103124" y="0"/>
                    <a:pt x="137490" y="16027"/>
                    <a:pt x="137490" y="32042"/>
                  </a:cubicBezTo>
                  <a:cubicBezTo>
                    <a:pt x="137490" y="48069"/>
                    <a:pt x="103124" y="64084"/>
                    <a:pt x="68745" y="64084"/>
                  </a:cubicBezTo>
                  <a:cubicBezTo>
                    <a:pt x="34366" y="64084"/>
                    <a:pt x="0" y="48069"/>
                    <a:pt x="0" y="32042"/>
                  </a:cubicBezTo>
                  <a:cubicBezTo>
                    <a:pt x="0" y="16027"/>
                    <a:pt x="34366" y="0"/>
                    <a:pt x="68745" y="0"/>
                  </a:cubicBezTo>
                </a:path>
              </a:pathLst>
            </a:custGeom>
            <a:grpFill/>
          </p:spPr>
        </p:sp>
        <p:sp>
          <p:nvSpPr>
            <p:cNvPr id="86" name="Freeform 92">
              <a:extLst>
                <a:ext uri="{FF2B5EF4-FFF2-40B4-BE49-F238E27FC236}">
                  <a16:creationId xmlns:a16="http://schemas.microsoft.com/office/drawing/2014/main" id="{FDAC9B6D-F401-4FB0-817A-D5645E8802D3}"/>
                </a:ext>
              </a:extLst>
            </p:cNvPr>
            <p:cNvSpPr/>
            <p:nvPr/>
          </p:nvSpPr>
          <p:spPr>
            <a:xfrm>
              <a:off x="1311979" y="1963259"/>
              <a:ext cx="137490" cy="64084"/>
            </a:xfrm>
            <a:custGeom>
              <a:avLst/>
              <a:gdLst/>
              <a:ahLst/>
              <a:cxnLst/>
              <a:rect l="l" t="t" r="r" b="b"/>
              <a:pathLst>
                <a:path w="137490" h="64084">
                  <a:moveTo>
                    <a:pt x="68745" y="0"/>
                  </a:moveTo>
                  <a:cubicBezTo>
                    <a:pt x="103124" y="0"/>
                    <a:pt x="137490" y="16027"/>
                    <a:pt x="137490" y="32042"/>
                  </a:cubicBezTo>
                  <a:cubicBezTo>
                    <a:pt x="137490" y="48069"/>
                    <a:pt x="103124" y="64084"/>
                    <a:pt x="68745" y="64084"/>
                  </a:cubicBezTo>
                  <a:cubicBezTo>
                    <a:pt x="34366" y="64084"/>
                    <a:pt x="0" y="48069"/>
                    <a:pt x="0" y="32042"/>
                  </a:cubicBezTo>
                  <a:cubicBezTo>
                    <a:pt x="0" y="16027"/>
                    <a:pt x="34366" y="0"/>
                    <a:pt x="68745" y="0"/>
                  </a:cubicBezTo>
                  <a:close/>
                </a:path>
              </a:pathLst>
            </a:custGeom>
            <a:grpFill/>
            <a:ln w="12700" cap="sq">
              <a:solidFill>
                <a:srgbClr val="FEFFFE"/>
              </a:solidFill>
            </a:ln>
          </p:spPr>
        </p:sp>
        <p:sp>
          <p:nvSpPr>
            <p:cNvPr id="87" name="Freeform 93">
              <a:extLst>
                <a:ext uri="{FF2B5EF4-FFF2-40B4-BE49-F238E27FC236}">
                  <a16:creationId xmlns:a16="http://schemas.microsoft.com/office/drawing/2014/main" id="{3022CEB6-8284-4A85-8532-0CD6C5C26E05}"/>
                </a:ext>
              </a:extLst>
            </p:cNvPr>
            <p:cNvSpPr/>
            <p:nvPr/>
          </p:nvSpPr>
          <p:spPr>
            <a:xfrm>
              <a:off x="1312118" y="1963115"/>
              <a:ext cx="137211" cy="64376"/>
            </a:xfrm>
            <a:custGeom>
              <a:avLst/>
              <a:gdLst/>
              <a:ahLst/>
              <a:cxnLst/>
              <a:rect l="l" t="t" r="r" b="b"/>
              <a:pathLst>
                <a:path w="137211" h="64376">
                  <a:moveTo>
                    <a:pt x="68606" y="0"/>
                  </a:moveTo>
                  <a:cubicBezTo>
                    <a:pt x="102908" y="0"/>
                    <a:pt x="137211" y="16091"/>
                    <a:pt x="137211" y="32182"/>
                  </a:cubicBezTo>
                  <a:cubicBezTo>
                    <a:pt x="137211" y="48285"/>
                    <a:pt x="102908" y="64376"/>
                    <a:pt x="68606" y="64376"/>
                  </a:cubicBezTo>
                  <a:cubicBezTo>
                    <a:pt x="34303" y="64376"/>
                    <a:pt x="0" y="48285"/>
                    <a:pt x="0" y="32182"/>
                  </a:cubicBezTo>
                  <a:cubicBezTo>
                    <a:pt x="0" y="16091"/>
                    <a:pt x="34303" y="0"/>
                    <a:pt x="68606" y="0"/>
                  </a:cubicBezTo>
                </a:path>
              </a:pathLst>
            </a:custGeom>
            <a:grpFill/>
          </p:spPr>
        </p:sp>
        <p:sp>
          <p:nvSpPr>
            <p:cNvPr id="88" name="Freeform 94">
              <a:extLst>
                <a:ext uri="{FF2B5EF4-FFF2-40B4-BE49-F238E27FC236}">
                  <a16:creationId xmlns:a16="http://schemas.microsoft.com/office/drawing/2014/main" id="{68E38265-1BBD-42C3-81DA-DF72727D222E}"/>
                </a:ext>
              </a:extLst>
            </p:cNvPr>
            <p:cNvSpPr/>
            <p:nvPr/>
          </p:nvSpPr>
          <p:spPr>
            <a:xfrm>
              <a:off x="1312118" y="1963115"/>
              <a:ext cx="137211" cy="64376"/>
            </a:xfrm>
            <a:custGeom>
              <a:avLst/>
              <a:gdLst/>
              <a:ahLst/>
              <a:cxnLst/>
              <a:rect l="l" t="t" r="r" b="b"/>
              <a:pathLst>
                <a:path w="137211" h="64376">
                  <a:moveTo>
                    <a:pt x="68606" y="0"/>
                  </a:moveTo>
                  <a:cubicBezTo>
                    <a:pt x="102908" y="0"/>
                    <a:pt x="137211" y="16091"/>
                    <a:pt x="137211" y="32182"/>
                  </a:cubicBezTo>
                  <a:cubicBezTo>
                    <a:pt x="137211" y="48285"/>
                    <a:pt x="102908" y="64376"/>
                    <a:pt x="68606" y="64376"/>
                  </a:cubicBezTo>
                  <a:cubicBezTo>
                    <a:pt x="34303" y="64376"/>
                    <a:pt x="0" y="48285"/>
                    <a:pt x="0" y="32182"/>
                  </a:cubicBezTo>
                  <a:cubicBezTo>
                    <a:pt x="0" y="16091"/>
                    <a:pt x="34303" y="0"/>
                    <a:pt x="68606" y="0"/>
                  </a:cubicBezTo>
                  <a:close/>
                </a:path>
              </a:pathLst>
            </a:custGeom>
            <a:grpFill/>
            <a:ln w="12700" cap="sq">
              <a:solidFill>
                <a:srgbClr val="FEFFFE"/>
              </a:solidFill>
            </a:ln>
          </p:spPr>
        </p:sp>
        <p:sp>
          <p:nvSpPr>
            <p:cNvPr id="89" name="Freeform 95">
              <a:extLst>
                <a:ext uri="{FF2B5EF4-FFF2-40B4-BE49-F238E27FC236}">
                  <a16:creationId xmlns:a16="http://schemas.microsoft.com/office/drawing/2014/main" id="{AB2C53C4-6F49-4717-ACC9-0290C04EA36D}"/>
                </a:ext>
              </a:extLst>
            </p:cNvPr>
            <p:cNvSpPr/>
            <p:nvPr/>
          </p:nvSpPr>
          <p:spPr>
            <a:xfrm>
              <a:off x="1306149" y="1950282"/>
              <a:ext cx="149149" cy="82728"/>
            </a:xfrm>
            <a:custGeom>
              <a:avLst/>
              <a:gdLst/>
              <a:ahLst/>
              <a:cxnLst/>
              <a:rect l="l" t="t" r="r" b="b"/>
              <a:pathLst>
                <a:path w="149149" h="82728">
                  <a:moveTo>
                    <a:pt x="74575" y="0"/>
                  </a:moveTo>
                  <a:cubicBezTo>
                    <a:pt x="111862" y="0"/>
                    <a:pt x="149149" y="20688"/>
                    <a:pt x="149149" y="41363"/>
                  </a:cubicBezTo>
                  <a:cubicBezTo>
                    <a:pt x="149149" y="62052"/>
                    <a:pt x="111862" y="82728"/>
                    <a:pt x="74575" y="82728"/>
                  </a:cubicBezTo>
                  <a:cubicBezTo>
                    <a:pt x="37288" y="82728"/>
                    <a:pt x="0" y="62052"/>
                    <a:pt x="0" y="41363"/>
                  </a:cubicBezTo>
                  <a:cubicBezTo>
                    <a:pt x="0" y="20688"/>
                    <a:pt x="37288" y="0"/>
                    <a:pt x="74575" y="0"/>
                  </a:cubicBezTo>
                </a:path>
              </a:pathLst>
            </a:custGeom>
            <a:grpFill/>
          </p:spPr>
        </p:sp>
        <p:sp>
          <p:nvSpPr>
            <p:cNvPr id="90" name="Freeform 96">
              <a:extLst>
                <a:ext uri="{FF2B5EF4-FFF2-40B4-BE49-F238E27FC236}">
                  <a16:creationId xmlns:a16="http://schemas.microsoft.com/office/drawing/2014/main" id="{A6CFD557-35FE-4B2F-89A4-53B20A617019}"/>
                </a:ext>
              </a:extLst>
            </p:cNvPr>
            <p:cNvSpPr/>
            <p:nvPr/>
          </p:nvSpPr>
          <p:spPr>
            <a:xfrm>
              <a:off x="1306149" y="1950282"/>
              <a:ext cx="149149" cy="82728"/>
            </a:xfrm>
            <a:custGeom>
              <a:avLst/>
              <a:gdLst/>
              <a:ahLst/>
              <a:cxnLst/>
              <a:rect l="l" t="t" r="r" b="b"/>
              <a:pathLst>
                <a:path w="149149" h="82728">
                  <a:moveTo>
                    <a:pt x="74575" y="0"/>
                  </a:moveTo>
                  <a:cubicBezTo>
                    <a:pt x="111862" y="0"/>
                    <a:pt x="149149" y="20688"/>
                    <a:pt x="149149" y="41363"/>
                  </a:cubicBezTo>
                  <a:cubicBezTo>
                    <a:pt x="149149" y="62052"/>
                    <a:pt x="111862" y="82728"/>
                    <a:pt x="74575" y="82728"/>
                  </a:cubicBezTo>
                  <a:cubicBezTo>
                    <a:pt x="37288" y="82728"/>
                    <a:pt x="0" y="62052"/>
                    <a:pt x="0" y="41363"/>
                  </a:cubicBezTo>
                  <a:cubicBezTo>
                    <a:pt x="0" y="20688"/>
                    <a:pt x="37288" y="0"/>
                    <a:pt x="74575" y="0"/>
                  </a:cubicBezTo>
                  <a:close/>
                </a:path>
              </a:pathLst>
            </a:custGeom>
            <a:grpFill/>
            <a:ln w="12700" cap="sq">
              <a:solidFill>
                <a:srgbClr val="FEFFFE"/>
              </a:solidFill>
            </a:ln>
          </p:spPr>
        </p:sp>
        <p:sp>
          <p:nvSpPr>
            <p:cNvPr id="91" name="Freeform 97">
              <a:extLst>
                <a:ext uri="{FF2B5EF4-FFF2-40B4-BE49-F238E27FC236}">
                  <a16:creationId xmlns:a16="http://schemas.microsoft.com/office/drawing/2014/main" id="{DAC7332F-38E1-40CE-BCA8-1F66020B592C}"/>
                </a:ext>
              </a:extLst>
            </p:cNvPr>
            <p:cNvSpPr/>
            <p:nvPr/>
          </p:nvSpPr>
          <p:spPr>
            <a:xfrm>
              <a:off x="1306289" y="1950136"/>
              <a:ext cx="148869" cy="83020"/>
            </a:xfrm>
            <a:custGeom>
              <a:avLst/>
              <a:gdLst/>
              <a:ahLst/>
              <a:cxnLst/>
              <a:rect l="l" t="t" r="r" b="b"/>
              <a:pathLst>
                <a:path w="148869" h="83020">
                  <a:moveTo>
                    <a:pt x="74435" y="0"/>
                  </a:moveTo>
                  <a:cubicBezTo>
                    <a:pt x="111646" y="0"/>
                    <a:pt x="148869" y="20751"/>
                    <a:pt x="148869" y="41516"/>
                  </a:cubicBezTo>
                  <a:cubicBezTo>
                    <a:pt x="148869" y="62268"/>
                    <a:pt x="111646" y="83019"/>
                    <a:pt x="74435" y="83019"/>
                  </a:cubicBezTo>
                  <a:cubicBezTo>
                    <a:pt x="37224" y="83019"/>
                    <a:pt x="0" y="62268"/>
                    <a:pt x="0" y="41516"/>
                  </a:cubicBezTo>
                  <a:cubicBezTo>
                    <a:pt x="0" y="20751"/>
                    <a:pt x="37224" y="0"/>
                    <a:pt x="74435" y="0"/>
                  </a:cubicBezTo>
                </a:path>
              </a:pathLst>
            </a:custGeom>
            <a:grpFill/>
          </p:spPr>
        </p:sp>
        <p:sp>
          <p:nvSpPr>
            <p:cNvPr id="92" name="Freeform 98">
              <a:extLst>
                <a:ext uri="{FF2B5EF4-FFF2-40B4-BE49-F238E27FC236}">
                  <a16:creationId xmlns:a16="http://schemas.microsoft.com/office/drawing/2014/main" id="{BDA5B607-1CA3-44FA-815E-C6A0E2B96F96}"/>
                </a:ext>
              </a:extLst>
            </p:cNvPr>
            <p:cNvSpPr/>
            <p:nvPr/>
          </p:nvSpPr>
          <p:spPr>
            <a:xfrm>
              <a:off x="1306289" y="1950136"/>
              <a:ext cx="148869" cy="83020"/>
            </a:xfrm>
            <a:custGeom>
              <a:avLst/>
              <a:gdLst/>
              <a:ahLst/>
              <a:cxnLst/>
              <a:rect l="l" t="t" r="r" b="b"/>
              <a:pathLst>
                <a:path w="148869" h="83020">
                  <a:moveTo>
                    <a:pt x="74435" y="0"/>
                  </a:moveTo>
                  <a:cubicBezTo>
                    <a:pt x="111646" y="0"/>
                    <a:pt x="148869" y="20751"/>
                    <a:pt x="148869" y="41516"/>
                  </a:cubicBezTo>
                  <a:cubicBezTo>
                    <a:pt x="148869" y="62268"/>
                    <a:pt x="111646" y="83019"/>
                    <a:pt x="74435" y="83019"/>
                  </a:cubicBezTo>
                  <a:cubicBezTo>
                    <a:pt x="37224" y="83019"/>
                    <a:pt x="0" y="62268"/>
                    <a:pt x="0" y="41516"/>
                  </a:cubicBezTo>
                  <a:cubicBezTo>
                    <a:pt x="0" y="20751"/>
                    <a:pt x="37224" y="0"/>
                    <a:pt x="74435" y="0"/>
                  </a:cubicBezTo>
                  <a:close/>
                </a:path>
              </a:pathLst>
            </a:custGeom>
            <a:grpFill/>
            <a:ln w="12700" cap="sq">
              <a:solidFill>
                <a:srgbClr val="FEFFFE"/>
              </a:solidFill>
            </a:ln>
          </p:spPr>
        </p:sp>
        <p:sp>
          <p:nvSpPr>
            <p:cNvPr id="93" name="Freeform 99">
              <a:extLst>
                <a:ext uri="{FF2B5EF4-FFF2-40B4-BE49-F238E27FC236}">
                  <a16:creationId xmlns:a16="http://schemas.microsoft.com/office/drawing/2014/main" id="{B5E6BCA5-6187-497E-AC00-90DBF450F02D}"/>
                </a:ext>
              </a:extLst>
            </p:cNvPr>
            <p:cNvSpPr/>
            <p:nvPr/>
          </p:nvSpPr>
          <p:spPr>
            <a:xfrm>
              <a:off x="1311979" y="1941965"/>
              <a:ext cx="137490" cy="64084"/>
            </a:xfrm>
            <a:custGeom>
              <a:avLst/>
              <a:gdLst/>
              <a:ahLst/>
              <a:cxnLst/>
              <a:rect l="l" t="t" r="r" b="b"/>
              <a:pathLst>
                <a:path w="137490" h="64084">
                  <a:moveTo>
                    <a:pt x="68745" y="0"/>
                  </a:moveTo>
                  <a:cubicBezTo>
                    <a:pt x="103124" y="0"/>
                    <a:pt x="137490" y="16027"/>
                    <a:pt x="137490" y="32042"/>
                  </a:cubicBezTo>
                  <a:cubicBezTo>
                    <a:pt x="137490" y="48069"/>
                    <a:pt x="103124" y="64084"/>
                    <a:pt x="68745" y="64084"/>
                  </a:cubicBezTo>
                  <a:cubicBezTo>
                    <a:pt x="34366" y="64084"/>
                    <a:pt x="0" y="48069"/>
                    <a:pt x="0" y="32042"/>
                  </a:cubicBezTo>
                  <a:cubicBezTo>
                    <a:pt x="0" y="16027"/>
                    <a:pt x="34366" y="0"/>
                    <a:pt x="68745" y="0"/>
                  </a:cubicBezTo>
                </a:path>
              </a:pathLst>
            </a:custGeom>
            <a:grpFill/>
          </p:spPr>
        </p:sp>
        <p:sp>
          <p:nvSpPr>
            <p:cNvPr id="94" name="Freeform 100">
              <a:extLst>
                <a:ext uri="{FF2B5EF4-FFF2-40B4-BE49-F238E27FC236}">
                  <a16:creationId xmlns:a16="http://schemas.microsoft.com/office/drawing/2014/main" id="{F9FE19F1-47EE-463F-B348-6F0700BD0C1D}"/>
                </a:ext>
              </a:extLst>
            </p:cNvPr>
            <p:cNvSpPr/>
            <p:nvPr/>
          </p:nvSpPr>
          <p:spPr>
            <a:xfrm>
              <a:off x="1311979" y="1941965"/>
              <a:ext cx="137490" cy="64084"/>
            </a:xfrm>
            <a:custGeom>
              <a:avLst/>
              <a:gdLst/>
              <a:ahLst/>
              <a:cxnLst/>
              <a:rect l="l" t="t" r="r" b="b"/>
              <a:pathLst>
                <a:path w="137490" h="64084">
                  <a:moveTo>
                    <a:pt x="68745" y="0"/>
                  </a:moveTo>
                  <a:cubicBezTo>
                    <a:pt x="103124" y="0"/>
                    <a:pt x="137490" y="16027"/>
                    <a:pt x="137490" y="32042"/>
                  </a:cubicBezTo>
                  <a:cubicBezTo>
                    <a:pt x="137490" y="48069"/>
                    <a:pt x="103124" y="64084"/>
                    <a:pt x="68745" y="64084"/>
                  </a:cubicBezTo>
                  <a:cubicBezTo>
                    <a:pt x="34366" y="64084"/>
                    <a:pt x="0" y="48069"/>
                    <a:pt x="0" y="32042"/>
                  </a:cubicBezTo>
                  <a:cubicBezTo>
                    <a:pt x="0" y="16027"/>
                    <a:pt x="34366" y="0"/>
                    <a:pt x="68745" y="0"/>
                  </a:cubicBezTo>
                  <a:close/>
                </a:path>
              </a:pathLst>
            </a:custGeom>
            <a:grpFill/>
            <a:ln w="12700" cap="sq">
              <a:solidFill>
                <a:srgbClr val="FEFFFE"/>
              </a:solidFill>
            </a:ln>
          </p:spPr>
        </p:sp>
        <p:sp>
          <p:nvSpPr>
            <p:cNvPr id="95" name="Freeform 101">
              <a:extLst>
                <a:ext uri="{FF2B5EF4-FFF2-40B4-BE49-F238E27FC236}">
                  <a16:creationId xmlns:a16="http://schemas.microsoft.com/office/drawing/2014/main" id="{9C2BBF59-E9E7-4221-B1C7-827078D09406}"/>
                </a:ext>
              </a:extLst>
            </p:cNvPr>
            <p:cNvSpPr/>
            <p:nvPr/>
          </p:nvSpPr>
          <p:spPr>
            <a:xfrm>
              <a:off x="1312118" y="1941819"/>
              <a:ext cx="137211" cy="64376"/>
            </a:xfrm>
            <a:custGeom>
              <a:avLst/>
              <a:gdLst/>
              <a:ahLst/>
              <a:cxnLst/>
              <a:rect l="l" t="t" r="r" b="b"/>
              <a:pathLst>
                <a:path w="137211" h="64376">
                  <a:moveTo>
                    <a:pt x="68606" y="0"/>
                  </a:moveTo>
                  <a:cubicBezTo>
                    <a:pt x="102908" y="0"/>
                    <a:pt x="137211" y="16091"/>
                    <a:pt x="137211" y="32194"/>
                  </a:cubicBezTo>
                  <a:cubicBezTo>
                    <a:pt x="137211" y="48285"/>
                    <a:pt x="102908" y="64376"/>
                    <a:pt x="68606" y="64376"/>
                  </a:cubicBezTo>
                  <a:cubicBezTo>
                    <a:pt x="34303" y="64376"/>
                    <a:pt x="0" y="48285"/>
                    <a:pt x="0" y="32194"/>
                  </a:cubicBezTo>
                  <a:cubicBezTo>
                    <a:pt x="0" y="16091"/>
                    <a:pt x="34303" y="0"/>
                    <a:pt x="68606" y="0"/>
                  </a:cubicBezTo>
                </a:path>
              </a:pathLst>
            </a:custGeom>
            <a:grpFill/>
          </p:spPr>
        </p:sp>
        <p:sp>
          <p:nvSpPr>
            <p:cNvPr id="96" name="Freeform 102">
              <a:extLst>
                <a:ext uri="{FF2B5EF4-FFF2-40B4-BE49-F238E27FC236}">
                  <a16:creationId xmlns:a16="http://schemas.microsoft.com/office/drawing/2014/main" id="{7DD30324-D718-434A-BFDF-16CE2CF6EC21}"/>
                </a:ext>
              </a:extLst>
            </p:cNvPr>
            <p:cNvSpPr/>
            <p:nvPr/>
          </p:nvSpPr>
          <p:spPr>
            <a:xfrm>
              <a:off x="1312118" y="1941819"/>
              <a:ext cx="137211" cy="64376"/>
            </a:xfrm>
            <a:custGeom>
              <a:avLst/>
              <a:gdLst/>
              <a:ahLst/>
              <a:cxnLst/>
              <a:rect l="l" t="t" r="r" b="b"/>
              <a:pathLst>
                <a:path w="137211" h="64376">
                  <a:moveTo>
                    <a:pt x="68606" y="0"/>
                  </a:moveTo>
                  <a:cubicBezTo>
                    <a:pt x="102908" y="0"/>
                    <a:pt x="137211" y="16091"/>
                    <a:pt x="137211" y="32194"/>
                  </a:cubicBezTo>
                  <a:cubicBezTo>
                    <a:pt x="137211" y="48285"/>
                    <a:pt x="102908" y="64376"/>
                    <a:pt x="68606" y="64376"/>
                  </a:cubicBezTo>
                  <a:cubicBezTo>
                    <a:pt x="34303" y="64376"/>
                    <a:pt x="0" y="48285"/>
                    <a:pt x="0" y="32194"/>
                  </a:cubicBezTo>
                  <a:cubicBezTo>
                    <a:pt x="0" y="16091"/>
                    <a:pt x="34303" y="0"/>
                    <a:pt x="68606" y="0"/>
                  </a:cubicBezTo>
                  <a:close/>
                </a:path>
              </a:pathLst>
            </a:custGeom>
            <a:grpFill/>
            <a:ln w="12700" cap="sq">
              <a:solidFill>
                <a:srgbClr val="FEFFFE"/>
              </a:solidFill>
            </a:ln>
          </p:spPr>
        </p:sp>
        <p:sp>
          <p:nvSpPr>
            <p:cNvPr id="97" name="Freeform 103">
              <a:extLst>
                <a:ext uri="{FF2B5EF4-FFF2-40B4-BE49-F238E27FC236}">
                  <a16:creationId xmlns:a16="http://schemas.microsoft.com/office/drawing/2014/main" id="{7E3F0F4D-28DE-4D06-BB2A-0897BC6E20A5}"/>
                </a:ext>
              </a:extLst>
            </p:cNvPr>
            <p:cNvSpPr/>
            <p:nvPr/>
          </p:nvSpPr>
          <p:spPr>
            <a:xfrm>
              <a:off x="1306149" y="1928989"/>
              <a:ext cx="149149" cy="82728"/>
            </a:xfrm>
            <a:custGeom>
              <a:avLst/>
              <a:gdLst/>
              <a:ahLst/>
              <a:cxnLst/>
              <a:rect l="l" t="t" r="r" b="b"/>
              <a:pathLst>
                <a:path w="149149" h="82728">
                  <a:moveTo>
                    <a:pt x="74575" y="0"/>
                  </a:moveTo>
                  <a:cubicBezTo>
                    <a:pt x="111862" y="0"/>
                    <a:pt x="149149" y="20675"/>
                    <a:pt x="149149" y="41364"/>
                  </a:cubicBezTo>
                  <a:cubicBezTo>
                    <a:pt x="149149" y="62052"/>
                    <a:pt x="111862" y="82728"/>
                    <a:pt x="74575" y="82728"/>
                  </a:cubicBezTo>
                  <a:cubicBezTo>
                    <a:pt x="37288" y="82728"/>
                    <a:pt x="0" y="62052"/>
                    <a:pt x="0" y="41364"/>
                  </a:cubicBezTo>
                  <a:cubicBezTo>
                    <a:pt x="0" y="20675"/>
                    <a:pt x="37288" y="0"/>
                    <a:pt x="74575" y="0"/>
                  </a:cubicBezTo>
                </a:path>
              </a:pathLst>
            </a:custGeom>
            <a:grpFill/>
          </p:spPr>
        </p:sp>
        <p:sp>
          <p:nvSpPr>
            <p:cNvPr id="98" name="Freeform 104">
              <a:extLst>
                <a:ext uri="{FF2B5EF4-FFF2-40B4-BE49-F238E27FC236}">
                  <a16:creationId xmlns:a16="http://schemas.microsoft.com/office/drawing/2014/main" id="{B3C446CC-5B9D-418F-86ED-987FAF53CE33}"/>
                </a:ext>
              </a:extLst>
            </p:cNvPr>
            <p:cNvSpPr/>
            <p:nvPr/>
          </p:nvSpPr>
          <p:spPr>
            <a:xfrm>
              <a:off x="1306149" y="1928989"/>
              <a:ext cx="149149" cy="82728"/>
            </a:xfrm>
            <a:custGeom>
              <a:avLst/>
              <a:gdLst/>
              <a:ahLst/>
              <a:cxnLst/>
              <a:rect l="l" t="t" r="r" b="b"/>
              <a:pathLst>
                <a:path w="149149" h="82728">
                  <a:moveTo>
                    <a:pt x="74575" y="0"/>
                  </a:moveTo>
                  <a:cubicBezTo>
                    <a:pt x="111862" y="0"/>
                    <a:pt x="149149" y="20675"/>
                    <a:pt x="149149" y="41364"/>
                  </a:cubicBezTo>
                  <a:cubicBezTo>
                    <a:pt x="149149" y="62052"/>
                    <a:pt x="111862" y="82728"/>
                    <a:pt x="74575" y="82728"/>
                  </a:cubicBezTo>
                  <a:cubicBezTo>
                    <a:pt x="37288" y="82728"/>
                    <a:pt x="0" y="62052"/>
                    <a:pt x="0" y="41364"/>
                  </a:cubicBezTo>
                  <a:cubicBezTo>
                    <a:pt x="0" y="20675"/>
                    <a:pt x="37288" y="0"/>
                    <a:pt x="74575" y="0"/>
                  </a:cubicBezTo>
                  <a:close/>
                </a:path>
              </a:pathLst>
            </a:custGeom>
            <a:grpFill/>
            <a:ln w="12700" cap="sq">
              <a:solidFill>
                <a:srgbClr val="FEFFFE"/>
              </a:solidFill>
            </a:ln>
          </p:spPr>
        </p:sp>
        <p:sp>
          <p:nvSpPr>
            <p:cNvPr id="99" name="Freeform 105">
              <a:extLst>
                <a:ext uri="{FF2B5EF4-FFF2-40B4-BE49-F238E27FC236}">
                  <a16:creationId xmlns:a16="http://schemas.microsoft.com/office/drawing/2014/main" id="{78D4E61B-3E9B-4626-8D10-01F5565C4283}"/>
                </a:ext>
              </a:extLst>
            </p:cNvPr>
            <p:cNvSpPr/>
            <p:nvPr/>
          </p:nvSpPr>
          <p:spPr>
            <a:xfrm>
              <a:off x="1306289" y="1928842"/>
              <a:ext cx="148869" cy="83020"/>
            </a:xfrm>
            <a:custGeom>
              <a:avLst/>
              <a:gdLst/>
              <a:ahLst/>
              <a:cxnLst/>
              <a:rect l="l" t="t" r="r" b="b"/>
              <a:pathLst>
                <a:path w="148869" h="83020">
                  <a:moveTo>
                    <a:pt x="74435" y="0"/>
                  </a:moveTo>
                  <a:cubicBezTo>
                    <a:pt x="111646" y="0"/>
                    <a:pt x="148869" y="20751"/>
                    <a:pt x="148869" y="41516"/>
                  </a:cubicBezTo>
                  <a:cubicBezTo>
                    <a:pt x="148869" y="62267"/>
                    <a:pt x="111646" y="83019"/>
                    <a:pt x="74435" y="83019"/>
                  </a:cubicBezTo>
                  <a:cubicBezTo>
                    <a:pt x="37224" y="83019"/>
                    <a:pt x="0" y="62267"/>
                    <a:pt x="0" y="41516"/>
                  </a:cubicBezTo>
                  <a:cubicBezTo>
                    <a:pt x="0" y="20751"/>
                    <a:pt x="37224" y="0"/>
                    <a:pt x="74435" y="0"/>
                  </a:cubicBezTo>
                </a:path>
              </a:pathLst>
            </a:custGeom>
            <a:grpFill/>
          </p:spPr>
        </p:sp>
        <p:sp>
          <p:nvSpPr>
            <p:cNvPr id="100" name="Freeform 106">
              <a:extLst>
                <a:ext uri="{FF2B5EF4-FFF2-40B4-BE49-F238E27FC236}">
                  <a16:creationId xmlns:a16="http://schemas.microsoft.com/office/drawing/2014/main" id="{6B5382D2-6BD2-42F9-A7AB-B7D5940B8906}"/>
                </a:ext>
              </a:extLst>
            </p:cNvPr>
            <p:cNvSpPr/>
            <p:nvPr/>
          </p:nvSpPr>
          <p:spPr>
            <a:xfrm>
              <a:off x="1306289" y="1928842"/>
              <a:ext cx="148869" cy="83020"/>
            </a:xfrm>
            <a:custGeom>
              <a:avLst/>
              <a:gdLst/>
              <a:ahLst/>
              <a:cxnLst/>
              <a:rect l="l" t="t" r="r" b="b"/>
              <a:pathLst>
                <a:path w="148869" h="83020">
                  <a:moveTo>
                    <a:pt x="74435" y="0"/>
                  </a:moveTo>
                  <a:cubicBezTo>
                    <a:pt x="111646" y="0"/>
                    <a:pt x="148869" y="20751"/>
                    <a:pt x="148869" y="41516"/>
                  </a:cubicBezTo>
                  <a:cubicBezTo>
                    <a:pt x="148869" y="62267"/>
                    <a:pt x="111646" y="83019"/>
                    <a:pt x="74435" y="83019"/>
                  </a:cubicBezTo>
                  <a:cubicBezTo>
                    <a:pt x="37224" y="83019"/>
                    <a:pt x="0" y="62267"/>
                    <a:pt x="0" y="41516"/>
                  </a:cubicBezTo>
                  <a:cubicBezTo>
                    <a:pt x="0" y="20751"/>
                    <a:pt x="37224" y="0"/>
                    <a:pt x="74435" y="0"/>
                  </a:cubicBezTo>
                  <a:close/>
                </a:path>
              </a:pathLst>
            </a:custGeom>
            <a:grpFill/>
            <a:ln w="12700" cap="sq">
              <a:solidFill>
                <a:srgbClr val="FEFFFE"/>
              </a:solidFill>
            </a:ln>
          </p:spPr>
        </p:sp>
        <p:sp>
          <p:nvSpPr>
            <p:cNvPr id="101" name="Freeform 107">
              <a:extLst>
                <a:ext uri="{FF2B5EF4-FFF2-40B4-BE49-F238E27FC236}">
                  <a16:creationId xmlns:a16="http://schemas.microsoft.com/office/drawing/2014/main" id="{AC9C0947-FBE6-45C7-8A33-DE5A0D521776}"/>
                </a:ext>
              </a:extLst>
            </p:cNvPr>
            <p:cNvSpPr/>
            <p:nvPr/>
          </p:nvSpPr>
          <p:spPr>
            <a:xfrm>
              <a:off x="1311979" y="1920670"/>
              <a:ext cx="137490" cy="64084"/>
            </a:xfrm>
            <a:custGeom>
              <a:avLst/>
              <a:gdLst/>
              <a:ahLst/>
              <a:cxnLst/>
              <a:rect l="l" t="t" r="r" b="b"/>
              <a:pathLst>
                <a:path w="137490" h="64084">
                  <a:moveTo>
                    <a:pt x="68745" y="0"/>
                  </a:moveTo>
                  <a:cubicBezTo>
                    <a:pt x="103124" y="0"/>
                    <a:pt x="137490" y="16028"/>
                    <a:pt x="137490" y="32043"/>
                  </a:cubicBezTo>
                  <a:cubicBezTo>
                    <a:pt x="137490" y="48070"/>
                    <a:pt x="103124" y="64084"/>
                    <a:pt x="68745" y="64084"/>
                  </a:cubicBezTo>
                  <a:cubicBezTo>
                    <a:pt x="34366" y="64084"/>
                    <a:pt x="0" y="48070"/>
                    <a:pt x="0" y="32043"/>
                  </a:cubicBezTo>
                  <a:cubicBezTo>
                    <a:pt x="0" y="16028"/>
                    <a:pt x="34366" y="0"/>
                    <a:pt x="68745" y="0"/>
                  </a:cubicBezTo>
                </a:path>
              </a:pathLst>
            </a:custGeom>
            <a:grpFill/>
          </p:spPr>
        </p:sp>
        <p:sp>
          <p:nvSpPr>
            <p:cNvPr id="102" name="Freeform 108">
              <a:extLst>
                <a:ext uri="{FF2B5EF4-FFF2-40B4-BE49-F238E27FC236}">
                  <a16:creationId xmlns:a16="http://schemas.microsoft.com/office/drawing/2014/main" id="{D15E27CD-8B07-4208-80AD-C3FC6F2A3B30}"/>
                </a:ext>
              </a:extLst>
            </p:cNvPr>
            <p:cNvSpPr/>
            <p:nvPr/>
          </p:nvSpPr>
          <p:spPr>
            <a:xfrm>
              <a:off x="1311979" y="1920670"/>
              <a:ext cx="137490" cy="64084"/>
            </a:xfrm>
            <a:custGeom>
              <a:avLst/>
              <a:gdLst/>
              <a:ahLst/>
              <a:cxnLst/>
              <a:rect l="l" t="t" r="r" b="b"/>
              <a:pathLst>
                <a:path w="137490" h="64084">
                  <a:moveTo>
                    <a:pt x="68745" y="0"/>
                  </a:moveTo>
                  <a:cubicBezTo>
                    <a:pt x="103124" y="0"/>
                    <a:pt x="137490" y="16028"/>
                    <a:pt x="137490" y="32043"/>
                  </a:cubicBezTo>
                  <a:cubicBezTo>
                    <a:pt x="137490" y="48070"/>
                    <a:pt x="103124" y="64084"/>
                    <a:pt x="68745" y="64084"/>
                  </a:cubicBezTo>
                  <a:cubicBezTo>
                    <a:pt x="34366" y="64084"/>
                    <a:pt x="0" y="48070"/>
                    <a:pt x="0" y="32043"/>
                  </a:cubicBezTo>
                  <a:cubicBezTo>
                    <a:pt x="0" y="16028"/>
                    <a:pt x="34366" y="0"/>
                    <a:pt x="68745" y="0"/>
                  </a:cubicBezTo>
                  <a:close/>
                </a:path>
              </a:pathLst>
            </a:custGeom>
            <a:grpFill/>
            <a:ln w="12700" cap="sq">
              <a:solidFill>
                <a:srgbClr val="FEFFFE"/>
              </a:solidFill>
            </a:ln>
          </p:spPr>
        </p:sp>
        <p:sp>
          <p:nvSpPr>
            <p:cNvPr id="103" name="Freeform 109">
              <a:extLst>
                <a:ext uri="{FF2B5EF4-FFF2-40B4-BE49-F238E27FC236}">
                  <a16:creationId xmlns:a16="http://schemas.microsoft.com/office/drawing/2014/main" id="{028D3F10-A111-4E1C-8A27-3F8A0868EB45}"/>
                </a:ext>
              </a:extLst>
            </p:cNvPr>
            <p:cNvSpPr/>
            <p:nvPr/>
          </p:nvSpPr>
          <p:spPr>
            <a:xfrm>
              <a:off x="1312118" y="1920525"/>
              <a:ext cx="137211" cy="64376"/>
            </a:xfrm>
            <a:custGeom>
              <a:avLst/>
              <a:gdLst/>
              <a:ahLst/>
              <a:cxnLst/>
              <a:rect l="l" t="t" r="r" b="b"/>
              <a:pathLst>
                <a:path w="137211" h="64376">
                  <a:moveTo>
                    <a:pt x="68606" y="0"/>
                  </a:moveTo>
                  <a:cubicBezTo>
                    <a:pt x="102908" y="0"/>
                    <a:pt x="137211" y="16091"/>
                    <a:pt x="137211" y="32194"/>
                  </a:cubicBezTo>
                  <a:cubicBezTo>
                    <a:pt x="137211" y="48285"/>
                    <a:pt x="102908" y="64376"/>
                    <a:pt x="68606" y="64376"/>
                  </a:cubicBezTo>
                  <a:cubicBezTo>
                    <a:pt x="34303" y="64376"/>
                    <a:pt x="0" y="48285"/>
                    <a:pt x="0" y="32194"/>
                  </a:cubicBezTo>
                  <a:cubicBezTo>
                    <a:pt x="0" y="16091"/>
                    <a:pt x="34303" y="0"/>
                    <a:pt x="68606" y="0"/>
                  </a:cubicBezTo>
                </a:path>
              </a:pathLst>
            </a:custGeom>
            <a:grpFill/>
          </p:spPr>
        </p:sp>
        <p:sp>
          <p:nvSpPr>
            <p:cNvPr id="104" name="Freeform 110">
              <a:extLst>
                <a:ext uri="{FF2B5EF4-FFF2-40B4-BE49-F238E27FC236}">
                  <a16:creationId xmlns:a16="http://schemas.microsoft.com/office/drawing/2014/main" id="{D669B0A6-5DF8-4B49-A93D-D9142E6997A5}"/>
                </a:ext>
              </a:extLst>
            </p:cNvPr>
            <p:cNvSpPr/>
            <p:nvPr/>
          </p:nvSpPr>
          <p:spPr>
            <a:xfrm>
              <a:off x="1312118" y="1920525"/>
              <a:ext cx="137211" cy="64376"/>
            </a:xfrm>
            <a:custGeom>
              <a:avLst/>
              <a:gdLst/>
              <a:ahLst/>
              <a:cxnLst/>
              <a:rect l="l" t="t" r="r" b="b"/>
              <a:pathLst>
                <a:path w="137211" h="64376">
                  <a:moveTo>
                    <a:pt x="68606" y="0"/>
                  </a:moveTo>
                  <a:cubicBezTo>
                    <a:pt x="102908" y="0"/>
                    <a:pt x="137211" y="16091"/>
                    <a:pt x="137211" y="32194"/>
                  </a:cubicBezTo>
                  <a:cubicBezTo>
                    <a:pt x="137211" y="48285"/>
                    <a:pt x="102908" y="64376"/>
                    <a:pt x="68606" y="64376"/>
                  </a:cubicBezTo>
                  <a:cubicBezTo>
                    <a:pt x="34303" y="64376"/>
                    <a:pt x="0" y="48285"/>
                    <a:pt x="0" y="32194"/>
                  </a:cubicBezTo>
                  <a:cubicBezTo>
                    <a:pt x="0" y="16091"/>
                    <a:pt x="34303" y="0"/>
                    <a:pt x="68606" y="0"/>
                  </a:cubicBezTo>
                  <a:close/>
                </a:path>
              </a:pathLst>
            </a:custGeom>
            <a:grpFill/>
            <a:ln w="12700" cap="sq">
              <a:solidFill>
                <a:srgbClr val="FEFFFE"/>
              </a:solidFill>
            </a:ln>
          </p:spPr>
        </p:sp>
        <p:sp>
          <p:nvSpPr>
            <p:cNvPr id="105" name="Freeform 111">
              <a:extLst>
                <a:ext uri="{FF2B5EF4-FFF2-40B4-BE49-F238E27FC236}">
                  <a16:creationId xmlns:a16="http://schemas.microsoft.com/office/drawing/2014/main" id="{D7C222E1-83D4-4DE5-9F8B-098A69844451}"/>
                </a:ext>
              </a:extLst>
            </p:cNvPr>
            <p:cNvSpPr/>
            <p:nvPr/>
          </p:nvSpPr>
          <p:spPr>
            <a:xfrm>
              <a:off x="1306149" y="1907692"/>
              <a:ext cx="149149" cy="82728"/>
            </a:xfrm>
            <a:custGeom>
              <a:avLst/>
              <a:gdLst/>
              <a:ahLst/>
              <a:cxnLst/>
              <a:rect l="l" t="t" r="r" b="b"/>
              <a:pathLst>
                <a:path w="149149" h="82728">
                  <a:moveTo>
                    <a:pt x="74575" y="0"/>
                  </a:moveTo>
                  <a:cubicBezTo>
                    <a:pt x="111862" y="0"/>
                    <a:pt x="149149" y="20689"/>
                    <a:pt x="149149" y="41364"/>
                  </a:cubicBezTo>
                  <a:cubicBezTo>
                    <a:pt x="149149" y="62052"/>
                    <a:pt x="111862" y="82728"/>
                    <a:pt x="74575" y="82728"/>
                  </a:cubicBezTo>
                  <a:cubicBezTo>
                    <a:pt x="37288" y="82728"/>
                    <a:pt x="0" y="62052"/>
                    <a:pt x="0" y="41364"/>
                  </a:cubicBezTo>
                  <a:cubicBezTo>
                    <a:pt x="0" y="20689"/>
                    <a:pt x="37288" y="0"/>
                    <a:pt x="74575" y="0"/>
                  </a:cubicBezTo>
                </a:path>
              </a:pathLst>
            </a:custGeom>
            <a:grpFill/>
          </p:spPr>
        </p:sp>
        <p:sp>
          <p:nvSpPr>
            <p:cNvPr id="106" name="Freeform 112">
              <a:extLst>
                <a:ext uri="{FF2B5EF4-FFF2-40B4-BE49-F238E27FC236}">
                  <a16:creationId xmlns:a16="http://schemas.microsoft.com/office/drawing/2014/main" id="{7BB0EAF2-4900-499B-BFCC-809FD579678F}"/>
                </a:ext>
              </a:extLst>
            </p:cNvPr>
            <p:cNvSpPr/>
            <p:nvPr/>
          </p:nvSpPr>
          <p:spPr>
            <a:xfrm>
              <a:off x="1306149" y="1907692"/>
              <a:ext cx="149149" cy="82728"/>
            </a:xfrm>
            <a:custGeom>
              <a:avLst/>
              <a:gdLst/>
              <a:ahLst/>
              <a:cxnLst/>
              <a:rect l="l" t="t" r="r" b="b"/>
              <a:pathLst>
                <a:path w="149149" h="82728">
                  <a:moveTo>
                    <a:pt x="74575" y="0"/>
                  </a:moveTo>
                  <a:cubicBezTo>
                    <a:pt x="111862" y="0"/>
                    <a:pt x="149149" y="20689"/>
                    <a:pt x="149149" y="41364"/>
                  </a:cubicBezTo>
                  <a:cubicBezTo>
                    <a:pt x="149149" y="62052"/>
                    <a:pt x="111862" y="82728"/>
                    <a:pt x="74575" y="82728"/>
                  </a:cubicBezTo>
                  <a:cubicBezTo>
                    <a:pt x="37288" y="82728"/>
                    <a:pt x="0" y="62052"/>
                    <a:pt x="0" y="41364"/>
                  </a:cubicBezTo>
                  <a:cubicBezTo>
                    <a:pt x="0" y="20689"/>
                    <a:pt x="37288" y="0"/>
                    <a:pt x="74575" y="0"/>
                  </a:cubicBezTo>
                  <a:close/>
                </a:path>
              </a:pathLst>
            </a:custGeom>
            <a:grpFill/>
            <a:ln w="12700" cap="sq">
              <a:solidFill>
                <a:srgbClr val="FEFFFE"/>
              </a:solidFill>
            </a:ln>
          </p:spPr>
        </p:sp>
        <p:sp>
          <p:nvSpPr>
            <p:cNvPr id="107" name="Freeform 113">
              <a:extLst>
                <a:ext uri="{FF2B5EF4-FFF2-40B4-BE49-F238E27FC236}">
                  <a16:creationId xmlns:a16="http://schemas.microsoft.com/office/drawing/2014/main" id="{AFA91341-347B-4FB1-AD4F-003C1670FAE8}"/>
                </a:ext>
              </a:extLst>
            </p:cNvPr>
            <p:cNvSpPr/>
            <p:nvPr/>
          </p:nvSpPr>
          <p:spPr>
            <a:xfrm>
              <a:off x="1306289" y="1907549"/>
              <a:ext cx="148869" cy="83020"/>
            </a:xfrm>
            <a:custGeom>
              <a:avLst/>
              <a:gdLst/>
              <a:ahLst/>
              <a:cxnLst/>
              <a:rect l="l" t="t" r="r" b="b"/>
              <a:pathLst>
                <a:path w="148869" h="83020">
                  <a:moveTo>
                    <a:pt x="74435" y="0"/>
                  </a:moveTo>
                  <a:cubicBezTo>
                    <a:pt x="111646" y="0"/>
                    <a:pt x="148869" y="20752"/>
                    <a:pt x="148869" y="41504"/>
                  </a:cubicBezTo>
                  <a:cubicBezTo>
                    <a:pt x="148869" y="62268"/>
                    <a:pt x="111646" y="83020"/>
                    <a:pt x="74435" y="83020"/>
                  </a:cubicBezTo>
                  <a:cubicBezTo>
                    <a:pt x="37224" y="83020"/>
                    <a:pt x="0" y="62268"/>
                    <a:pt x="0" y="41504"/>
                  </a:cubicBezTo>
                  <a:cubicBezTo>
                    <a:pt x="0" y="20752"/>
                    <a:pt x="37224" y="0"/>
                    <a:pt x="74435" y="0"/>
                  </a:cubicBezTo>
                </a:path>
              </a:pathLst>
            </a:custGeom>
            <a:grpFill/>
          </p:spPr>
        </p:sp>
        <p:sp>
          <p:nvSpPr>
            <p:cNvPr id="108" name="Freeform 114">
              <a:extLst>
                <a:ext uri="{FF2B5EF4-FFF2-40B4-BE49-F238E27FC236}">
                  <a16:creationId xmlns:a16="http://schemas.microsoft.com/office/drawing/2014/main" id="{43B3F1CE-B98F-4651-A474-8A523BEEBEBD}"/>
                </a:ext>
              </a:extLst>
            </p:cNvPr>
            <p:cNvSpPr/>
            <p:nvPr/>
          </p:nvSpPr>
          <p:spPr>
            <a:xfrm>
              <a:off x="1306289" y="1907549"/>
              <a:ext cx="148869" cy="83020"/>
            </a:xfrm>
            <a:custGeom>
              <a:avLst/>
              <a:gdLst/>
              <a:ahLst/>
              <a:cxnLst/>
              <a:rect l="l" t="t" r="r" b="b"/>
              <a:pathLst>
                <a:path w="148869" h="83020">
                  <a:moveTo>
                    <a:pt x="74435" y="0"/>
                  </a:moveTo>
                  <a:cubicBezTo>
                    <a:pt x="111646" y="0"/>
                    <a:pt x="148869" y="20752"/>
                    <a:pt x="148869" y="41504"/>
                  </a:cubicBezTo>
                  <a:cubicBezTo>
                    <a:pt x="148869" y="62268"/>
                    <a:pt x="111646" y="83020"/>
                    <a:pt x="74435" y="83020"/>
                  </a:cubicBezTo>
                  <a:cubicBezTo>
                    <a:pt x="37224" y="83020"/>
                    <a:pt x="0" y="62268"/>
                    <a:pt x="0" y="41504"/>
                  </a:cubicBezTo>
                  <a:cubicBezTo>
                    <a:pt x="0" y="20752"/>
                    <a:pt x="37224" y="0"/>
                    <a:pt x="74435" y="0"/>
                  </a:cubicBezTo>
                  <a:close/>
                </a:path>
              </a:pathLst>
            </a:custGeom>
            <a:grpFill/>
            <a:ln w="12700" cap="sq">
              <a:solidFill>
                <a:srgbClr val="FEFFFE"/>
              </a:solidFill>
            </a:ln>
          </p:spPr>
        </p:sp>
        <p:sp>
          <p:nvSpPr>
            <p:cNvPr id="109" name="Freeform 115">
              <a:extLst>
                <a:ext uri="{FF2B5EF4-FFF2-40B4-BE49-F238E27FC236}">
                  <a16:creationId xmlns:a16="http://schemas.microsoft.com/office/drawing/2014/main" id="{6190A6E9-41CB-4F9D-B353-BAFF2829411A}"/>
                </a:ext>
              </a:extLst>
            </p:cNvPr>
            <p:cNvSpPr/>
            <p:nvPr/>
          </p:nvSpPr>
          <p:spPr>
            <a:xfrm>
              <a:off x="1311979" y="1899378"/>
              <a:ext cx="137490" cy="64084"/>
            </a:xfrm>
            <a:custGeom>
              <a:avLst/>
              <a:gdLst/>
              <a:ahLst/>
              <a:cxnLst/>
              <a:rect l="l" t="t" r="r" b="b"/>
              <a:pathLst>
                <a:path w="137490" h="64084">
                  <a:moveTo>
                    <a:pt x="68745" y="0"/>
                  </a:moveTo>
                  <a:cubicBezTo>
                    <a:pt x="103124" y="0"/>
                    <a:pt x="137490" y="16027"/>
                    <a:pt x="137490" y="32042"/>
                  </a:cubicBezTo>
                  <a:cubicBezTo>
                    <a:pt x="137490" y="48069"/>
                    <a:pt x="103124" y="64084"/>
                    <a:pt x="68745" y="64084"/>
                  </a:cubicBezTo>
                  <a:cubicBezTo>
                    <a:pt x="34366" y="64084"/>
                    <a:pt x="0" y="48069"/>
                    <a:pt x="0" y="32042"/>
                  </a:cubicBezTo>
                  <a:cubicBezTo>
                    <a:pt x="0" y="16027"/>
                    <a:pt x="34366" y="0"/>
                    <a:pt x="68745" y="0"/>
                  </a:cubicBezTo>
                </a:path>
              </a:pathLst>
            </a:custGeom>
            <a:grpFill/>
          </p:spPr>
        </p:sp>
        <p:sp>
          <p:nvSpPr>
            <p:cNvPr id="110" name="Freeform 116">
              <a:extLst>
                <a:ext uri="{FF2B5EF4-FFF2-40B4-BE49-F238E27FC236}">
                  <a16:creationId xmlns:a16="http://schemas.microsoft.com/office/drawing/2014/main" id="{DE808A2A-F9DB-4650-A711-4A5CDBCDA44F}"/>
                </a:ext>
              </a:extLst>
            </p:cNvPr>
            <p:cNvSpPr/>
            <p:nvPr/>
          </p:nvSpPr>
          <p:spPr>
            <a:xfrm>
              <a:off x="1311979" y="1899378"/>
              <a:ext cx="137490" cy="64084"/>
            </a:xfrm>
            <a:custGeom>
              <a:avLst/>
              <a:gdLst/>
              <a:ahLst/>
              <a:cxnLst/>
              <a:rect l="l" t="t" r="r" b="b"/>
              <a:pathLst>
                <a:path w="137490" h="64084">
                  <a:moveTo>
                    <a:pt x="68745" y="0"/>
                  </a:moveTo>
                  <a:cubicBezTo>
                    <a:pt x="103124" y="0"/>
                    <a:pt x="137490" y="16027"/>
                    <a:pt x="137490" y="32042"/>
                  </a:cubicBezTo>
                  <a:cubicBezTo>
                    <a:pt x="137490" y="48069"/>
                    <a:pt x="103124" y="64084"/>
                    <a:pt x="68745" y="64084"/>
                  </a:cubicBezTo>
                  <a:cubicBezTo>
                    <a:pt x="34366" y="64084"/>
                    <a:pt x="0" y="48069"/>
                    <a:pt x="0" y="32042"/>
                  </a:cubicBezTo>
                  <a:cubicBezTo>
                    <a:pt x="0" y="16027"/>
                    <a:pt x="34366" y="0"/>
                    <a:pt x="68745" y="0"/>
                  </a:cubicBezTo>
                  <a:close/>
                </a:path>
              </a:pathLst>
            </a:custGeom>
            <a:grpFill/>
            <a:ln w="12700" cap="sq">
              <a:solidFill>
                <a:srgbClr val="FEFFFE"/>
              </a:solidFill>
            </a:ln>
          </p:spPr>
        </p:sp>
        <p:sp>
          <p:nvSpPr>
            <p:cNvPr id="111" name="Freeform 117">
              <a:extLst>
                <a:ext uri="{FF2B5EF4-FFF2-40B4-BE49-F238E27FC236}">
                  <a16:creationId xmlns:a16="http://schemas.microsoft.com/office/drawing/2014/main" id="{3B60000A-629B-48A3-A447-61F03589CB8D}"/>
                </a:ext>
              </a:extLst>
            </p:cNvPr>
            <p:cNvSpPr/>
            <p:nvPr/>
          </p:nvSpPr>
          <p:spPr>
            <a:xfrm>
              <a:off x="1312118" y="1899230"/>
              <a:ext cx="137211" cy="64376"/>
            </a:xfrm>
            <a:custGeom>
              <a:avLst/>
              <a:gdLst/>
              <a:ahLst/>
              <a:cxnLst/>
              <a:rect l="l" t="t" r="r" b="b"/>
              <a:pathLst>
                <a:path w="137211" h="64376">
                  <a:moveTo>
                    <a:pt x="68606" y="0"/>
                  </a:moveTo>
                  <a:cubicBezTo>
                    <a:pt x="102908" y="0"/>
                    <a:pt x="137211" y="16091"/>
                    <a:pt x="137211" y="32195"/>
                  </a:cubicBezTo>
                  <a:cubicBezTo>
                    <a:pt x="137211" y="48286"/>
                    <a:pt x="102908" y="64377"/>
                    <a:pt x="68606" y="64377"/>
                  </a:cubicBezTo>
                  <a:cubicBezTo>
                    <a:pt x="34303" y="64377"/>
                    <a:pt x="0" y="48286"/>
                    <a:pt x="0" y="32195"/>
                  </a:cubicBezTo>
                  <a:cubicBezTo>
                    <a:pt x="0" y="16091"/>
                    <a:pt x="34303" y="0"/>
                    <a:pt x="68606" y="0"/>
                  </a:cubicBezTo>
                </a:path>
              </a:pathLst>
            </a:custGeom>
            <a:grpFill/>
          </p:spPr>
        </p:sp>
        <p:sp>
          <p:nvSpPr>
            <p:cNvPr id="112" name="Freeform 118">
              <a:extLst>
                <a:ext uri="{FF2B5EF4-FFF2-40B4-BE49-F238E27FC236}">
                  <a16:creationId xmlns:a16="http://schemas.microsoft.com/office/drawing/2014/main" id="{A4B68E48-DB4A-483D-8671-4A7B4DE21D15}"/>
                </a:ext>
              </a:extLst>
            </p:cNvPr>
            <p:cNvSpPr/>
            <p:nvPr/>
          </p:nvSpPr>
          <p:spPr>
            <a:xfrm>
              <a:off x="1312118" y="1899230"/>
              <a:ext cx="137211" cy="64376"/>
            </a:xfrm>
            <a:custGeom>
              <a:avLst/>
              <a:gdLst/>
              <a:ahLst/>
              <a:cxnLst/>
              <a:rect l="l" t="t" r="r" b="b"/>
              <a:pathLst>
                <a:path w="137211" h="64376">
                  <a:moveTo>
                    <a:pt x="68606" y="0"/>
                  </a:moveTo>
                  <a:cubicBezTo>
                    <a:pt x="102908" y="0"/>
                    <a:pt x="137211" y="16091"/>
                    <a:pt x="137211" y="32195"/>
                  </a:cubicBezTo>
                  <a:cubicBezTo>
                    <a:pt x="137211" y="48286"/>
                    <a:pt x="102908" y="64377"/>
                    <a:pt x="68606" y="64377"/>
                  </a:cubicBezTo>
                  <a:cubicBezTo>
                    <a:pt x="34303" y="64377"/>
                    <a:pt x="0" y="48286"/>
                    <a:pt x="0" y="32195"/>
                  </a:cubicBezTo>
                  <a:cubicBezTo>
                    <a:pt x="0" y="16091"/>
                    <a:pt x="34303" y="0"/>
                    <a:pt x="68606" y="0"/>
                  </a:cubicBezTo>
                  <a:close/>
                </a:path>
              </a:pathLst>
            </a:custGeom>
            <a:grpFill/>
            <a:ln w="12700" cap="sq">
              <a:solidFill>
                <a:srgbClr val="FEFFFE"/>
              </a:solidFill>
            </a:ln>
          </p:spPr>
        </p:sp>
        <p:sp>
          <p:nvSpPr>
            <p:cNvPr id="113" name="Freeform 119">
              <a:extLst>
                <a:ext uri="{FF2B5EF4-FFF2-40B4-BE49-F238E27FC236}">
                  <a16:creationId xmlns:a16="http://schemas.microsoft.com/office/drawing/2014/main" id="{DC03D49D-E8CD-4F3A-AC75-0AFBEB8B8D7F}"/>
                </a:ext>
              </a:extLst>
            </p:cNvPr>
            <p:cNvSpPr/>
            <p:nvPr/>
          </p:nvSpPr>
          <p:spPr>
            <a:xfrm>
              <a:off x="1306149" y="1886397"/>
              <a:ext cx="149149" cy="82728"/>
            </a:xfrm>
            <a:custGeom>
              <a:avLst/>
              <a:gdLst/>
              <a:ahLst/>
              <a:cxnLst/>
              <a:rect l="l" t="t" r="r" b="b"/>
              <a:pathLst>
                <a:path w="149149" h="82728">
                  <a:moveTo>
                    <a:pt x="74575" y="0"/>
                  </a:moveTo>
                  <a:cubicBezTo>
                    <a:pt x="111862" y="0"/>
                    <a:pt x="149149" y="20688"/>
                    <a:pt x="149149" y="41364"/>
                  </a:cubicBezTo>
                  <a:cubicBezTo>
                    <a:pt x="149149" y="62052"/>
                    <a:pt x="111862" y="82728"/>
                    <a:pt x="74575" y="82728"/>
                  </a:cubicBezTo>
                  <a:cubicBezTo>
                    <a:pt x="37288" y="82728"/>
                    <a:pt x="0" y="62052"/>
                    <a:pt x="0" y="41364"/>
                  </a:cubicBezTo>
                  <a:cubicBezTo>
                    <a:pt x="0" y="20688"/>
                    <a:pt x="37288" y="0"/>
                    <a:pt x="74575" y="0"/>
                  </a:cubicBezTo>
                </a:path>
              </a:pathLst>
            </a:custGeom>
            <a:grpFill/>
          </p:spPr>
        </p:sp>
        <p:sp>
          <p:nvSpPr>
            <p:cNvPr id="114" name="Freeform 120">
              <a:extLst>
                <a:ext uri="{FF2B5EF4-FFF2-40B4-BE49-F238E27FC236}">
                  <a16:creationId xmlns:a16="http://schemas.microsoft.com/office/drawing/2014/main" id="{6C085C07-6A3F-46DA-B69A-C42DA38032F0}"/>
                </a:ext>
              </a:extLst>
            </p:cNvPr>
            <p:cNvSpPr/>
            <p:nvPr/>
          </p:nvSpPr>
          <p:spPr>
            <a:xfrm>
              <a:off x="1306149" y="1886397"/>
              <a:ext cx="149149" cy="82728"/>
            </a:xfrm>
            <a:custGeom>
              <a:avLst/>
              <a:gdLst/>
              <a:ahLst/>
              <a:cxnLst/>
              <a:rect l="l" t="t" r="r" b="b"/>
              <a:pathLst>
                <a:path w="149149" h="82728">
                  <a:moveTo>
                    <a:pt x="74575" y="0"/>
                  </a:moveTo>
                  <a:cubicBezTo>
                    <a:pt x="111862" y="0"/>
                    <a:pt x="149149" y="20688"/>
                    <a:pt x="149149" y="41364"/>
                  </a:cubicBezTo>
                  <a:cubicBezTo>
                    <a:pt x="149149" y="62052"/>
                    <a:pt x="111862" y="82728"/>
                    <a:pt x="74575" y="82728"/>
                  </a:cubicBezTo>
                  <a:cubicBezTo>
                    <a:pt x="37288" y="82728"/>
                    <a:pt x="0" y="62052"/>
                    <a:pt x="0" y="41364"/>
                  </a:cubicBezTo>
                  <a:cubicBezTo>
                    <a:pt x="0" y="20688"/>
                    <a:pt x="37288" y="0"/>
                    <a:pt x="74575" y="0"/>
                  </a:cubicBezTo>
                  <a:close/>
                </a:path>
              </a:pathLst>
            </a:custGeom>
            <a:grpFill/>
            <a:ln w="12700" cap="sq">
              <a:solidFill>
                <a:srgbClr val="FEFFFE"/>
              </a:solidFill>
            </a:ln>
          </p:spPr>
        </p:sp>
        <p:sp>
          <p:nvSpPr>
            <p:cNvPr id="115" name="Freeform 121">
              <a:extLst>
                <a:ext uri="{FF2B5EF4-FFF2-40B4-BE49-F238E27FC236}">
                  <a16:creationId xmlns:a16="http://schemas.microsoft.com/office/drawing/2014/main" id="{7A387D88-5083-41D8-8FC7-1B234090A7B1}"/>
                </a:ext>
              </a:extLst>
            </p:cNvPr>
            <p:cNvSpPr/>
            <p:nvPr/>
          </p:nvSpPr>
          <p:spPr>
            <a:xfrm>
              <a:off x="1306289" y="1886252"/>
              <a:ext cx="148869" cy="83020"/>
            </a:xfrm>
            <a:custGeom>
              <a:avLst/>
              <a:gdLst/>
              <a:ahLst/>
              <a:cxnLst/>
              <a:rect l="l" t="t" r="r" b="b"/>
              <a:pathLst>
                <a:path w="148869" h="83020">
                  <a:moveTo>
                    <a:pt x="74435" y="0"/>
                  </a:moveTo>
                  <a:cubicBezTo>
                    <a:pt x="111646" y="0"/>
                    <a:pt x="148869" y="20752"/>
                    <a:pt x="148869" y="41517"/>
                  </a:cubicBezTo>
                  <a:cubicBezTo>
                    <a:pt x="148869" y="62269"/>
                    <a:pt x="111646" y="83020"/>
                    <a:pt x="74435" y="83020"/>
                  </a:cubicBezTo>
                  <a:cubicBezTo>
                    <a:pt x="37224" y="83020"/>
                    <a:pt x="0" y="62269"/>
                    <a:pt x="0" y="41517"/>
                  </a:cubicBezTo>
                  <a:cubicBezTo>
                    <a:pt x="0" y="20752"/>
                    <a:pt x="37224" y="0"/>
                    <a:pt x="74435" y="0"/>
                  </a:cubicBezTo>
                </a:path>
              </a:pathLst>
            </a:custGeom>
            <a:grpFill/>
          </p:spPr>
        </p:sp>
        <p:sp>
          <p:nvSpPr>
            <p:cNvPr id="116" name="Freeform 122">
              <a:extLst>
                <a:ext uri="{FF2B5EF4-FFF2-40B4-BE49-F238E27FC236}">
                  <a16:creationId xmlns:a16="http://schemas.microsoft.com/office/drawing/2014/main" id="{0ED55BB4-435E-4551-8AC3-B3ED36F9BC25}"/>
                </a:ext>
              </a:extLst>
            </p:cNvPr>
            <p:cNvSpPr/>
            <p:nvPr/>
          </p:nvSpPr>
          <p:spPr>
            <a:xfrm>
              <a:off x="1306289" y="1886252"/>
              <a:ext cx="148869" cy="83020"/>
            </a:xfrm>
            <a:custGeom>
              <a:avLst/>
              <a:gdLst/>
              <a:ahLst/>
              <a:cxnLst/>
              <a:rect l="l" t="t" r="r" b="b"/>
              <a:pathLst>
                <a:path w="148869" h="83020">
                  <a:moveTo>
                    <a:pt x="74435" y="0"/>
                  </a:moveTo>
                  <a:cubicBezTo>
                    <a:pt x="111646" y="0"/>
                    <a:pt x="148869" y="20752"/>
                    <a:pt x="148869" y="41517"/>
                  </a:cubicBezTo>
                  <a:cubicBezTo>
                    <a:pt x="148869" y="62269"/>
                    <a:pt x="111646" y="83020"/>
                    <a:pt x="74435" y="83020"/>
                  </a:cubicBezTo>
                  <a:cubicBezTo>
                    <a:pt x="37224" y="83020"/>
                    <a:pt x="0" y="62269"/>
                    <a:pt x="0" y="41517"/>
                  </a:cubicBezTo>
                  <a:cubicBezTo>
                    <a:pt x="0" y="20752"/>
                    <a:pt x="37224" y="0"/>
                    <a:pt x="74435" y="0"/>
                  </a:cubicBezTo>
                  <a:close/>
                </a:path>
              </a:pathLst>
            </a:custGeom>
            <a:grpFill/>
            <a:ln w="12700" cap="sq">
              <a:solidFill>
                <a:srgbClr val="FEFFFE"/>
              </a:solidFill>
            </a:ln>
          </p:spPr>
        </p:sp>
        <p:sp>
          <p:nvSpPr>
            <p:cNvPr id="117" name="Freeform 123">
              <a:extLst>
                <a:ext uri="{FF2B5EF4-FFF2-40B4-BE49-F238E27FC236}">
                  <a16:creationId xmlns:a16="http://schemas.microsoft.com/office/drawing/2014/main" id="{D06F753D-07A5-420A-BA99-C03A3448A211}"/>
                </a:ext>
              </a:extLst>
            </p:cNvPr>
            <p:cNvSpPr/>
            <p:nvPr/>
          </p:nvSpPr>
          <p:spPr>
            <a:xfrm>
              <a:off x="1311979" y="1984555"/>
              <a:ext cx="137490" cy="64084"/>
            </a:xfrm>
            <a:custGeom>
              <a:avLst/>
              <a:gdLst/>
              <a:ahLst/>
              <a:cxnLst/>
              <a:rect l="l" t="t" r="r" b="b"/>
              <a:pathLst>
                <a:path w="137490" h="64084">
                  <a:moveTo>
                    <a:pt x="68745" y="0"/>
                  </a:moveTo>
                  <a:cubicBezTo>
                    <a:pt x="103124" y="0"/>
                    <a:pt x="137490" y="16028"/>
                    <a:pt x="137490" y="32042"/>
                  </a:cubicBezTo>
                  <a:cubicBezTo>
                    <a:pt x="137490" y="48070"/>
                    <a:pt x="103124" y="64084"/>
                    <a:pt x="68745" y="64084"/>
                  </a:cubicBezTo>
                  <a:cubicBezTo>
                    <a:pt x="34366" y="64084"/>
                    <a:pt x="0" y="48070"/>
                    <a:pt x="0" y="32042"/>
                  </a:cubicBezTo>
                  <a:cubicBezTo>
                    <a:pt x="0" y="16028"/>
                    <a:pt x="34366" y="0"/>
                    <a:pt x="68745" y="0"/>
                  </a:cubicBezTo>
                </a:path>
              </a:pathLst>
            </a:custGeom>
            <a:grpFill/>
          </p:spPr>
        </p:sp>
        <p:sp>
          <p:nvSpPr>
            <p:cNvPr id="118" name="Freeform 124">
              <a:extLst>
                <a:ext uri="{FF2B5EF4-FFF2-40B4-BE49-F238E27FC236}">
                  <a16:creationId xmlns:a16="http://schemas.microsoft.com/office/drawing/2014/main" id="{98F1A020-AD4D-4E8E-BE9B-C1105E127AA9}"/>
                </a:ext>
              </a:extLst>
            </p:cNvPr>
            <p:cNvSpPr/>
            <p:nvPr/>
          </p:nvSpPr>
          <p:spPr>
            <a:xfrm>
              <a:off x="1311979" y="1984555"/>
              <a:ext cx="137490" cy="64084"/>
            </a:xfrm>
            <a:custGeom>
              <a:avLst/>
              <a:gdLst/>
              <a:ahLst/>
              <a:cxnLst/>
              <a:rect l="l" t="t" r="r" b="b"/>
              <a:pathLst>
                <a:path w="137490" h="64084">
                  <a:moveTo>
                    <a:pt x="68745" y="0"/>
                  </a:moveTo>
                  <a:cubicBezTo>
                    <a:pt x="103124" y="0"/>
                    <a:pt x="137490" y="16028"/>
                    <a:pt x="137490" y="32042"/>
                  </a:cubicBezTo>
                  <a:cubicBezTo>
                    <a:pt x="137490" y="48070"/>
                    <a:pt x="103124" y="64084"/>
                    <a:pt x="68745" y="64084"/>
                  </a:cubicBezTo>
                  <a:cubicBezTo>
                    <a:pt x="34366" y="64084"/>
                    <a:pt x="0" y="48070"/>
                    <a:pt x="0" y="32042"/>
                  </a:cubicBezTo>
                  <a:cubicBezTo>
                    <a:pt x="0" y="16028"/>
                    <a:pt x="34366" y="0"/>
                    <a:pt x="68745" y="0"/>
                  </a:cubicBezTo>
                  <a:close/>
                </a:path>
              </a:pathLst>
            </a:custGeom>
            <a:grpFill/>
            <a:ln w="12700" cap="sq">
              <a:solidFill>
                <a:srgbClr val="FEFFFE"/>
              </a:solidFill>
            </a:ln>
          </p:spPr>
        </p:sp>
        <p:sp>
          <p:nvSpPr>
            <p:cNvPr id="119" name="Freeform 125">
              <a:extLst>
                <a:ext uri="{FF2B5EF4-FFF2-40B4-BE49-F238E27FC236}">
                  <a16:creationId xmlns:a16="http://schemas.microsoft.com/office/drawing/2014/main" id="{C7BC8890-DABC-4004-A37C-17055879E8E2}"/>
                </a:ext>
              </a:extLst>
            </p:cNvPr>
            <p:cNvSpPr/>
            <p:nvPr/>
          </p:nvSpPr>
          <p:spPr>
            <a:xfrm>
              <a:off x="1312118" y="1984409"/>
              <a:ext cx="137211" cy="64376"/>
            </a:xfrm>
            <a:custGeom>
              <a:avLst/>
              <a:gdLst/>
              <a:ahLst/>
              <a:cxnLst/>
              <a:rect l="l" t="t" r="r" b="b"/>
              <a:pathLst>
                <a:path w="137211" h="64376">
                  <a:moveTo>
                    <a:pt x="68606" y="0"/>
                  </a:moveTo>
                  <a:cubicBezTo>
                    <a:pt x="102908" y="0"/>
                    <a:pt x="137211" y="16091"/>
                    <a:pt x="137211" y="32195"/>
                  </a:cubicBezTo>
                  <a:cubicBezTo>
                    <a:pt x="137211" y="48286"/>
                    <a:pt x="102908" y="64376"/>
                    <a:pt x="68606" y="64376"/>
                  </a:cubicBezTo>
                  <a:cubicBezTo>
                    <a:pt x="34303" y="64376"/>
                    <a:pt x="0" y="48286"/>
                    <a:pt x="0" y="32195"/>
                  </a:cubicBezTo>
                  <a:cubicBezTo>
                    <a:pt x="0" y="16091"/>
                    <a:pt x="34303" y="0"/>
                    <a:pt x="68606" y="0"/>
                  </a:cubicBezTo>
                </a:path>
              </a:pathLst>
            </a:custGeom>
            <a:grpFill/>
          </p:spPr>
        </p:sp>
        <p:sp>
          <p:nvSpPr>
            <p:cNvPr id="120" name="Freeform 126">
              <a:extLst>
                <a:ext uri="{FF2B5EF4-FFF2-40B4-BE49-F238E27FC236}">
                  <a16:creationId xmlns:a16="http://schemas.microsoft.com/office/drawing/2014/main" id="{06E56373-C712-448B-9FF9-DB3EE6E7B5D4}"/>
                </a:ext>
              </a:extLst>
            </p:cNvPr>
            <p:cNvSpPr/>
            <p:nvPr/>
          </p:nvSpPr>
          <p:spPr>
            <a:xfrm>
              <a:off x="1312118" y="1984409"/>
              <a:ext cx="137211" cy="64376"/>
            </a:xfrm>
            <a:custGeom>
              <a:avLst/>
              <a:gdLst/>
              <a:ahLst/>
              <a:cxnLst/>
              <a:rect l="l" t="t" r="r" b="b"/>
              <a:pathLst>
                <a:path w="137211" h="64376">
                  <a:moveTo>
                    <a:pt x="68606" y="0"/>
                  </a:moveTo>
                  <a:cubicBezTo>
                    <a:pt x="102908" y="0"/>
                    <a:pt x="137211" y="16091"/>
                    <a:pt x="137211" y="32195"/>
                  </a:cubicBezTo>
                  <a:cubicBezTo>
                    <a:pt x="137211" y="48286"/>
                    <a:pt x="102908" y="64376"/>
                    <a:pt x="68606" y="64376"/>
                  </a:cubicBezTo>
                  <a:cubicBezTo>
                    <a:pt x="34303" y="64376"/>
                    <a:pt x="0" y="48286"/>
                    <a:pt x="0" y="32195"/>
                  </a:cubicBezTo>
                  <a:cubicBezTo>
                    <a:pt x="0" y="16091"/>
                    <a:pt x="34303" y="0"/>
                    <a:pt x="68606" y="0"/>
                  </a:cubicBezTo>
                  <a:close/>
                </a:path>
              </a:pathLst>
            </a:custGeom>
            <a:grpFill/>
            <a:ln w="12700" cap="sq">
              <a:solidFill>
                <a:srgbClr val="FEFFFE"/>
              </a:solidFill>
            </a:ln>
          </p:spPr>
        </p:sp>
        <p:sp>
          <p:nvSpPr>
            <p:cNvPr id="121" name="Freeform 127">
              <a:extLst>
                <a:ext uri="{FF2B5EF4-FFF2-40B4-BE49-F238E27FC236}">
                  <a16:creationId xmlns:a16="http://schemas.microsoft.com/office/drawing/2014/main" id="{1BBA7DA6-B6B3-4619-9BDC-7FA8DDC37127}"/>
                </a:ext>
              </a:extLst>
            </p:cNvPr>
            <p:cNvSpPr/>
            <p:nvPr/>
          </p:nvSpPr>
          <p:spPr>
            <a:xfrm>
              <a:off x="1312118" y="1957857"/>
              <a:ext cx="137211" cy="64376"/>
            </a:xfrm>
            <a:custGeom>
              <a:avLst/>
              <a:gdLst/>
              <a:ahLst/>
              <a:cxnLst/>
              <a:rect l="l" t="t" r="r" b="b"/>
              <a:pathLst>
                <a:path w="137211" h="64376">
                  <a:moveTo>
                    <a:pt x="68606" y="0"/>
                  </a:moveTo>
                  <a:cubicBezTo>
                    <a:pt x="102908" y="0"/>
                    <a:pt x="137211" y="16091"/>
                    <a:pt x="137211" y="32182"/>
                  </a:cubicBezTo>
                  <a:cubicBezTo>
                    <a:pt x="137211" y="48286"/>
                    <a:pt x="102908" y="64377"/>
                    <a:pt x="68606" y="64377"/>
                  </a:cubicBezTo>
                  <a:cubicBezTo>
                    <a:pt x="34303" y="64377"/>
                    <a:pt x="0" y="48286"/>
                    <a:pt x="0" y="32182"/>
                  </a:cubicBezTo>
                  <a:cubicBezTo>
                    <a:pt x="0" y="16091"/>
                    <a:pt x="34303" y="0"/>
                    <a:pt x="68606" y="0"/>
                  </a:cubicBezTo>
                </a:path>
              </a:pathLst>
            </a:custGeom>
            <a:grpFill/>
          </p:spPr>
        </p:sp>
        <p:sp>
          <p:nvSpPr>
            <p:cNvPr id="122" name="Freeform 128">
              <a:extLst>
                <a:ext uri="{FF2B5EF4-FFF2-40B4-BE49-F238E27FC236}">
                  <a16:creationId xmlns:a16="http://schemas.microsoft.com/office/drawing/2014/main" id="{6386A08E-C004-4639-840B-35B866ECCBC0}"/>
                </a:ext>
              </a:extLst>
            </p:cNvPr>
            <p:cNvSpPr/>
            <p:nvPr/>
          </p:nvSpPr>
          <p:spPr>
            <a:xfrm>
              <a:off x="1312118" y="1957857"/>
              <a:ext cx="137211" cy="64376"/>
            </a:xfrm>
            <a:custGeom>
              <a:avLst/>
              <a:gdLst/>
              <a:ahLst/>
              <a:cxnLst/>
              <a:rect l="l" t="t" r="r" b="b"/>
              <a:pathLst>
                <a:path w="137211" h="64376">
                  <a:moveTo>
                    <a:pt x="68606" y="0"/>
                  </a:moveTo>
                  <a:cubicBezTo>
                    <a:pt x="102908" y="0"/>
                    <a:pt x="137211" y="16091"/>
                    <a:pt x="137211" y="32182"/>
                  </a:cubicBezTo>
                  <a:cubicBezTo>
                    <a:pt x="137211" y="48286"/>
                    <a:pt x="102908" y="64377"/>
                    <a:pt x="68606" y="64377"/>
                  </a:cubicBezTo>
                  <a:cubicBezTo>
                    <a:pt x="34303" y="64377"/>
                    <a:pt x="0" y="48286"/>
                    <a:pt x="0" y="32182"/>
                  </a:cubicBezTo>
                  <a:cubicBezTo>
                    <a:pt x="0" y="16091"/>
                    <a:pt x="34303" y="0"/>
                    <a:pt x="68606" y="0"/>
                  </a:cubicBezTo>
                  <a:close/>
                </a:path>
              </a:pathLst>
            </a:custGeom>
            <a:grpFill/>
            <a:ln w="12700" cap="sq">
              <a:solidFill>
                <a:srgbClr val="FEFFFE"/>
              </a:solidFill>
            </a:ln>
          </p:spPr>
        </p:sp>
        <p:sp>
          <p:nvSpPr>
            <p:cNvPr id="123" name="Freeform 129">
              <a:extLst>
                <a:ext uri="{FF2B5EF4-FFF2-40B4-BE49-F238E27FC236}">
                  <a16:creationId xmlns:a16="http://schemas.microsoft.com/office/drawing/2014/main" id="{8BD955DB-B009-412E-93F5-B07766FDE8CE}"/>
                </a:ext>
              </a:extLst>
            </p:cNvPr>
            <p:cNvSpPr/>
            <p:nvPr/>
          </p:nvSpPr>
          <p:spPr>
            <a:xfrm>
              <a:off x="1312118" y="1931302"/>
              <a:ext cx="137211" cy="64376"/>
            </a:xfrm>
            <a:custGeom>
              <a:avLst/>
              <a:gdLst/>
              <a:ahLst/>
              <a:cxnLst/>
              <a:rect l="l" t="t" r="r" b="b"/>
              <a:pathLst>
                <a:path w="137211" h="64376">
                  <a:moveTo>
                    <a:pt x="68606" y="0"/>
                  </a:moveTo>
                  <a:cubicBezTo>
                    <a:pt x="102908" y="0"/>
                    <a:pt x="137211" y="16091"/>
                    <a:pt x="137211" y="32194"/>
                  </a:cubicBezTo>
                  <a:cubicBezTo>
                    <a:pt x="137211" y="48285"/>
                    <a:pt x="102908" y="64376"/>
                    <a:pt x="68606" y="64376"/>
                  </a:cubicBezTo>
                  <a:cubicBezTo>
                    <a:pt x="34303" y="64376"/>
                    <a:pt x="0" y="48285"/>
                    <a:pt x="0" y="32194"/>
                  </a:cubicBezTo>
                  <a:cubicBezTo>
                    <a:pt x="0" y="16091"/>
                    <a:pt x="34303" y="0"/>
                    <a:pt x="68606" y="0"/>
                  </a:cubicBezTo>
                </a:path>
              </a:pathLst>
            </a:custGeom>
            <a:grpFill/>
          </p:spPr>
        </p:sp>
        <p:sp>
          <p:nvSpPr>
            <p:cNvPr id="124" name="Freeform 130">
              <a:extLst>
                <a:ext uri="{FF2B5EF4-FFF2-40B4-BE49-F238E27FC236}">
                  <a16:creationId xmlns:a16="http://schemas.microsoft.com/office/drawing/2014/main" id="{3F5318E7-6FDE-4A02-84A7-88A96A6AA7A7}"/>
                </a:ext>
              </a:extLst>
            </p:cNvPr>
            <p:cNvSpPr/>
            <p:nvPr/>
          </p:nvSpPr>
          <p:spPr>
            <a:xfrm>
              <a:off x="1312118" y="1931302"/>
              <a:ext cx="137211" cy="64376"/>
            </a:xfrm>
            <a:custGeom>
              <a:avLst/>
              <a:gdLst/>
              <a:ahLst/>
              <a:cxnLst/>
              <a:rect l="l" t="t" r="r" b="b"/>
              <a:pathLst>
                <a:path w="137211" h="64376">
                  <a:moveTo>
                    <a:pt x="68606" y="0"/>
                  </a:moveTo>
                  <a:cubicBezTo>
                    <a:pt x="102908" y="0"/>
                    <a:pt x="137211" y="16091"/>
                    <a:pt x="137211" y="32194"/>
                  </a:cubicBezTo>
                  <a:cubicBezTo>
                    <a:pt x="137211" y="48285"/>
                    <a:pt x="102908" y="64376"/>
                    <a:pt x="68606" y="64376"/>
                  </a:cubicBezTo>
                  <a:cubicBezTo>
                    <a:pt x="34303" y="64376"/>
                    <a:pt x="0" y="48285"/>
                    <a:pt x="0" y="32194"/>
                  </a:cubicBezTo>
                  <a:cubicBezTo>
                    <a:pt x="0" y="16091"/>
                    <a:pt x="34303" y="0"/>
                    <a:pt x="68606" y="0"/>
                  </a:cubicBezTo>
                  <a:close/>
                </a:path>
              </a:pathLst>
            </a:custGeom>
            <a:grpFill/>
            <a:ln w="12700" cap="sq">
              <a:solidFill>
                <a:srgbClr val="FEFFFE"/>
              </a:solidFill>
            </a:ln>
          </p:spPr>
        </p:sp>
        <p:sp>
          <p:nvSpPr>
            <p:cNvPr id="125" name="Freeform 131">
              <a:extLst>
                <a:ext uri="{FF2B5EF4-FFF2-40B4-BE49-F238E27FC236}">
                  <a16:creationId xmlns:a16="http://schemas.microsoft.com/office/drawing/2014/main" id="{1B228D4B-E57B-4D17-B9AA-7E0D21CB8898}"/>
                </a:ext>
              </a:extLst>
            </p:cNvPr>
            <p:cNvSpPr/>
            <p:nvPr/>
          </p:nvSpPr>
          <p:spPr>
            <a:xfrm>
              <a:off x="1311979" y="1899378"/>
              <a:ext cx="137490" cy="64084"/>
            </a:xfrm>
            <a:custGeom>
              <a:avLst/>
              <a:gdLst/>
              <a:ahLst/>
              <a:cxnLst/>
              <a:rect l="l" t="t" r="r" b="b"/>
              <a:pathLst>
                <a:path w="137490" h="64084">
                  <a:moveTo>
                    <a:pt x="68745" y="0"/>
                  </a:moveTo>
                  <a:cubicBezTo>
                    <a:pt x="103124" y="0"/>
                    <a:pt x="137490" y="16027"/>
                    <a:pt x="137490" y="32042"/>
                  </a:cubicBezTo>
                  <a:cubicBezTo>
                    <a:pt x="137490" y="48069"/>
                    <a:pt x="103124" y="64084"/>
                    <a:pt x="68745" y="64084"/>
                  </a:cubicBezTo>
                  <a:cubicBezTo>
                    <a:pt x="34366" y="64084"/>
                    <a:pt x="0" y="48069"/>
                    <a:pt x="0" y="32042"/>
                  </a:cubicBezTo>
                  <a:cubicBezTo>
                    <a:pt x="0" y="16027"/>
                    <a:pt x="34366" y="0"/>
                    <a:pt x="68745" y="0"/>
                  </a:cubicBezTo>
                </a:path>
              </a:pathLst>
            </a:custGeom>
            <a:grpFill/>
          </p:spPr>
        </p:sp>
        <p:sp>
          <p:nvSpPr>
            <p:cNvPr id="126" name="Freeform 132">
              <a:extLst>
                <a:ext uri="{FF2B5EF4-FFF2-40B4-BE49-F238E27FC236}">
                  <a16:creationId xmlns:a16="http://schemas.microsoft.com/office/drawing/2014/main" id="{D11FD88D-3328-477D-B3E5-DAA59285F1BA}"/>
                </a:ext>
              </a:extLst>
            </p:cNvPr>
            <p:cNvSpPr/>
            <p:nvPr/>
          </p:nvSpPr>
          <p:spPr>
            <a:xfrm>
              <a:off x="1311979" y="1899378"/>
              <a:ext cx="137490" cy="64084"/>
            </a:xfrm>
            <a:custGeom>
              <a:avLst/>
              <a:gdLst/>
              <a:ahLst/>
              <a:cxnLst/>
              <a:rect l="l" t="t" r="r" b="b"/>
              <a:pathLst>
                <a:path w="137490" h="64084">
                  <a:moveTo>
                    <a:pt x="68745" y="0"/>
                  </a:moveTo>
                  <a:cubicBezTo>
                    <a:pt x="103124" y="0"/>
                    <a:pt x="137490" y="16027"/>
                    <a:pt x="137490" y="32042"/>
                  </a:cubicBezTo>
                  <a:cubicBezTo>
                    <a:pt x="137490" y="48069"/>
                    <a:pt x="103124" y="64084"/>
                    <a:pt x="68745" y="64084"/>
                  </a:cubicBezTo>
                  <a:cubicBezTo>
                    <a:pt x="34366" y="64084"/>
                    <a:pt x="0" y="48069"/>
                    <a:pt x="0" y="32042"/>
                  </a:cubicBezTo>
                  <a:cubicBezTo>
                    <a:pt x="0" y="16027"/>
                    <a:pt x="34366" y="0"/>
                    <a:pt x="68745" y="0"/>
                  </a:cubicBezTo>
                  <a:close/>
                </a:path>
              </a:pathLst>
            </a:custGeom>
            <a:grpFill/>
            <a:ln w="12700" cap="sq">
              <a:solidFill>
                <a:srgbClr val="FEFFFE"/>
              </a:solidFill>
            </a:ln>
          </p:spPr>
        </p:sp>
        <p:sp>
          <p:nvSpPr>
            <p:cNvPr id="127" name="Freeform 133">
              <a:extLst>
                <a:ext uri="{FF2B5EF4-FFF2-40B4-BE49-F238E27FC236}">
                  <a16:creationId xmlns:a16="http://schemas.microsoft.com/office/drawing/2014/main" id="{455199B2-9933-49AB-A156-3DB3921F4CCC}"/>
                </a:ext>
              </a:extLst>
            </p:cNvPr>
            <p:cNvSpPr/>
            <p:nvPr/>
          </p:nvSpPr>
          <p:spPr>
            <a:xfrm>
              <a:off x="1312118" y="1899230"/>
              <a:ext cx="137211" cy="64376"/>
            </a:xfrm>
            <a:custGeom>
              <a:avLst/>
              <a:gdLst/>
              <a:ahLst/>
              <a:cxnLst/>
              <a:rect l="l" t="t" r="r" b="b"/>
              <a:pathLst>
                <a:path w="137211" h="64376">
                  <a:moveTo>
                    <a:pt x="68606" y="0"/>
                  </a:moveTo>
                  <a:cubicBezTo>
                    <a:pt x="102908" y="0"/>
                    <a:pt x="137211" y="16091"/>
                    <a:pt x="137211" y="32195"/>
                  </a:cubicBezTo>
                  <a:cubicBezTo>
                    <a:pt x="137211" y="48286"/>
                    <a:pt x="102908" y="64377"/>
                    <a:pt x="68606" y="64377"/>
                  </a:cubicBezTo>
                  <a:cubicBezTo>
                    <a:pt x="34303" y="64377"/>
                    <a:pt x="0" y="48286"/>
                    <a:pt x="0" y="32195"/>
                  </a:cubicBezTo>
                  <a:cubicBezTo>
                    <a:pt x="0" y="16091"/>
                    <a:pt x="34303" y="0"/>
                    <a:pt x="68606" y="0"/>
                  </a:cubicBezTo>
                </a:path>
              </a:pathLst>
            </a:custGeom>
            <a:grpFill/>
          </p:spPr>
        </p:sp>
        <p:sp>
          <p:nvSpPr>
            <p:cNvPr id="128" name="Freeform 134">
              <a:extLst>
                <a:ext uri="{FF2B5EF4-FFF2-40B4-BE49-F238E27FC236}">
                  <a16:creationId xmlns:a16="http://schemas.microsoft.com/office/drawing/2014/main" id="{4776181F-D92C-43AE-BAD5-E3B980D94FBF}"/>
                </a:ext>
              </a:extLst>
            </p:cNvPr>
            <p:cNvSpPr/>
            <p:nvPr/>
          </p:nvSpPr>
          <p:spPr>
            <a:xfrm>
              <a:off x="1312118" y="1899230"/>
              <a:ext cx="137211" cy="64376"/>
            </a:xfrm>
            <a:custGeom>
              <a:avLst/>
              <a:gdLst/>
              <a:ahLst/>
              <a:cxnLst/>
              <a:rect l="l" t="t" r="r" b="b"/>
              <a:pathLst>
                <a:path w="137211" h="64376">
                  <a:moveTo>
                    <a:pt x="68606" y="0"/>
                  </a:moveTo>
                  <a:cubicBezTo>
                    <a:pt x="102908" y="0"/>
                    <a:pt x="137211" y="16091"/>
                    <a:pt x="137211" y="32195"/>
                  </a:cubicBezTo>
                  <a:cubicBezTo>
                    <a:pt x="137211" y="48286"/>
                    <a:pt x="102908" y="64377"/>
                    <a:pt x="68606" y="64377"/>
                  </a:cubicBezTo>
                  <a:cubicBezTo>
                    <a:pt x="34303" y="64377"/>
                    <a:pt x="0" y="48286"/>
                    <a:pt x="0" y="32195"/>
                  </a:cubicBezTo>
                  <a:cubicBezTo>
                    <a:pt x="0" y="16091"/>
                    <a:pt x="34303" y="0"/>
                    <a:pt x="68606" y="0"/>
                  </a:cubicBezTo>
                  <a:close/>
                </a:path>
              </a:pathLst>
            </a:custGeom>
            <a:grpFill/>
            <a:ln w="12700" cap="sq">
              <a:solidFill>
                <a:srgbClr val="FEFFFE"/>
              </a:solidFill>
            </a:ln>
          </p:spPr>
        </p:sp>
        <p:sp>
          <p:nvSpPr>
            <p:cNvPr id="129" name="Freeform 135">
              <a:extLst>
                <a:ext uri="{FF2B5EF4-FFF2-40B4-BE49-F238E27FC236}">
                  <a16:creationId xmlns:a16="http://schemas.microsoft.com/office/drawing/2014/main" id="{5CA9D1F0-0B7B-46D2-B095-3FD05DDA4444}"/>
                </a:ext>
              </a:extLst>
            </p:cNvPr>
            <p:cNvSpPr/>
            <p:nvPr/>
          </p:nvSpPr>
          <p:spPr>
            <a:xfrm>
              <a:off x="1306149" y="1886397"/>
              <a:ext cx="149149" cy="82728"/>
            </a:xfrm>
            <a:custGeom>
              <a:avLst/>
              <a:gdLst/>
              <a:ahLst/>
              <a:cxnLst/>
              <a:rect l="l" t="t" r="r" b="b"/>
              <a:pathLst>
                <a:path w="149149" h="82728">
                  <a:moveTo>
                    <a:pt x="74575" y="0"/>
                  </a:moveTo>
                  <a:cubicBezTo>
                    <a:pt x="111862" y="0"/>
                    <a:pt x="149149" y="20688"/>
                    <a:pt x="149149" y="41364"/>
                  </a:cubicBezTo>
                  <a:cubicBezTo>
                    <a:pt x="149149" y="62052"/>
                    <a:pt x="111862" y="82728"/>
                    <a:pt x="74575" y="82728"/>
                  </a:cubicBezTo>
                  <a:cubicBezTo>
                    <a:pt x="37288" y="82728"/>
                    <a:pt x="0" y="62052"/>
                    <a:pt x="0" y="41364"/>
                  </a:cubicBezTo>
                  <a:cubicBezTo>
                    <a:pt x="0" y="20688"/>
                    <a:pt x="37288" y="0"/>
                    <a:pt x="74575" y="0"/>
                  </a:cubicBezTo>
                </a:path>
              </a:pathLst>
            </a:custGeom>
            <a:grpFill/>
          </p:spPr>
        </p:sp>
        <p:sp>
          <p:nvSpPr>
            <p:cNvPr id="130" name="Freeform 136">
              <a:extLst>
                <a:ext uri="{FF2B5EF4-FFF2-40B4-BE49-F238E27FC236}">
                  <a16:creationId xmlns:a16="http://schemas.microsoft.com/office/drawing/2014/main" id="{DB5FE646-088C-43B7-B141-F9351D5C529F}"/>
                </a:ext>
              </a:extLst>
            </p:cNvPr>
            <p:cNvSpPr/>
            <p:nvPr/>
          </p:nvSpPr>
          <p:spPr>
            <a:xfrm>
              <a:off x="1306149" y="1886397"/>
              <a:ext cx="149149" cy="82728"/>
            </a:xfrm>
            <a:custGeom>
              <a:avLst/>
              <a:gdLst/>
              <a:ahLst/>
              <a:cxnLst/>
              <a:rect l="l" t="t" r="r" b="b"/>
              <a:pathLst>
                <a:path w="149149" h="82728">
                  <a:moveTo>
                    <a:pt x="74575" y="0"/>
                  </a:moveTo>
                  <a:cubicBezTo>
                    <a:pt x="111862" y="0"/>
                    <a:pt x="149149" y="20688"/>
                    <a:pt x="149149" y="41364"/>
                  </a:cubicBezTo>
                  <a:cubicBezTo>
                    <a:pt x="149149" y="62052"/>
                    <a:pt x="111862" y="82728"/>
                    <a:pt x="74575" y="82728"/>
                  </a:cubicBezTo>
                  <a:cubicBezTo>
                    <a:pt x="37288" y="82728"/>
                    <a:pt x="0" y="62052"/>
                    <a:pt x="0" y="41364"/>
                  </a:cubicBezTo>
                  <a:cubicBezTo>
                    <a:pt x="0" y="20688"/>
                    <a:pt x="37288" y="0"/>
                    <a:pt x="74575" y="0"/>
                  </a:cubicBezTo>
                  <a:close/>
                </a:path>
              </a:pathLst>
            </a:custGeom>
            <a:grpFill/>
            <a:ln w="12700" cap="sq">
              <a:solidFill>
                <a:srgbClr val="FEFFFE"/>
              </a:solidFill>
            </a:ln>
          </p:spPr>
        </p:sp>
        <p:sp>
          <p:nvSpPr>
            <p:cNvPr id="131" name="Freeform 137">
              <a:extLst>
                <a:ext uri="{FF2B5EF4-FFF2-40B4-BE49-F238E27FC236}">
                  <a16:creationId xmlns:a16="http://schemas.microsoft.com/office/drawing/2014/main" id="{0CB54498-6B81-46BA-A9FE-A189CEEF45CE}"/>
                </a:ext>
              </a:extLst>
            </p:cNvPr>
            <p:cNvSpPr/>
            <p:nvPr/>
          </p:nvSpPr>
          <p:spPr>
            <a:xfrm>
              <a:off x="1455011" y="2110863"/>
              <a:ext cx="137490" cy="64084"/>
            </a:xfrm>
            <a:custGeom>
              <a:avLst/>
              <a:gdLst/>
              <a:ahLst/>
              <a:cxnLst/>
              <a:rect l="l" t="t" r="r" b="b"/>
              <a:pathLst>
                <a:path w="137490" h="64084">
                  <a:moveTo>
                    <a:pt x="68745" y="0"/>
                  </a:moveTo>
                  <a:cubicBezTo>
                    <a:pt x="103124" y="0"/>
                    <a:pt x="137490" y="16027"/>
                    <a:pt x="137490" y="32042"/>
                  </a:cubicBezTo>
                  <a:cubicBezTo>
                    <a:pt x="137490" y="48070"/>
                    <a:pt x="103124" y="64084"/>
                    <a:pt x="68745" y="64084"/>
                  </a:cubicBezTo>
                  <a:cubicBezTo>
                    <a:pt x="34366" y="64084"/>
                    <a:pt x="0" y="48070"/>
                    <a:pt x="0" y="32042"/>
                  </a:cubicBezTo>
                  <a:cubicBezTo>
                    <a:pt x="0" y="16027"/>
                    <a:pt x="34366" y="0"/>
                    <a:pt x="68745" y="0"/>
                  </a:cubicBezTo>
                </a:path>
              </a:pathLst>
            </a:custGeom>
            <a:grpFill/>
          </p:spPr>
        </p:sp>
        <p:sp>
          <p:nvSpPr>
            <p:cNvPr id="132" name="Freeform 138">
              <a:extLst>
                <a:ext uri="{FF2B5EF4-FFF2-40B4-BE49-F238E27FC236}">
                  <a16:creationId xmlns:a16="http://schemas.microsoft.com/office/drawing/2014/main" id="{9BF364BB-6C8F-4E6E-8AD5-F3329E809C90}"/>
                </a:ext>
              </a:extLst>
            </p:cNvPr>
            <p:cNvSpPr/>
            <p:nvPr/>
          </p:nvSpPr>
          <p:spPr>
            <a:xfrm>
              <a:off x="1455011" y="2110863"/>
              <a:ext cx="137490" cy="64084"/>
            </a:xfrm>
            <a:custGeom>
              <a:avLst/>
              <a:gdLst/>
              <a:ahLst/>
              <a:cxnLst/>
              <a:rect l="l" t="t" r="r" b="b"/>
              <a:pathLst>
                <a:path w="137490" h="64084">
                  <a:moveTo>
                    <a:pt x="68745" y="0"/>
                  </a:moveTo>
                  <a:cubicBezTo>
                    <a:pt x="103124" y="0"/>
                    <a:pt x="137490" y="16027"/>
                    <a:pt x="137490" y="32042"/>
                  </a:cubicBezTo>
                  <a:cubicBezTo>
                    <a:pt x="137490" y="48070"/>
                    <a:pt x="103124" y="64084"/>
                    <a:pt x="68745" y="64084"/>
                  </a:cubicBezTo>
                  <a:cubicBezTo>
                    <a:pt x="34366" y="64084"/>
                    <a:pt x="0" y="48070"/>
                    <a:pt x="0" y="32042"/>
                  </a:cubicBezTo>
                  <a:cubicBezTo>
                    <a:pt x="0" y="16027"/>
                    <a:pt x="34366" y="0"/>
                    <a:pt x="68745" y="0"/>
                  </a:cubicBezTo>
                  <a:close/>
                </a:path>
              </a:pathLst>
            </a:custGeom>
            <a:grpFill/>
            <a:ln w="12700" cap="sq">
              <a:solidFill>
                <a:srgbClr val="FEFFFE"/>
              </a:solidFill>
            </a:ln>
          </p:spPr>
        </p:sp>
        <p:sp>
          <p:nvSpPr>
            <p:cNvPr id="133" name="Freeform 139">
              <a:extLst>
                <a:ext uri="{FF2B5EF4-FFF2-40B4-BE49-F238E27FC236}">
                  <a16:creationId xmlns:a16="http://schemas.microsoft.com/office/drawing/2014/main" id="{BB3C367B-B685-4AB1-A23B-CC28A40DBFB8}"/>
                </a:ext>
              </a:extLst>
            </p:cNvPr>
            <p:cNvSpPr/>
            <p:nvPr/>
          </p:nvSpPr>
          <p:spPr>
            <a:xfrm>
              <a:off x="1455151" y="2110717"/>
              <a:ext cx="137211" cy="64376"/>
            </a:xfrm>
            <a:custGeom>
              <a:avLst/>
              <a:gdLst/>
              <a:ahLst/>
              <a:cxnLst/>
              <a:rect l="l" t="t" r="r" b="b"/>
              <a:pathLst>
                <a:path w="137211" h="64376">
                  <a:moveTo>
                    <a:pt x="68605" y="0"/>
                  </a:moveTo>
                  <a:cubicBezTo>
                    <a:pt x="102908" y="0"/>
                    <a:pt x="137211" y="16091"/>
                    <a:pt x="137211" y="32195"/>
                  </a:cubicBezTo>
                  <a:cubicBezTo>
                    <a:pt x="137211" y="48286"/>
                    <a:pt x="102908" y="64377"/>
                    <a:pt x="68605" y="64377"/>
                  </a:cubicBezTo>
                  <a:cubicBezTo>
                    <a:pt x="34302" y="64377"/>
                    <a:pt x="0" y="48286"/>
                    <a:pt x="0" y="32195"/>
                  </a:cubicBezTo>
                  <a:cubicBezTo>
                    <a:pt x="0" y="16091"/>
                    <a:pt x="34302" y="0"/>
                    <a:pt x="68605" y="0"/>
                  </a:cubicBezTo>
                </a:path>
              </a:pathLst>
            </a:custGeom>
            <a:grpFill/>
          </p:spPr>
        </p:sp>
        <p:sp>
          <p:nvSpPr>
            <p:cNvPr id="134" name="Freeform 140">
              <a:extLst>
                <a:ext uri="{FF2B5EF4-FFF2-40B4-BE49-F238E27FC236}">
                  <a16:creationId xmlns:a16="http://schemas.microsoft.com/office/drawing/2014/main" id="{8E29D037-463D-4C0B-AA7F-7CBC86034A5E}"/>
                </a:ext>
              </a:extLst>
            </p:cNvPr>
            <p:cNvSpPr/>
            <p:nvPr/>
          </p:nvSpPr>
          <p:spPr>
            <a:xfrm>
              <a:off x="1455151" y="2110717"/>
              <a:ext cx="137211" cy="64376"/>
            </a:xfrm>
            <a:custGeom>
              <a:avLst/>
              <a:gdLst/>
              <a:ahLst/>
              <a:cxnLst/>
              <a:rect l="l" t="t" r="r" b="b"/>
              <a:pathLst>
                <a:path w="137211" h="64376">
                  <a:moveTo>
                    <a:pt x="68605" y="0"/>
                  </a:moveTo>
                  <a:cubicBezTo>
                    <a:pt x="102908" y="0"/>
                    <a:pt x="137211" y="16091"/>
                    <a:pt x="137211" y="32195"/>
                  </a:cubicBezTo>
                  <a:cubicBezTo>
                    <a:pt x="137211" y="48286"/>
                    <a:pt x="102908" y="64377"/>
                    <a:pt x="68605" y="64377"/>
                  </a:cubicBezTo>
                  <a:cubicBezTo>
                    <a:pt x="34302" y="64377"/>
                    <a:pt x="0" y="48286"/>
                    <a:pt x="0" y="32195"/>
                  </a:cubicBezTo>
                  <a:cubicBezTo>
                    <a:pt x="0" y="16091"/>
                    <a:pt x="34302" y="0"/>
                    <a:pt x="68605" y="0"/>
                  </a:cubicBezTo>
                  <a:close/>
                </a:path>
              </a:pathLst>
            </a:custGeom>
            <a:grpFill/>
            <a:ln w="12700" cap="sq">
              <a:solidFill>
                <a:srgbClr val="FEFFFE"/>
              </a:solidFill>
            </a:ln>
          </p:spPr>
        </p:sp>
        <p:sp>
          <p:nvSpPr>
            <p:cNvPr id="135" name="Freeform 141">
              <a:extLst>
                <a:ext uri="{FF2B5EF4-FFF2-40B4-BE49-F238E27FC236}">
                  <a16:creationId xmlns:a16="http://schemas.microsoft.com/office/drawing/2014/main" id="{833E1C20-8029-4BF8-A8E1-027F0231F4D5}"/>
                </a:ext>
              </a:extLst>
            </p:cNvPr>
            <p:cNvSpPr/>
            <p:nvPr/>
          </p:nvSpPr>
          <p:spPr>
            <a:xfrm>
              <a:off x="1449182" y="2097885"/>
              <a:ext cx="149149" cy="82728"/>
            </a:xfrm>
            <a:custGeom>
              <a:avLst/>
              <a:gdLst/>
              <a:ahLst/>
              <a:cxnLst/>
              <a:rect l="l" t="t" r="r" b="b"/>
              <a:pathLst>
                <a:path w="149149" h="82728">
                  <a:moveTo>
                    <a:pt x="74574" y="0"/>
                  </a:moveTo>
                  <a:cubicBezTo>
                    <a:pt x="111861" y="0"/>
                    <a:pt x="149149" y="20688"/>
                    <a:pt x="149149" y="41364"/>
                  </a:cubicBezTo>
                  <a:cubicBezTo>
                    <a:pt x="149149" y="62052"/>
                    <a:pt x="111861" y="82728"/>
                    <a:pt x="74574" y="82728"/>
                  </a:cubicBezTo>
                  <a:cubicBezTo>
                    <a:pt x="37287" y="82728"/>
                    <a:pt x="0" y="62052"/>
                    <a:pt x="0" y="41364"/>
                  </a:cubicBezTo>
                  <a:cubicBezTo>
                    <a:pt x="0" y="20688"/>
                    <a:pt x="37287" y="0"/>
                    <a:pt x="74574" y="0"/>
                  </a:cubicBezTo>
                </a:path>
              </a:pathLst>
            </a:custGeom>
            <a:grpFill/>
          </p:spPr>
        </p:sp>
        <p:sp>
          <p:nvSpPr>
            <p:cNvPr id="136" name="Freeform 142">
              <a:extLst>
                <a:ext uri="{FF2B5EF4-FFF2-40B4-BE49-F238E27FC236}">
                  <a16:creationId xmlns:a16="http://schemas.microsoft.com/office/drawing/2014/main" id="{C5023E44-CB9E-4104-9108-83EF79AF64D4}"/>
                </a:ext>
              </a:extLst>
            </p:cNvPr>
            <p:cNvSpPr/>
            <p:nvPr/>
          </p:nvSpPr>
          <p:spPr>
            <a:xfrm>
              <a:off x="1449182" y="2097885"/>
              <a:ext cx="149149" cy="82728"/>
            </a:xfrm>
            <a:custGeom>
              <a:avLst/>
              <a:gdLst/>
              <a:ahLst/>
              <a:cxnLst/>
              <a:rect l="l" t="t" r="r" b="b"/>
              <a:pathLst>
                <a:path w="149149" h="82728">
                  <a:moveTo>
                    <a:pt x="74574" y="0"/>
                  </a:moveTo>
                  <a:cubicBezTo>
                    <a:pt x="111861" y="0"/>
                    <a:pt x="149149" y="20688"/>
                    <a:pt x="149149" y="41364"/>
                  </a:cubicBezTo>
                  <a:cubicBezTo>
                    <a:pt x="149149" y="62052"/>
                    <a:pt x="111861" y="82728"/>
                    <a:pt x="74574" y="82728"/>
                  </a:cubicBezTo>
                  <a:cubicBezTo>
                    <a:pt x="37287" y="82728"/>
                    <a:pt x="0" y="62052"/>
                    <a:pt x="0" y="41364"/>
                  </a:cubicBezTo>
                  <a:cubicBezTo>
                    <a:pt x="0" y="20688"/>
                    <a:pt x="37287" y="0"/>
                    <a:pt x="74574" y="0"/>
                  </a:cubicBezTo>
                  <a:close/>
                </a:path>
              </a:pathLst>
            </a:custGeom>
            <a:grpFill/>
            <a:ln w="12700" cap="sq">
              <a:solidFill>
                <a:srgbClr val="FEFFFE"/>
              </a:solidFill>
            </a:ln>
          </p:spPr>
        </p:sp>
        <p:sp>
          <p:nvSpPr>
            <p:cNvPr id="137" name="Freeform 143">
              <a:extLst>
                <a:ext uri="{FF2B5EF4-FFF2-40B4-BE49-F238E27FC236}">
                  <a16:creationId xmlns:a16="http://schemas.microsoft.com/office/drawing/2014/main" id="{76A4E4BB-B09C-44CA-BD64-2E83C2113730}"/>
                </a:ext>
              </a:extLst>
            </p:cNvPr>
            <p:cNvSpPr/>
            <p:nvPr/>
          </p:nvSpPr>
          <p:spPr>
            <a:xfrm>
              <a:off x="1449321" y="2097739"/>
              <a:ext cx="148869" cy="83020"/>
            </a:xfrm>
            <a:custGeom>
              <a:avLst/>
              <a:gdLst/>
              <a:ahLst/>
              <a:cxnLst/>
              <a:rect l="l" t="t" r="r" b="b"/>
              <a:pathLst>
                <a:path w="148869" h="83020">
                  <a:moveTo>
                    <a:pt x="74435" y="0"/>
                  </a:moveTo>
                  <a:cubicBezTo>
                    <a:pt x="111646" y="0"/>
                    <a:pt x="148870" y="20752"/>
                    <a:pt x="148870" y="41516"/>
                  </a:cubicBezTo>
                  <a:cubicBezTo>
                    <a:pt x="148870" y="62268"/>
                    <a:pt x="111646" y="83020"/>
                    <a:pt x="74435" y="83020"/>
                  </a:cubicBezTo>
                  <a:cubicBezTo>
                    <a:pt x="37224" y="83020"/>
                    <a:pt x="0" y="62268"/>
                    <a:pt x="0" y="41516"/>
                  </a:cubicBezTo>
                  <a:cubicBezTo>
                    <a:pt x="0" y="20752"/>
                    <a:pt x="37224" y="0"/>
                    <a:pt x="74435" y="0"/>
                  </a:cubicBezTo>
                </a:path>
              </a:pathLst>
            </a:custGeom>
            <a:grpFill/>
          </p:spPr>
        </p:sp>
        <p:sp>
          <p:nvSpPr>
            <p:cNvPr id="138" name="Freeform 144">
              <a:extLst>
                <a:ext uri="{FF2B5EF4-FFF2-40B4-BE49-F238E27FC236}">
                  <a16:creationId xmlns:a16="http://schemas.microsoft.com/office/drawing/2014/main" id="{189FEBB9-A30F-4BEF-BE6B-FAF014ACC434}"/>
                </a:ext>
              </a:extLst>
            </p:cNvPr>
            <p:cNvSpPr/>
            <p:nvPr/>
          </p:nvSpPr>
          <p:spPr>
            <a:xfrm>
              <a:off x="1449321" y="2097739"/>
              <a:ext cx="148869" cy="83020"/>
            </a:xfrm>
            <a:custGeom>
              <a:avLst/>
              <a:gdLst/>
              <a:ahLst/>
              <a:cxnLst/>
              <a:rect l="l" t="t" r="r" b="b"/>
              <a:pathLst>
                <a:path w="148869" h="83020">
                  <a:moveTo>
                    <a:pt x="74435" y="0"/>
                  </a:moveTo>
                  <a:cubicBezTo>
                    <a:pt x="111646" y="0"/>
                    <a:pt x="148870" y="20752"/>
                    <a:pt x="148870" y="41516"/>
                  </a:cubicBezTo>
                  <a:cubicBezTo>
                    <a:pt x="148870" y="62268"/>
                    <a:pt x="111646" y="83020"/>
                    <a:pt x="74435" y="83020"/>
                  </a:cubicBezTo>
                  <a:cubicBezTo>
                    <a:pt x="37224" y="83020"/>
                    <a:pt x="0" y="62268"/>
                    <a:pt x="0" y="41516"/>
                  </a:cubicBezTo>
                  <a:cubicBezTo>
                    <a:pt x="0" y="20752"/>
                    <a:pt x="37224" y="0"/>
                    <a:pt x="74435" y="0"/>
                  </a:cubicBezTo>
                  <a:close/>
                </a:path>
              </a:pathLst>
            </a:custGeom>
            <a:grpFill/>
            <a:ln w="12700" cap="sq">
              <a:solidFill>
                <a:srgbClr val="FEFFFE"/>
              </a:solidFill>
            </a:ln>
          </p:spPr>
        </p:sp>
        <p:sp>
          <p:nvSpPr>
            <p:cNvPr id="139" name="Freeform 145">
              <a:extLst>
                <a:ext uri="{FF2B5EF4-FFF2-40B4-BE49-F238E27FC236}">
                  <a16:creationId xmlns:a16="http://schemas.microsoft.com/office/drawing/2014/main" id="{40516778-B8C5-44AE-8293-26E879F41106}"/>
                </a:ext>
              </a:extLst>
            </p:cNvPr>
            <p:cNvSpPr/>
            <p:nvPr/>
          </p:nvSpPr>
          <p:spPr>
            <a:xfrm>
              <a:off x="1455011" y="2089569"/>
              <a:ext cx="137490" cy="64084"/>
            </a:xfrm>
            <a:custGeom>
              <a:avLst/>
              <a:gdLst/>
              <a:ahLst/>
              <a:cxnLst/>
              <a:rect l="l" t="t" r="r" b="b"/>
              <a:pathLst>
                <a:path w="137490" h="64084">
                  <a:moveTo>
                    <a:pt x="68745" y="0"/>
                  </a:moveTo>
                  <a:cubicBezTo>
                    <a:pt x="103124" y="0"/>
                    <a:pt x="137490" y="16027"/>
                    <a:pt x="137490" y="32042"/>
                  </a:cubicBezTo>
                  <a:cubicBezTo>
                    <a:pt x="137490" y="48070"/>
                    <a:pt x="103124" y="64084"/>
                    <a:pt x="68745" y="64084"/>
                  </a:cubicBezTo>
                  <a:cubicBezTo>
                    <a:pt x="34366" y="64084"/>
                    <a:pt x="0" y="48070"/>
                    <a:pt x="0" y="32042"/>
                  </a:cubicBezTo>
                  <a:cubicBezTo>
                    <a:pt x="0" y="16027"/>
                    <a:pt x="34366" y="0"/>
                    <a:pt x="68745" y="0"/>
                  </a:cubicBezTo>
                </a:path>
              </a:pathLst>
            </a:custGeom>
            <a:grpFill/>
          </p:spPr>
        </p:sp>
        <p:sp>
          <p:nvSpPr>
            <p:cNvPr id="140" name="Freeform 146">
              <a:extLst>
                <a:ext uri="{FF2B5EF4-FFF2-40B4-BE49-F238E27FC236}">
                  <a16:creationId xmlns:a16="http://schemas.microsoft.com/office/drawing/2014/main" id="{589C4328-A386-4712-940F-E7660EEDC485}"/>
                </a:ext>
              </a:extLst>
            </p:cNvPr>
            <p:cNvSpPr/>
            <p:nvPr/>
          </p:nvSpPr>
          <p:spPr>
            <a:xfrm>
              <a:off x="1455011" y="2089569"/>
              <a:ext cx="137490" cy="64084"/>
            </a:xfrm>
            <a:custGeom>
              <a:avLst/>
              <a:gdLst/>
              <a:ahLst/>
              <a:cxnLst/>
              <a:rect l="l" t="t" r="r" b="b"/>
              <a:pathLst>
                <a:path w="137490" h="64084">
                  <a:moveTo>
                    <a:pt x="68745" y="0"/>
                  </a:moveTo>
                  <a:cubicBezTo>
                    <a:pt x="103124" y="0"/>
                    <a:pt x="137490" y="16027"/>
                    <a:pt x="137490" y="32042"/>
                  </a:cubicBezTo>
                  <a:cubicBezTo>
                    <a:pt x="137490" y="48070"/>
                    <a:pt x="103124" y="64084"/>
                    <a:pt x="68745" y="64084"/>
                  </a:cubicBezTo>
                  <a:cubicBezTo>
                    <a:pt x="34366" y="64084"/>
                    <a:pt x="0" y="48070"/>
                    <a:pt x="0" y="32042"/>
                  </a:cubicBezTo>
                  <a:cubicBezTo>
                    <a:pt x="0" y="16027"/>
                    <a:pt x="34366" y="0"/>
                    <a:pt x="68745" y="0"/>
                  </a:cubicBezTo>
                  <a:close/>
                </a:path>
              </a:pathLst>
            </a:custGeom>
            <a:grpFill/>
            <a:ln w="12700" cap="sq">
              <a:solidFill>
                <a:srgbClr val="FEFFFE"/>
              </a:solidFill>
            </a:ln>
          </p:spPr>
        </p:sp>
        <p:sp>
          <p:nvSpPr>
            <p:cNvPr id="141" name="Freeform 147">
              <a:extLst>
                <a:ext uri="{FF2B5EF4-FFF2-40B4-BE49-F238E27FC236}">
                  <a16:creationId xmlns:a16="http://schemas.microsoft.com/office/drawing/2014/main" id="{F71F78A7-95D0-4EFE-9583-07EF797B5572}"/>
                </a:ext>
              </a:extLst>
            </p:cNvPr>
            <p:cNvSpPr/>
            <p:nvPr/>
          </p:nvSpPr>
          <p:spPr>
            <a:xfrm>
              <a:off x="1455151" y="2089423"/>
              <a:ext cx="137211" cy="64376"/>
            </a:xfrm>
            <a:custGeom>
              <a:avLst/>
              <a:gdLst/>
              <a:ahLst/>
              <a:cxnLst/>
              <a:rect l="l" t="t" r="r" b="b"/>
              <a:pathLst>
                <a:path w="137211" h="64376">
                  <a:moveTo>
                    <a:pt x="68605" y="0"/>
                  </a:moveTo>
                  <a:cubicBezTo>
                    <a:pt x="102908" y="0"/>
                    <a:pt x="137211" y="16091"/>
                    <a:pt x="137211" y="32182"/>
                  </a:cubicBezTo>
                  <a:cubicBezTo>
                    <a:pt x="137211" y="48286"/>
                    <a:pt x="102908" y="64377"/>
                    <a:pt x="68605" y="64377"/>
                  </a:cubicBezTo>
                  <a:cubicBezTo>
                    <a:pt x="34302" y="64377"/>
                    <a:pt x="0" y="48286"/>
                    <a:pt x="0" y="32182"/>
                  </a:cubicBezTo>
                  <a:cubicBezTo>
                    <a:pt x="0" y="16091"/>
                    <a:pt x="34302" y="0"/>
                    <a:pt x="68605" y="0"/>
                  </a:cubicBezTo>
                </a:path>
              </a:pathLst>
            </a:custGeom>
            <a:grpFill/>
          </p:spPr>
        </p:sp>
        <p:sp>
          <p:nvSpPr>
            <p:cNvPr id="142" name="Freeform 148">
              <a:extLst>
                <a:ext uri="{FF2B5EF4-FFF2-40B4-BE49-F238E27FC236}">
                  <a16:creationId xmlns:a16="http://schemas.microsoft.com/office/drawing/2014/main" id="{6B7941B3-FF14-45F8-8D69-DC97FE77C42D}"/>
                </a:ext>
              </a:extLst>
            </p:cNvPr>
            <p:cNvSpPr/>
            <p:nvPr/>
          </p:nvSpPr>
          <p:spPr>
            <a:xfrm>
              <a:off x="1455151" y="2089423"/>
              <a:ext cx="137211" cy="64376"/>
            </a:xfrm>
            <a:custGeom>
              <a:avLst/>
              <a:gdLst/>
              <a:ahLst/>
              <a:cxnLst/>
              <a:rect l="l" t="t" r="r" b="b"/>
              <a:pathLst>
                <a:path w="137211" h="64376">
                  <a:moveTo>
                    <a:pt x="68605" y="0"/>
                  </a:moveTo>
                  <a:cubicBezTo>
                    <a:pt x="102908" y="0"/>
                    <a:pt x="137211" y="16091"/>
                    <a:pt x="137211" y="32182"/>
                  </a:cubicBezTo>
                  <a:cubicBezTo>
                    <a:pt x="137211" y="48286"/>
                    <a:pt x="102908" y="64377"/>
                    <a:pt x="68605" y="64377"/>
                  </a:cubicBezTo>
                  <a:cubicBezTo>
                    <a:pt x="34302" y="64377"/>
                    <a:pt x="0" y="48286"/>
                    <a:pt x="0" y="32182"/>
                  </a:cubicBezTo>
                  <a:cubicBezTo>
                    <a:pt x="0" y="16091"/>
                    <a:pt x="34302" y="0"/>
                    <a:pt x="68605" y="0"/>
                  </a:cubicBezTo>
                  <a:close/>
                </a:path>
              </a:pathLst>
            </a:custGeom>
            <a:grpFill/>
            <a:ln w="12700" cap="sq">
              <a:solidFill>
                <a:srgbClr val="FEFFFE"/>
              </a:solidFill>
            </a:ln>
          </p:spPr>
        </p:sp>
        <p:sp>
          <p:nvSpPr>
            <p:cNvPr id="143" name="Freeform 149">
              <a:extLst>
                <a:ext uri="{FF2B5EF4-FFF2-40B4-BE49-F238E27FC236}">
                  <a16:creationId xmlns:a16="http://schemas.microsoft.com/office/drawing/2014/main" id="{5632E948-C8A8-4B01-A8F7-575700096BBD}"/>
                </a:ext>
              </a:extLst>
            </p:cNvPr>
            <p:cNvSpPr/>
            <p:nvPr/>
          </p:nvSpPr>
          <p:spPr>
            <a:xfrm>
              <a:off x="1449182" y="2076591"/>
              <a:ext cx="149149" cy="82728"/>
            </a:xfrm>
            <a:custGeom>
              <a:avLst/>
              <a:gdLst/>
              <a:ahLst/>
              <a:cxnLst/>
              <a:rect l="l" t="t" r="r" b="b"/>
              <a:pathLst>
                <a:path w="149149" h="82728">
                  <a:moveTo>
                    <a:pt x="74574" y="0"/>
                  </a:moveTo>
                  <a:cubicBezTo>
                    <a:pt x="111861" y="0"/>
                    <a:pt x="149149" y="20688"/>
                    <a:pt x="149149" y="41364"/>
                  </a:cubicBezTo>
                  <a:cubicBezTo>
                    <a:pt x="149149" y="62052"/>
                    <a:pt x="111861" y="82728"/>
                    <a:pt x="74574" y="82728"/>
                  </a:cubicBezTo>
                  <a:cubicBezTo>
                    <a:pt x="37287" y="82728"/>
                    <a:pt x="0" y="62052"/>
                    <a:pt x="0" y="41364"/>
                  </a:cubicBezTo>
                  <a:cubicBezTo>
                    <a:pt x="0" y="20688"/>
                    <a:pt x="37287" y="0"/>
                    <a:pt x="74574" y="0"/>
                  </a:cubicBezTo>
                </a:path>
              </a:pathLst>
            </a:custGeom>
            <a:grpFill/>
          </p:spPr>
        </p:sp>
        <p:sp>
          <p:nvSpPr>
            <p:cNvPr id="144" name="Freeform 150">
              <a:extLst>
                <a:ext uri="{FF2B5EF4-FFF2-40B4-BE49-F238E27FC236}">
                  <a16:creationId xmlns:a16="http://schemas.microsoft.com/office/drawing/2014/main" id="{3B263DC2-2A48-4F74-9DF8-E9E164DBAA45}"/>
                </a:ext>
              </a:extLst>
            </p:cNvPr>
            <p:cNvSpPr/>
            <p:nvPr/>
          </p:nvSpPr>
          <p:spPr>
            <a:xfrm>
              <a:off x="1449182" y="2076591"/>
              <a:ext cx="149149" cy="82728"/>
            </a:xfrm>
            <a:custGeom>
              <a:avLst/>
              <a:gdLst/>
              <a:ahLst/>
              <a:cxnLst/>
              <a:rect l="l" t="t" r="r" b="b"/>
              <a:pathLst>
                <a:path w="149149" h="82728">
                  <a:moveTo>
                    <a:pt x="74574" y="0"/>
                  </a:moveTo>
                  <a:cubicBezTo>
                    <a:pt x="111861" y="0"/>
                    <a:pt x="149149" y="20688"/>
                    <a:pt x="149149" y="41364"/>
                  </a:cubicBezTo>
                  <a:cubicBezTo>
                    <a:pt x="149149" y="62052"/>
                    <a:pt x="111861" y="82728"/>
                    <a:pt x="74574" y="82728"/>
                  </a:cubicBezTo>
                  <a:cubicBezTo>
                    <a:pt x="37287" y="82728"/>
                    <a:pt x="0" y="62052"/>
                    <a:pt x="0" y="41364"/>
                  </a:cubicBezTo>
                  <a:cubicBezTo>
                    <a:pt x="0" y="20688"/>
                    <a:pt x="37287" y="0"/>
                    <a:pt x="74574" y="0"/>
                  </a:cubicBezTo>
                  <a:close/>
                </a:path>
              </a:pathLst>
            </a:custGeom>
            <a:grpFill/>
            <a:ln w="12700" cap="sq">
              <a:solidFill>
                <a:srgbClr val="FEFFFE"/>
              </a:solidFill>
            </a:ln>
          </p:spPr>
        </p:sp>
        <p:sp>
          <p:nvSpPr>
            <p:cNvPr id="145" name="Freeform 151">
              <a:extLst>
                <a:ext uri="{FF2B5EF4-FFF2-40B4-BE49-F238E27FC236}">
                  <a16:creationId xmlns:a16="http://schemas.microsoft.com/office/drawing/2014/main" id="{8A63BBCC-0DB1-45FC-A8A2-C6597B9552D8}"/>
                </a:ext>
              </a:extLst>
            </p:cNvPr>
            <p:cNvSpPr/>
            <p:nvPr/>
          </p:nvSpPr>
          <p:spPr>
            <a:xfrm>
              <a:off x="1449321" y="2076445"/>
              <a:ext cx="148869" cy="83020"/>
            </a:xfrm>
            <a:custGeom>
              <a:avLst/>
              <a:gdLst/>
              <a:ahLst/>
              <a:cxnLst/>
              <a:rect l="l" t="t" r="r" b="b"/>
              <a:pathLst>
                <a:path w="148869" h="83020">
                  <a:moveTo>
                    <a:pt x="74435" y="0"/>
                  </a:moveTo>
                  <a:cubicBezTo>
                    <a:pt x="111646" y="0"/>
                    <a:pt x="148870" y="20752"/>
                    <a:pt x="148870" y="41516"/>
                  </a:cubicBezTo>
                  <a:cubicBezTo>
                    <a:pt x="148870" y="62268"/>
                    <a:pt x="111646" y="83020"/>
                    <a:pt x="74435" y="83020"/>
                  </a:cubicBezTo>
                  <a:cubicBezTo>
                    <a:pt x="37224" y="83020"/>
                    <a:pt x="0" y="62268"/>
                    <a:pt x="0" y="41516"/>
                  </a:cubicBezTo>
                  <a:cubicBezTo>
                    <a:pt x="0" y="20752"/>
                    <a:pt x="37224" y="0"/>
                    <a:pt x="74435" y="0"/>
                  </a:cubicBezTo>
                </a:path>
              </a:pathLst>
            </a:custGeom>
            <a:grpFill/>
          </p:spPr>
        </p:sp>
        <p:sp>
          <p:nvSpPr>
            <p:cNvPr id="146" name="Freeform 152">
              <a:extLst>
                <a:ext uri="{FF2B5EF4-FFF2-40B4-BE49-F238E27FC236}">
                  <a16:creationId xmlns:a16="http://schemas.microsoft.com/office/drawing/2014/main" id="{571AB4CC-59C7-41D2-9C15-8197FC3A6566}"/>
                </a:ext>
              </a:extLst>
            </p:cNvPr>
            <p:cNvSpPr/>
            <p:nvPr/>
          </p:nvSpPr>
          <p:spPr>
            <a:xfrm>
              <a:off x="1449321" y="2076445"/>
              <a:ext cx="148869" cy="83020"/>
            </a:xfrm>
            <a:custGeom>
              <a:avLst/>
              <a:gdLst/>
              <a:ahLst/>
              <a:cxnLst/>
              <a:rect l="l" t="t" r="r" b="b"/>
              <a:pathLst>
                <a:path w="148869" h="83020">
                  <a:moveTo>
                    <a:pt x="74435" y="0"/>
                  </a:moveTo>
                  <a:cubicBezTo>
                    <a:pt x="111646" y="0"/>
                    <a:pt x="148870" y="20752"/>
                    <a:pt x="148870" y="41516"/>
                  </a:cubicBezTo>
                  <a:cubicBezTo>
                    <a:pt x="148870" y="62268"/>
                    <a:pt x="111646" y="83020"/>
                    <a:pt x="74435" y="83020"/>
                  </a:cubicBezTo>
                  <a:cubicBezTo>
                    <a:pt x="37224" y="83020"/>
                    <a:pt x="0" y="62268"/>
                    <a:pt x="0" y="41516"/>
                  </a:cubicBezTo>
                  <a:cubicBezTo>
                    <a:pt x="0" y="20752"/>
                    <a:pt x="37224" y="0"/>
                    <a:pt x="74435" y="0"/>
                  </a:cubicBezTo>
                  <a:close/>
                </a:path>
              </a:pathLst>
            </a:custGeom>
            <a:grpFill/>
            <a:ln w="12700" cap="sq">
              <a:solidFill>
                <a:srgbClr val="FEFFFE"/>
              </a:solidFill>
            </a:ln>
          </p:spPr>
        </p:sp>
        <p:sp>
          <p:nvSpPr>
            <p:cNvPr id="147" name="Freeform 153">
              <a:extLst>
                <a:ext uri="{FF2B5EF4-FFF2-40B4-BE49-F238E27FC236}">
                  <a16:creationId xmlns:a16="http://schemas.microsoft.com/office/drawing/2014/main" id="{4F4169A6-95FD-468F-9BFA-A01053AC29FB}"/>
                </a:ext>
              </a:extLst>
            </p:cNvPr>
            <p:cNvSpPr/>
            <p:nvPr/>
          </p:nvSpPr>
          <p:spPr>
            <a:xfrm>
              <a:off x="1455011" y="2068273"/>
              <a:ext cx="137490" cy="64084"/>
            </a:xfrm>
            <a:custGeom>
              <a:avLst/>
              <a:gdLst/>
              <a:ahLst/>
              <a:cxnLst/>
              <a:rect l="l" t="t" r="r" b="b"/>
              <a:pathLst>
                <a:path w="137490" h="64084">
                  <a:moveTo>
                    <a:pt x="68745" y="0"/>
                  </a:moveTo>
                  <a:cubicBezTo>
                    <a:pt x="103124" y="0"/>
                    <a:pt x="137490" y="16027"/>
                    <a:pt x="137490" y="32042"/>
                  </a:cubicBezTo>
                  <a:cubicBezTo>
                    <a:pt x="137490" y="48069"/>
                    <a:pt x="103124" y="64084"/>
                    <a:pt x="68745" y="64084"/>
                  </a:cubicBezTo>
                  <a:cubicBezTo>
                    <a:pt x="34366" y="64084"/>
                    <a:pt x="0" y="48069"/>
                    <a:pt x="0" y="32042"/>
                  </a:cubicBezTo>
                  <a:cubicBezTo>
                    <a:pt x="0" y="16027"/>
                    <a:pt x="34366" y="0"/>
                    <a:pt x="68745" y="0"/>
                  </a:cubicBezTo>
                </a:path>
              </a:pathLst>
            </a:custGeom>
            <a:grpFill/>
          </p:spPr>
        </p:sp>
        <p:sp>
          <p:nvSpPr>
            <p:cNvPr id="148" name="Freeform 154">
              <a:extLst>
                <a:ext uri="{FF2B5EF4-FFF2-40B4-BE49-F238E27FC236}">
                  <a16:creationId xmlns:a16="http://schemas.microsoft.com/office/drawing/2014/main" id="{2A6316B1-D2B1-4E5F-9062-0F036E769A74}"/>
                </a:ext>
              </a:extLst>
            </p:cNvPr>
            <p:cNvSpPr/>
            <p:nvPr/>
          </p:nvSpPr>
          <p:spPr>
            <a:xfrm>
              <a:off x="1455011" y="2068273"/>
              <a:ext cx="137490" cy="64084"/>
            </a:xfrm>
            <a:custGeom>
              <a:avLst/>
              <a:gdLst/>
              <a:ahLst/>
              <a:cxnLst/>
              <a:rect l="l" t="t" r="r" b="b"/>
              <a:pathLst>
                <a:path w="137490" h="64084">
                  <a:moveTo>
                    <a:pt x="68745" y="0"/>
                  </a:moveTo>
                  <a:cubicBezTo>
                    <a:pt x="103124" y="0"/>
                    <a:pt x="137490" y="16027"/>
                    <a:pt x="137490" y="32042"/>
                  </a:cubicBezTo>
                  <a:cubicBezTo>
                    <a:pt x="137490" y="48069"/>
                    <a:pt x="103124" y="64084"/>
                    <a:pt x="68745" y="64084"/>
                  </a:cubicBezTo>
                  <a:cubicBezTo>
                    <a:pt x="34366" y="64084"/>
                    <a:pt x="0" y="48069"/>
                    <a:pt x="0" y="32042"/>
                  </a:cubicBezTo>
                  <a:cubicBezTo>
                    <a:pt x="0" y="16027"/>
                    <a:pt x="34366" y="0"/>
                    <a:pt x="68745" y="0"/>
                  </a:cubicBezTo>
                  <a:close/>
                </a:path>
              </a:pathLst>
            </a:custGeom>
            <a:grpFill/>
            <a:ln w="12700" cap="sq">
              <a:solidFill>
                <a:srgbClr val="FEFFFE"/>
              </a:solidFill>
            </a:ln>
          </p:spPr>
        </p:sp>
        <p:sp>
          <p:nvSpPr>
            <p:cNvPr id="149" name="Freeform 155">
              <a:extLst>
                <a:ext uri="{FF2B5EF4-FFF2-40B4-BE49-F238E27FC236}">
                  <a16:creationId xmlns:a16="http://schemas.microsoft.com/office/drawing/2014/main" id="{9FF8331F-1495-4D74-ACB1-EAC516F0BCDE}"/>
                </a:ext>
              </a:extLst>
            </p:cNvPr>
            <p:cNvSpPr/>
            <p:nvPr/>
          </p:nvSpPr>
          <p:spPr>
            <a:xfrm>
              <a:off x="1455151" y="2068129"/>
              <a:ext cx="137211" cy="64376"/>
            </a:xfrm>
            <a:custGeom>
              <a:avLst/>
              <a:gdLst/>
              <a:ahLst/>
              <a:cxnLst/>
              <a:rect l="l" t="t" r="r" b="b"/>
              <a:pathLst>
                <a:path w="137211" h="64376">
                  <a:moveTo>
                    <a:pt x="68605" y="0"/>
                  </a:moveTo>
                  <a:cubicBezTo>
                    <a:pt x="102908" y="0"/>
                    <a:pt x="137211" y="16091"/>
                    <a:pt x="137211" y="32194"/>
                  </a:cubicBezTo>
                  <a:cubicBezTo>
                    <a:pt x="137211" y="48285"/>
                    <a:pt x="102908" y="64376"/>
                    <a:pt x="68605" y="64376"/>
                  </a:cubicBezTo>
                  <a:cubicBezTo>
                    <a:pt x="34302" y="64376"/>
                    <a:pt x="0" y="48285"/>
                    <a:pt x="0" y="32194"/>
                  </a:cubicBezTo>
                  <a:cubicBezTo>
                    <a:pt x="0" y="16091"/>
                    <a:pt x="34302" y="0"/>
                    <a:pt x="68605" y="0"/>
                  </a:cubicBezTo>
                </a:path>
              </a:pathLst>
            </a:custGeom>
            <a:grpFill/>
          </p:spPr>
        </p:sp>
        <p:sp>
          <p:nvSpPr>
            <p:cNvPr id="150" name="Freeform 156">
              <a:extLst>
                <a:ext uri="{FF2B5EF4-FFF2-40B4-BE49-F238E27FC236}">
                  <a16:creationId xmlns:a16="http://schemas.microsoft.com/office/drawing/2014/main" id="{2046ADFE-43F3-49AA-901B-64744FBE7A2E}"/>
                </a:ext>
              </a:extLst>
            </p:cNvPr>
            <p:cNvSpPr/>
            <p:nvPr/>
          </p:nvSpPr>
          <p:spPr>
            <a:xfrm>
              <a:off x="1455151" y="2068129"/>
              <a:ext cx="137211" cy="64376"/>
            </a:xfrm>
            <a:custGeom>
              <a:avLst/>
              <a:gdLst/>
              <a:ahLst/>
              <a:cxnLst/>
              <a:rect l="l" t="t" r="r" b="b"/>
              <a:pathLst>
                <a:path w="137211" h="64376">
                  <a:moveTo>
                    <a:pt x="68605" y="0"/>
                  </a:moveTo>
                  <a:cubicBezTo>
                    <a:pt x="102908" y="0"/>
                    <a:pt x="137211" y="16091"/>
                    <a:pt x="137211" y="32194"/>
                  </a:cubicBezTo>
                  <a:cubicBezTo>
                    <a:pt x="137211" y="48285"/>
                    <a:pt x="102908" y="64376"/>
                    <a:pt x="68605" y="64376"/>
                  </a:cubicBezTo>
                  <a:cubicBezTo>
                    <a:pt x="34302" y="64376"/>
                    <a:pt x="0" y="48285"/>
                    <a:pt x="0" y="32194"/>
                  </a:cubicBezTo>
                  <a:cubicBezTo>
                    <a:pt x="0" y="16091"/>
                    <a:pt x="34302" y="0"/>
                    <a:pt x="68605" y="0"/>
                  </a:cubicBezTo>
                  <a:close/>
                </a:path>
              </a:pathLst>
            </a:custGeom>
            <a:grpFill/>
            <a:ln w="12700" cap="sq">
              <a:solidFill>
                <a:srgbClr val="FEFFFE"/>
              </a:solidFill>
            </a:ln>
          </p:spPr>
        </p:sp>
        <p:sp>
          <p:nvSpPr>
            <p:cNvPr id="151" name="Freeform 157">
              <a:extLst>
                <a:ext uri="{FF2B5EF4-FFF2-40B4-BE49-F238E27FC236}">
                  <a16:creationId xmlns:a16="http://schemas.microsoft.com/office/drawing/2014/main" id="{CC94ED4C-AAEF-4A01-84F9-A88AD1DBABBF}"/>
                </a:ext>
              </a:extLst>
            </p:cNvPr>
            <p:cNvSpPr/>
            <p:nvPr/>
          </p:nvSpPr>
          <p:spPr>
            <a:xfrm>
              <a:off x="1449182" y="2055297"/>
              <a:ext cx="149149" cy="82728"/>
            </a:xfrm>
            <a:custGeom>
              <a:avLst/>
              <a:gdLst/>
              <a:ahLst/>
              <a:cxnLst/>
              <a:rect l="l" t="t" r="r" b="b"/>
              <a:pathLst>
                <a:path w="149149" h="82728">
                  <a:moveTo>
                    <a:pt x="74574" y="0"/>
                  </a:moveTo>
                  <a:cubicBezTo>
                    <a:pt x="111861" y="0"/>
                    <a:pt x="149149" y="20688"/>
                    <a:pt x="149149" y="41364"/>
                  </a:cubicBezTo>
                  <a:cubicBezTo>
                    <a:pt x="149149" y="62052"/>
                    <a:pt x="111861" y="82728"/>
                    <a:pt x="74574" y="82728"/>
                  </a:cubicBezTo>
                  <a:cubicBezTo>
                    <a:pt x="37287" y="82728"/>
                    <a:pt x="0" y="62052"/>
                    <a:pt x="0" y="41364"/>
                  </a:cubicBezTo>
                  <a:cubicBezTo>
                    <a:pt x="0" y="20688"/>
                    <a:pt x="37287" y="0"/>
                    <a:pt x="74574" y="0"/>
                  </a:cubicBezTo>
                </a:path>
              </a:pathLst>
            </a:custGeom>
            <a:grpFill/>
          </p:spPr>
        </p:sp>
        <p:sp>
          <p:nvSpPr>
            <p:cNvPr id="152" name="Freeform 158">
              <a:extLst>
                <a:ext uri="{FF2B5EF4-FFF2-40B4-BE49-F238E27FC236}">
                  <a16:creationId xmlns:a16="http://schemas.microsoft.com/office/drawing/2014/main" id="{6B63477C-A490-41EB-9251-3C2BD3AB6D9C}"/>
                </a:ext>
              </a:extLst>
            </p:cNvPr>
            <p:cNvSpPr/>
            <p:nvPr/>
          </p:nvSpPr>
          <p:spPr>
            <a:xfrm>
              <a:off x="1449182" y="2055297"/>
              <a:ext cx="149149" cy="82728"/>
            </a:xfrm>
            <a:custGeom>
              <a:avLst/>
              <a:gdLst/>
              <a:ahLst/>
              <a:cxnLst/>
              <a:rect l="l" t="t" r="r" b="b"/>
              <a:pathLst>
                <a:path w="149149" h="82728">
                  <a:moveTo>
                    <a:pt x="74574" y="0"/>
                  </a:moveTo>
                  <a:cubicBezTo>
                    <a:pt x="111861" y="0"/>
                    <a:pt x="149149" y="20688"/>
                    <a:pt x="149149" y="41364"/>
                  </a:cubicBezTo>
                  <a:cubicBezTo>
                    <a:pt x="149149" y="62052"/>
                    <a:pt x="111861" y="82728"/>
                    <a:pt x="74574" y="82728"/>
                  </a:cubicBezTo>
                  <a:cubicBezTo>
                    <a:pt x="37287" y="82728"/>
                    <a:pt x="0" y="62052"/>
                    <a:pt x="0" y="41364"/>
                  </a:cubicBezTo>
                  <a:cubicBezTo>
                    <a:pt x="0" y="20688"/>
                    <a:pt x="37287" y="0"/>
                    <a:pt x="74574" y="0"/>
                  </a:cubicBezTo>
                  <a:close/>
                </a:path>
              </a:pathLst>
            </a:custGeom>
            <a:grpFill/>
            <a:ln w="12700" cap="sq">
              <a:solidFill>
                <a:srgbClr val="FEFFFE"/>
              </a:solidFill>
            </a:ln>
          </p:spPr>
        </p:sp>
        <p:sp>
          <p:nvSpPr>
            <p:cNvPr id="153" name="Freeform 159">
              <a:extLst>
                <a:ext uri="{FF2B5EF4-FFF2-40B4-BE49-F238E27FC236}">
                  <a16:creationId xmlns:a16="http://schemas.microsoft.com/office/drawing/2014/main" id="{9DA73005-AF1C-4131-83EF-DD37662F593E}"/>
                </a:ext>
              </a:extLst>
            </p:cNvPr>
            <p:cNvSpPr/>
            <p:nvPr/>
          </p:nvSpPr>
          <p:spPr>
            <a:xfrm>
              <a:off x="1449321" y="2055151"/>
              <a:ext cx="148869" cy="83020"/>
            </a:xfrm>
            <a:custGeom>
              <a:avLst/>
              <a:gdLst/>
              <a:ahLst/>
              <a:cxnLst/>
              <a:rect l="l" t="t" r="r" b="b"/>
              <a:pathLst>
                <a:path w="148869" h="83020">
                  <a:moveTo>
                    <a:pt x="74435" y="0"/>
                  </a:moveTo>
                  <a:cubicBezTo>
                    <a:pt x="111646" y="0"/>
                    <a:pt x="148870" y="20752"/>
                    <a:pt x="148870" y="41516"/>
                  </a:cubicBezTo>
                  <a:cubicBezTo>
                    <a:pt x="148870" y="62268"/>
                    <a:pt x="111646" y="83020"/>
                    <a:pt x="74435" y="83020"/>
                  </a:cubicBezTo>
                  <a:cubicBezTo>
                    <a:pt x="37224" y="83020"/>
                    <a:pt x="0" y="62268"/>
                    <a:pt x="0" y="41516"/>
                  </a:cubicBezTo>
                  <a:cubicBezTo>
                    <a:pt x="0" y="20752"/>
                    <a:pt x="37224" y="0"/>
                    <a:pt x="74435" y="0"/>
                  </a:cubicBezTo>
                </a:path>
              </a:pathLst>
            </a:custGeom>
            <a:grpFill/>
          </p:spPr>
        </p:sp>
        <p:sp>
          <p:nvSpPr>
            <p:cNvPr id="154" name="Freeform 160">
              <a:extLst>
                <a:ext uri="{FF2B5EF4-FFF2-40B4-BE49-F238E27FC236}">
                  <a16:creationId xmlns:a16="http://schemas.microsoft.com/office/drawing/2014/main" id="{AC2A3D48-BA3B-4805-AE4F-524F2949EBBA}"/>
                </a:ext>
              </a:extLst>
            </p:cNvPr>
            <p:cNvSpPr/>
            <p:nvPr/>
          </p:nvSpPr>
          <p:spPr>
            <a:xfrm>
              <a:off x="1449321" y="2055151"/>
              <a:ext cx="148869" cy="83020"/>
            </a:xfrm>
            <a:custGeom>
              <a:avLst/>
              <a:gdLst/>
              <a:ahLst/>
              <a:cxnLst/>
              <a:rect l="l" t="t" r="r" b="b"/>
              <a:pathLst>
                <a:path w="148869" h="83020">
                  <a:moveTo>
                    <a:pt x="74435" y="0"/>
                  </a:moveTo>
                  <a:cubicBezTo>
                    <a:pt x="111646" y="0"/>
                    <a:pt x="148870" y="20752"/>
                    <a:pt x="148870" y="41516"/>
                  </a:cubicBezTo>
                  <a:cubicBezTo>
                    <a:pt x="148870" y="62268"/>
                    <a:pt x="111646" y="83020"/>
                    <a:pt x="74435" y="83020"/>
                  </a:cubicBezTo>
                  <a:cubicBezTo>
                    <a:pt x="37224" y="83020"/>
                    <a:pt x="0" y="62268"/>
                    <a:pt x="0" y="41516"/>
                  </a:cubicBezTo>
                  <a:cubicBezTo>
                    <a:pt x="0" y="20752"/>
                    <a:pt x="37224" y="0"/>
                    <a:pt x="74435" y="0"/>
                  </a:cubicBezTo>
                  <a:close/>
                </a:path>
              </a:pathLst>
            </a:custGeom>
            <a:grpFill/>
            <a:ln w="12700" cap="sq">
              <a:solidFill>
                <a:srgbClr val="FEFFFE"/>
              </a:solidFill>
            </a:ln>
          </p:spPr>
        </p:sp>
        <p:sp>
          <p:nvSpPr>
            <p:cNvPr id="155" name="Freeform 161">
              <a:extLst>
                <a:ext uri="{FF2B5EF4-FFF2-40B4-BE49-F238E27FC236}">
                  <a16:creationId xmlns:a16="http://schemas.microsoft.com/office/drawing/2014/main" id="{021F51C5-4956-48AE-969C-5AD6E423AA3E}"/>
                </a:ext>
              </a:extLst>
            </p:cNvPr>
            <p:cNvSpPr/>
            <p:nvPr/>
          </p:nvSpPr>
          <p:spPr>
            <a:xfrm>
              <a:off x="1455011" y="2046980"/>
              <a:ext cx="137490" cy="64084"/>
            </a:xfrm>
            <a:custGeom>
              <a:avLst/>
              <a:gdLst/>
              <a:ahLst/>
              <a:cxnLst/>
              <a:rect l="l" t="t" r="r" b="b"/>
              <a:pathLst>
                <a:path w="137490" h="64084">
                  <a:moveTo>
                    <a:pt x="68745" y="0"/>
                  </a:moveTo>
                  <a:cubicBezTo>
                    <a:pt x="103124" y="0"/>
                    <a:pt x="137490" y="16027"/>
                    <a:pt x="137490" y="32042"/>
                  </a:cubicBezTo>
                  <a:cubicBezTo>
                    <a:pt x="137490" y="48069"/>
                    <a:pt x="103124" y="64084"/>
                    <a:pt x="68745" y="64084"/>
                  </a:cubicBezTo>
                  <a:cubicBezTo>
                    <a:pt x="34366" y="64084"/>
                    <a:pt x="0" y="48069"/>
                    <a:pt x="0" y="32042"/>
                  </a:cubicBezTo>
                  <a:cubicBezTo>
                    <a:pt x="0" y="16027"/>
                    <a:pt x="34366" y="0"/>
                    <a:pt x="68745" y="0"/>
                  </a:cubicBezTo>
                </a:path>
              </a:pathLst>
            </a:custGeom>
            <a:grpFill/>
          </p:spPr>
        </p:sp>
        <p:sp>
          <p:nvSpPr>
            <p:cNvPr id="156" name="Freeform 162">
              <a:extLst>
                <a:ext uri="{FF2B5EF4-FFF2-40B4-BE49-F238E27FC236}">
                  <a16:creationId xmlns:a16="http://schemas.microsoft.com/office/drawing/2014/main" id="{CFE5FE6E-D697-4712-92A7-B32E2E4D784B}"/>
                </a:ext>
              </a:extLst>
            </p:cNvPr>
            <p:cNvSpPr/>
            <p:nvPr/>
          </p:nvSpPr>
          <p:spPr>
            <a:xfrm>
              <a:off x="1455011" y="2046980"/>
              <a:ext cx="137490" cy="64084"/>
            </a:xfrm>
            <a:custGeom>
              <a:avLst/>
              <a:gdLst/>
              <a:ahLst/>
              <a:cxnLst/>
              <a:rect l="l" t="t" r="r" b="b"/>
              <a:pathLst>
                <a:path w="137490" h="64084">
                  <a:moveTo>
                    <a:pt x="68745" y="0"/>
                  </a:moveTo>
                  <a:cubicBezTo>
                    <a:pt x="103124" y="0"/>
                    <a:pt x="137490" y="16027"/>
                    <a:pt x="137490" y="32042"/>
                  </a:cubicBezTo>
                  <a:cubicBezTo>
                    <a:pt x="137490" y="48069"/>
                    <a:pt x="103124" y="64084"/>
                    <a:pt x="68745" y="64084"/>
                  </a:cubicBezTo>
                  <a:cubicBezTo>
                    <a:pt x="34366" y="64084"/>
                    <a:pt x="0" y="48069"/>
                    <a:pt x="0" y="32042"/>
                  </a:cubicBezTo>
                  <a:cubicBezTo>
                    <a:pt x="0" y="16027"/>
                    <a:pt x="34366" y="0"/>
                    <a:pt x="68745" y="0"/>
                  </a:cubicBezTo>
                  <a:close/>
                </a:path>
              </a:pathLst>
            </a:custGeom>
            <a:grpFill/>
            <a:ln w="12700" cap="sq">
              <a:solidFill>
                <a:srgbClr val="FEFFFE"/>
              </a:solidFill>
            </a:ln>
          </p:spPr>
        </p:sp>
        <p:sp>
          <p:nvSpPr>
            <p:cNvPr id="157" name="Freeform 163">
              <a:extLst>
                <a:ext uri="{FF2B5EF4-FFF2-40B4-BE49-F238E27FC236}">
                  <a16:creationId xmlns:a16="http://schemas.microsoft.com/office/drawing/2014/main" id="{EFF59899-B28D-46EF-A5C7-80613CD2F131}"/>
                </a:ext>
              </a:extLst>
            </p:cNvPr>
            <p:cNvSpPr/>
            <p:nvPr/>
          </p:nvSpPr>
          <p:spPr>
            <a:xfrm>
              <a:off x="1455151" y="2046835"/>
              <a:ext cx="137211" cy="64376"/>
            </a:xfrm>
            <a:custGeom>
              <a:avLst/>
              <a:gdLst/>
              <a:ahLst/>
              <a:cxnLst/>
              <a:rect l="l" t="t" r="r" b="b"/>
              <a:pathLst>
                <a:path w="137211" h="64376">
                  <a:moveTo>
                    <a:pt x="68605" y="0"/>
                  </a:moveTo>
                  <a:cubicBezTo>
                    <a:pt x="102908" y="0"/>
                    <a:pt x="137211" y="16091"/>
                    <a:pt x="137211" y="32194"/>
                  </a:cubicBezTo>
                  <a:cubicBezTo>
                    <a:pt x="137211" y="48285"/>
                    <a:pt x="102908" y="64376"/>
                    <a:pt x="68605" y="64376"/>
                  </a:cubicBezTo>
                  <a:cubicBezTo>
                    <a:pt x="34302" y="64376"/>
                    <a:pt x="0" y="48285"/>
                    <a:pt x="0" y="32194"/>
                  </a:cubicBezTo>
                  <a:cubicBezTo>
                    <a:pt x="0" y="16091"/>
                    <a:pt x="34302" y="0"/>
                    <a:pt x="68605" y="0"/>
                  </a:cubicBezTo>
                </a:path>
              </a:pathLst>
            </a:custGeom>
            <a:grpFill/>
          </p:spPr>
        </p:sp>
        <p:sp>
          <p:nvSpPr>
            <p:cNvPr id="158" name="Freeform 164">
              <a:extLst>
                <a:ext uri="{FF2B5EF4-FFF2-40B4-BE49-F238E27FC236}">
                  <a16:creationId xmlns:a16="http://schemas.microsoft.com/office/drawing/2014/main" id="{584DA7C1-6CE4-44FC-ACC0-1333A1EAD3DE}"/>
                </a:ext>
              </a:extLst>
            </p:cNvPr>
            <p:cNvSpPr/>
            <p:nvPr/>
          </p:nvSpPr>
          <p:spPr>
            <a:xfrm>
              <a:off x="1455151" y="2046835"/>
              <a:ext cx="137211" cy="64376"/>
            </a:xfrm>
            <a:custGeom>
              <a:avLst/>
              <a:gdLst/>
              <a:ahLst/>
              <a:cxnLst/>
              <a:rect l="l" t="t" r="r" b="b"/>
              <a:pathLst>
                <a:path w="137211" h="64376">
                  <a:moveTo>
                    <a:pt x="68605" y="0"/>
                  </a:moveTo>
                  <a:cubicBezTo>
                    <a:pt x="102908" y="0"/>
                    <a:pt x="137211" y="16091"/>
                    <a:pt x="137211" y="32194"/>
                  </a:cubicBezTo>
                  <a:cubicBezTo>
                    <a:pt x="137211" y="48285"/>
                    <a:pt x="102908" y="64376"/>
                    <a:pt x="68605" y="64376"/>
                  </a:cubicBezTo>
                  <a:cubicBezTo>
                    <a:pt x="34302" y="64376"/>
                    <a:pt x="0" y="48285"/>
                    <a:pt x="0" y="32194"/>
                  </a:cubicBezTo>
                  <a:cubicBezTo>
                    <a:pt x="0" y="16091"/>
                    <a:pt x="34302" y="0"/>
                    <a:pt x="68605" y="0"/>
                  </a:cubicBezTo>
                  <a:close/>
                </a:path>
              </a:pathLst>
            </a:custGeom>
            <a:grpFill/>
            <a:ln w="12700" cap="sq">
              <a:solidFill>
                <a:srgbClr val="FEFFFE"/>
              </a:solidFill>
            </a:ln>
          </p:spPr>
        </p:sp>
        <p:sp>
          <p:nvSpPr>
            <p:cNvPr id="159" name="Freeform 165">
              <a:extLst>
                <a:ext uri="{FF2B5EF4-FFF2-40B4-BE49-F238E27FC236}">
                  <a16:creationId xmlns:a16="http://schemas.microsoft.com/office/drawing/2014/main" id="{EEDACCA5-6067-4B7B-84B0-FC6077ABCDA5}"/>
                </a:ext>
              </a:extLst>
            </p:cNvPr>
            <p:cNvSpPr/>
            <p:nvPr/>
          </p:nvSpPr>
          <p:spPr>
            <a:xfrm>
              <a:off x="1449182" y="2034003"/>
              <a:ext cx="149149" cy="82728"/>
            </a:xfrm>
            <a:custGeom>
              <a:avLst/>
              <a:gdLst/>
              <a:ahLst/>
              <a:cxnLst/>
              <a:rect l="l" t="t" r="r" b="b"/>
              <a:pathLst>
                <a:path w="149149" h="82728">
                  <a:moveTo>
                    <a:pt x="74574" y="0"/>
                  </a:moveTo>
                  <a:cubicBezTo>
                    <a:pt x="111861" y="0"/>
                    <a:pt x="149149" y="20688"/>
                    <a:pt x="149149" y="41364"/>
                  </a:cubicBezTo>
                  <a:cubicBezTo>
                    <a:pt x="149149" y="62052"/>
                    <a:pt x="111861" y="82728"/>
                    <a:pt x="74574" y="82728"/>
                  </a:cubicBezTo>
                  <a:cubicBezTo>
                    <a:pt x="37287" y="82728"/>
                    <a:pt x="0" y="62052"/>
                    <a:pt x="0" y="41364"/>
                  </a:cubicBezTo>
                  <a:cubicBezTo>
                    <a:pt x="0" y="20688"/>
                    <a:pt x="37287" y="0"/>
                    <a:pt x="74574" y="0"/>
                  </a:cubicBezTo>
                </a:path>
              </a:pathLst>
            </a:custGeom>
            <a:grpFill/>
          </p:spPr>
        </p:sp>
        <p:sp>
          <p:nvSpPr>
            <p:cNvPr id="160" name="Freeform 166">
              <a:extLst>
                <a:ext uri="{FF2B5EF4-FFF2-40B4-BE49-F238E27FC236}">
                  <a16:creationId xmlns:a16="http://schemas.microsoft.com/office/drawing/2014/main" id="{CFF5AE02-F368-410D-897D-1BEC9490EA88}"/>
                </a:ext>
              </a:extLst>
            </p:cNvPr>
            <p:cNvSpPr/>
            <p:nvPr/>
          </p:nvSpPr>
          <p:spPr>
            <a:xfrm>
              <a:off x="1449182" y="2034003"/>
              <a:ext cx="149149" cy="82728"/>
            </a:xfrm>
            <a:custGeom>
              <a:avLst/>
              <a:gdLst/>
              <a:ahLst/>
              <a:cxnLst/>
              <a:rect l="l" t="t" r="r" b="b"/>
              <a:pathLst>
                <a:path w="149149" h="82728">
                  <a:moveTo>
                    <a:pt x="74574" y="0"/>
                  </a:moveTo>
                  <a:cubicBezTo>
                    <a:pt x="111861" y="0"/>
                    <a:pt x="149149" y="20688"/>
                    <a:pt x="149149" y="41364"/>
                  </a:cubicBezTo>
                  <a:cubicBezTo>
                    <a:pt x="149149" y="62052"/>
                    <a:pt x="111861" y="82728"/>
                    <a:pt x="74574" y="82728"/>
                  </a:cubicBezTo>
                  <a:cubicBezTo>
                    <a:pt x="37287" y="82728"/>
                    <a:pt x="0" y="62052"/>
                    <a:pt x="0" y="41364"/>
                  </a:cubicBezTo>
                  <a:cubicBezTo>
                    <a:pt x="0" y="20688"/>
                    <a:pt x="37287" y="0"/>
                    <a:pt x="74574" y="0"/>
                  </a:cubicBezTo>
                  <a:close/>
                </a:path>
              </a:pathLst>
            </a:custGeom>
            <a:grpFill/>
            <a:ln w="12700" cap="sq">
              <a:solidFill>
                <a:srgbClr val="FEFFFE"/>
              </a:solidFill>
            </a:ln>
          </p:spPr>
        </p:sp>
        <p:sp>
          <p:nvSpPr>
            <p:cNvPr id="161" name="Freeform 167">
              <a:extLst>
                <a:ext uri="{FF2B5EF4-FFF2-40B4-BE49-F238E27FC236}">
                  <a16:creationId xmlns:a16="http://schemas.microsoft.com/office/drawing/2014/main" id="{85D36459-0781-4744-9419-FC1360654ADD}"/>
                </a:ext>
              </a:extLst>
            </p:cNvPr>
            <p:cNvSpPr/>
            <p:nvPr/>
          </p:nvSpPr>
          <p:spPr>
            <a:xfrm>
              <a:off x="1449321" y="2033857"/>
              <a:ext cx="148869" cy="83020"/>
            </a:xfrm>
            <a:custGeom>
              <a:avLst/>
              <a:gdLst/>
              <a:ahLst/>
              <a:cxnLst/>
              <a:rect l="l" t="t" r="r" b="b"/>
              <a:pathLst>
                <a:path w="148869" h="83020">
                  <a:moveTo>
                    <a:pt x="74435" y="0"/>
                  </a:moveTo>
                  <a:cubicBezTo>
                    <a:pt x="111646" y="0"/>
                    <a:pt x="148870" y="20752"/>
                    <a:pt x="148870" y="41504"/>
                  </a:cubicBezTo>
                  <a:cubicBezTo>
                    <a:pt x="148870" y="62268"/>
                    <a:pt x="111646" y="83020"/>
                    <a:pt x="74435" y="83020"/>
                  </a:cubicBezTo>
                  <a:cubicBezTo>
                    <a:pt x="37224" y="83020"/>
                    <a:pt x="0" y="62268"/>
                    <a:pt x="0" y="41504"/>
                  </a:cubicBezTo>
                  <a:cubicBezTo>
                    <a:pt x="0" y="20752"/>
                    <a:pt x="37224" y="0"/>
                    <a:pt x="74435" y="0"/>
                  </a:cubicBezTo>
                </a:path>
              </a:pathLst>
            </a:custGeom>
            <a:grpFill/>
          </p:spPr>
        </p:sp>
        <p:sp>
          <p:nvSpPr>
            <p:cNvPr id="162" name="Freeform 168">
              <a:extLst>
                <a:ext uri="{FF2B5EF4-FFF2-40B4-BE49-F238E27FC236}">
                  <a16:creationId xmlns:a16="http://schemas.microsoft.com/office/drawing/2014/main" id="{0004A67C-5547-4B39-B0C0-406E83351A45}"/>
                </a:ext>
              </a:extLst>
            </p:cNvPr>
            <p:cNvSpPr/>
            <p:nvPr/>
          </p:nvSpPr>
          <p:spPr>
            <a:xfrm>
              <a:off x="1449321" y="2033857"/>
              <a:ext cx="148869" cy="83020"/>
            </a:xfrm>
            <a:custGeom>
              <a:avLst/>
              <a:gdLst/>
              <a:ahLst/>
              <a:cxnLst/>
              <a:rect l="l" t="t" r="r" b="b"/>
              <a:pathLst>
                <a:path w="148869" h="83020">
                  <a:moveTo>
                    <a:pt x="74435" y="0"/>
                  </a:moveTo>
                  <a:cubicBezTo>
                    <a:pt x="111646" y="0"/>
                    <a:pt x="148870" y="20752"/>
                    <a:pt x="148870" y="41504"/>
                  </a:cubicBezTo>
                  <a:cubicBezTo>
                    <a:pt x="148870" y="62268"/>
                    <a:pt x="111646" y="83020"/>
                    <a:pt x="74435" y="83020"/>
                  </a:cubicBezTo>
                  <a:cubicBezTo>
                    <a:pt x="37224" y="83020"/>
                    <a:pt x="0" y="62268"/>
                    <a:pt x="0" y="41504"/>
                  </a:cubicBezTo>
                  <a:cubicBezTo>
                    <a:pt x="0" y="20752"/>
                    <a:pt x="37224" y="0"/>
                    <a:pt x="74435" y="0"/>
                  </a:cubicBezTo>
                  <a:close/>
                </a:path>
              </a:pathLst>
            </a:custGeom>
            <a:grpFill/>
            <a:ln w="12700" cap="sq">
              <a:solidFill>
                <a:srgbClr val="FEFFFE"/>
              </a:solidFill>
            </a:ln>
          </p:spPr>
        </p:sp>
        <p:sp>
          <p:nvSpPr>
            <p:cNvPr id="163" name="Freeform 169">
              <a:extLst>
                <a:ext uri="{FF2B5EF4-FFF2-40B4-BE49-F238E27FC236}">
                  <a16:creationId xmlns:a16="http://schemas.microsoft.com/office/drawing/2014/main" id="{CD9E6E7B-17FB-43F7-A2BC-4D828B323B35}"/>
                </a:ext>
              </a:extLst>
            </p:cNvPr>
            <p:cNvSpPr/>
            <p:nvPr/>
          </p:nvSpPr>
          <p:spPr>
            <a:xfrm>
              <a:off x="1455011" y="2025686"/>
              <a:ext cx="137490" cy="64084"/>
            </a:xfrm>
            <a:custGeom>
              <a:avLst/>
              <a:gdLst/>
              <a:ahLst/>
              <a:cxnLst/>
              <a:rect l="l" t="t" r="r" b="b"/>
              <a:pathLst>
                <a:path w="137490" h="64084">
                  <a:moveTo>
                    <a:pt x="68745" y="0"/>
                  </a:moveTo>
                  <a:cubicBezTo>
                    <a:pt x="103124" y="0"/>
                    <a:pt x="137490" y="16027"/>
                    <a:pt x="137490" y="32042"/>
                  </a:cubicBezTo>
                  <a:cubicBezTo>
                    <a:pt x="137490" y="48069"/>
                    <a:pt x="103124" y="64084"/>
                    <a:pt x="68745" y="64084"/>
                  </a:cubicBezTo>
                  <a:cubicBezTo>
                    <a:pt x="34366" y="64084"/>
                    <a:pt x="0" y="48069"/>
                    <a:pt x="0" y="32042"/>
                  </a:cubicBezTo>
                  <a:cubicBezTo>
                    <a:pt x="0" y="16027"/>
                    <a:pt x="34366" y="0"/>
                    <a:pt x="68745" y="0"/>
                  </a:cubicBezTo>
                </a:path>
              </a:pathLst>
            </a:custGeom>
            <a:grpFill/>
          </p:spPr>
        </p:sp>
        <p:sp>
          <p:nvSpPr>
            <p:cNvPr id="164" name="Freeform 170">
              <a:extLst>
                <a:ext uri="{FF2B5EF4-FFF2-40B4-BE49-F238E27FC236}">
                  <a16:creationId xmlns:a16="http://schemas.microsoft.com/office/drawing/2014/main" id="{2A2D7B16-B803-4A00-B207-BDA84899C25D}"/>
                </a:ext>
              </a:extLst>
            </p:cNvPr>
            <p:cNvSpPr/>
            <p:nvPr/>
          </p:nvSpPr>
          <p:spPr>
            <a:xfrm>
              <a:off x="1455011" y="2025686"/>
              <a:ext cx="137490" cy="64084"/>
            </a:xfrm>
            <a:custGeom>
              <a:avLst/>
              <a:gdLst/>
              <a:ahLst/>
              <a:cxnLst/>
              <a:rect l="l" t="t" r="r" b="b"/>
              <a:pathLst>
                <a:path w="137490" h="64084">
                  <a:moveTo>
                    <a:pt x="68745" y="0"/>
                  </a:moveTo>
                  <a:cubicBezTo>
                    <a:pt x="103124" y="0"/>
                    <a:pt x="137490" y="16027"/>
                    <a:pt x="137490" y="32042"/>
                  </a:cubicBezTo>
                  <a:cubicBezTo>
                    <a:pt x="137490" y="48069"/>
                    <a:pt x="103124" y="64084"/>
                    <a:pt x="68745" y="64084"/>
                  </a:cubicBezTo>
                  <a:cubicBezTo>
                    <a:pt x="34366" y="64084"/>
                    <a:pt x="0" y="48069"/>
                    <a:pt x="0" y="32042"/>
                  </a:cubicBezTo>
                  <a:cubicBezTo>
                    <a:pt x="0" y="16027"/>
                    <a:pt x="34366" y="0"/>
                    <a:pt x="68745" y="0"/>
                  </a:cubicBezTo>
                  <a:close/>
                </a:path>
              </a:pathLst>
            </a:custGeom>
            <a:grpFill/>
            <a:ln w="12700" cap="sq">
              <a:solidFill>
                <a:srgbClr val="FEFFFE"/>
              </a:solidFill>
            </a:ln>
          </p:spPr>
        </p:sp>
        <p:sp>
          <p:nvSpPr>
            <p:cNvPr id="165" name="Freeform 171">
              <a:extLst>
                <a:ext uri="{FF2B5EF4-FFF2-40B4-BE49-F238E27FC236}">
                  <a16:creationId xmlns:a16="http://schemas.microsoft.com/office/drawing/2014/main" id="{9ED28886-D268-423B-AF12-8F1A18570AA8}"/>
                </a:ext>
              </a:extLst>
            </p:cNvPr>
            <p:cNvSpPr/>
            <p:nvPr/>
          </p:nvSpPr>
          <p:spPr>
            <a:xfrm>
              <a:off x="1455151" y="2025540"/>
              <a:ext cx="137211" cy="64376"/>
            </a:xfrm>
            <a:custGeom>
              <a:avLst/>
              <a:gdLst/>
              <a:ahLst/>
              <a:cxnLst/>
              <a:rect l="l" t="t" r="r" b="b"/>
              <a:pathLst>
                <a:path w="137211" h="64376">
                  <a:moveTo>
                    <a:pt x="68605" y="0"/>
                  </a:moveTo>
                  <a:cubicBezTo>
                    <a:pt x="102908" y="0"/>
                    <a:pt x="137211" y="16090"/>
                    <a:pt x="137211" y="32194"/>
                  </a:cubicBezTo>
                  <a:cubicBezTo>
                    <a:pt x="137211" y="48285"/>
                    <a:pt x="102908" y="64376"/>
                    <a:pt x="68605" y="64376"/>
                  </a:cubicBezTo>
                  <a:cubicBezTo>
                    <a:pt x="34302" y="64376"/>
                    <a:pt x="0" y="48285"/>
                    <a:pt x="0" y="32194"/>
                  </a:cubicBezTo>
                  <a:cubicBezTo>
                    <a:pt x="0" y="16090"/>
                    <a:pt x="34302" y="0"/>
                    <a:pt x="68605" y="0"/>
                  </a:cubicBezTo>
                </a:path>
              </a:pathLst>
            </a:custGeom>
            <a:grpFill/>
          </p:spPr>
        </p:sp>
        <p:sp>
          <p:nvSpPr>
            <p:cNvPr id="166" name="Freeform 172">
              <a:extLst>
                <a:ext uri="{FF2B5EF4-FFF2-40B4-BE49-F238E27FC236}">
                  <a16:creationId xmlns:a16="http://schemas.microsoft.com/office/drawing/2014/main" id="{0E4E7A35-A47E-4739-BDA3-A48BB9BC403A}"/>
                </a:ext>
              </a:extLst>
            </p:cNvPr>
            <p:cNvSpPr/>
            <p:nvPr/>
          </p:nvSpPr>
          <p:spPr>
            <a:xfrm>
              <a:off x="1455151" y="2025540"/>
              <a:ext cx="137211" cy="64376"/>
            </a:xfrm>
            <a:custGeom>
              <a:avLst/>
              <a:gdLst/>
              <a:ahLst/>
              <a:cxnLst/>
              <a:rect l="l" t="t" r="r" b="b"/>
              <a:pathLst>
                <a:path w="137211" h="64376">
                  <a:moveTo>
                    <a:pt x="68605" y="0"/>
                  </a:moveTo>
                  <a:cubicBezTo>
                    <a:pt x="102908" y="0"/>
                    <a:pt x="137211" y="16090"/>
                    <a:pt x="137211" y="32194"/>
                  </a:cubicBezTo>
                  <a:cubicBezTo>
                    <a:pt x="137211" y="48285"/>
                    <a:pt x="102908" y="64376"/>
                    <a:pt x="68605" y="64376"/>
                  </a:cubicBezTo>
                  <a:cubicBezTo>
                    <a:pt x="34302" y="64376"/>
                    <a:pt x="0" y="48285"/>
                    <a:pt x="0" y="32194"/>
                  </a:cubicBezTo>
                  <a:cubicBezTo>
                    <a:pt x="0" y="16090"/>
                    <a:pt x="34302" y="0"/>
                    <a:pt x="68605" y="0"/>
                  </a:cubicBezTo>
                  <a:close/>
                </a:path>
              </a:pathLst>
            </a:custGeom>
            <a:grpFill/>
            <a:ln w="12700" cap="sq">
              <a:solidFill>
                <a:srgbClr val="FEFFFE"/>
              </a:solidFill>
            </a:ln>
          </p:spPr>
        </p:sp>
        <p:sp>
          <p:nvSpPr>
            <p:cNvPr id="167" name="Freeform 173">
              <a:extLst>
                <a:ext uri="{FF2B5EF4-FFF2-40B4-BE49-F238E27FC236}">
                  <a16:creationId xmlns:a16="http://schemas.microsoft.com/office/drawing/2014/main" id="{06885C7B-3C20-4E42-8297-8555152EA4F0}"/>
                </a:ext>
              </a:extLst>
            </p:cNvPr>
            <p:cNvSpPr/>
            <p:nvPr/>
          </p:nvSpPr>
          <p:spPr>
            <a:xfrm>
              <a:off x="1449182" y="2012706"/>
              <a:ext cx="149149" cy="82728"/>
            </a:xfrm>
            <a:custGeom>
              <a:avLst/>
              <a:gdLst/>
              <a:ahLst/>
              <a:cxnLst/>
              <a:rect l="l" t="t" r="r" b="b"/>
              <a:pathLst>
                <a:path w="149149" h="82728">
                  <a:moveTo>
                    <a:pt x="74574" y="0"/>
                  </a:moveTo>
                  <a:cubicBezTo>
                    <a:pt x="111861" y="0"/>
                    <a:pt x="149149" y="20688"/>
                    <a:pt x="149149" y="41364"/>
                  </a:cubicBezTo>
                  <a:cubicBezTo>
                    <a:pt x="149149" y="62052"/>
                    <a:pt x="111861" y="82728"/>
                    <a:pt x="74574" y="82728"/>
                  </a:cubicBezTo>
                  <a:cubicBezTo>
                    <a:pt x="37287" y="82728"/>
                    <a:pt x="0" y="62052"/>
                    <a:pt x="0" y="41364"/>
                  </a:cubicBezTo>
                  <a:cubicBezTo>
                    <a:pt x="0" y="20688"/>
                    <a:pt x="37287" y="0"/>
                    <a:pt x="74574" y="0"/>
                  </a:cubicBezTo>
                </a:path>
              </a:pathLst>
            </a:custGeom>
            <a:grpFill/>
          </p:spPr>
        </p:sp>
        <p:sp>
          <p:nvSpPr>
            <p:cNvPr id="168" name="Freeform 174">
              <a:extLst>
                <a:ext uri="{FF2B5EF4-FFF2-40B4-BE49-F238E27FC236}">
                  <a16:creationId xmlns:a16="http://schemas.microsoft.com/office/drawing/2014/main" id="{9A7EFF31-D2DB-40F4-AADA-36E69DA71B7D}"/>
                </a:ext>
              </a:extLst>
            </p:cNvPr>
            <p:cNvSpPr/>
            <p:nvPr/>
          </p:nvSpPr>
          <p:spPr>
            <a:xfrm>
              <a:off x="1449182" y="2012706"/>
              <a:ext cx="149149" cy="82728"/>
            </a:xfrm>
            <a:custGeom>
              <a:avLst/>
              <a:gdLst/>
              <a:ahLst/>
              <a:cxnLst/>
              <a:rect l="l" t="t" r="r" b="b"/>
              <a:pathLst>
                <a:path w="149149" h="82728">
                  <a:moveTo>
                    <a:pt x="74574" y="0"/>
                  </a:moveTo>
                  <a:cubicBezTo>
                    <a:pt x="111861" y="0"/>
                    <a:pt x="149149" y="20688"/>
                    <a:pt x="149149" y="41364"/>
                  </a:cubicBezTo>
                  <a:cubicBezTo>
                    <a:pt x="149149" y="62052"/>
                    <a:pt x="111861" y="82728"/>
                    <a:pt x="74574" y="82728"/>
                  </a:cubicBezTo>
                  <a:cubicBezTo>
                    <a:pt x="37287" y="82728"/>
                    <a:pt x="0" y="62052"/>
                    <a:pt x="0" y="41364"/>
                  </a:cubicBezTo>
                  <a:cubicBezTo>
                    <a:pt x="0" y="20688"/>
                    <a:pt x="37287" y="0"/>
                    <a:pt x="74574" y="0"/>
                  </a:cubicBezTo>
                  <a:close/>
                </a:path>
              </a:pathLst>
            </a:custGeom>
            <a:grpFill/>
            <a:ln w="12700" cap="sq">
              <a:solidFill>
                <a:srgbClr val="FEFFFE"/>
              </a:solidFill>
            </a:ln>
          </p:spPr>
        </p:sp>
        <p:sp>
          <p:nvSpPr>
            <p:cNvPr id="169" name="Freeform 175">
              <a:extLst>
                <a:ext uri="{FF2B5EF4-FFF2-40B4-BE49-F238E27FC236}">
                  <a16:creationId xmlns:a16="http://schemas.microsoft.com/office/drawing/2014/main" id="{681AC39F-A483-4123-AA28-55A1605138E3}"/>
                </a:ext>
              </a:extLst>
            </p:cNvPr>
            <p:cNvSpPr/>
            <p:nvPr/>
          </p:nvSpPr>
          <p:spPr>
            <a:xfrm>
              <a:off x="1449321" y="2012563"/>
              <a:ext cx="148869" cy="83020"/>
            </a:xfrm>
            <a:custGeom>
              <a:avLst/>
              <a:gdLst/>
              <a:ahLst/>
              <a:cxnLst/>
              <a:rect l="l" t="t" r="r" b="b"/>
              <a:pathLst>
                <a:path w="148869" h="83020">
                  <a:moveTo>
                    <a:pt x="74435" y="0"/>
                  </a:moveTo>
                  <a:cubicBezTo>
                    <a:pt x="111646" y="0"/>
                    <a:pt x="148870" y="20752"/>
                    <a:pt x="148870" y="41516"/>
                  </a:cubicBezTo>
                  <a:cubicBezTo>
                    <a:pt x="148870" y="62268"/>
                    <a:pt x="111646" y="83020"/>
                    <a:pt x="74435" y="83020"/>
                  </a:cubicBezTo>
                  <a:cubicBezTo>
                    <a:pt x="37224" y="83020"/>
                    <a:pt x="0" y="62268"/>
                    <a:pt x="0" y="41516"/>
                  </a:cubicBezTo>
                  <a:cubicBezTo>
                    <a:pt x="0" y="20752"/>
                    <a:pt x="37224" y="0"/>
                    <a:pt x="74435" y="0"/>
                  </a:cubicBezTo>
                </a:path>
              </a:pathLst>
            </a:custGeom>
            <a:grpFill/>
          </p:spPr>
        </p:sp>
        <p:sp>
          <p:nvSpPr>
            <p:cNvPr id="170" name="Freeform 176">
              <a:extLst>
                <a:ext uri="{FF2B5EF4-FFF2-40B4-BE49-F238E27FC236}">
                  <a16:creationId xmlns:a16="http://schemas.microsoft.com/office/drawing/2014/main" id="{A5221092-75D5-495D-A38B-BF8A0D41AA50}"/>
                </a:ext>
              </a:extLst>
            </p:cNvPr>
            <p:cNvSpPr/>
            <p:nvPr/>
          </p:nvSpPr>
          <p:spPr>
            <a:xfrm>
              <a:off x="1449321" y="2012563"/>
              <a:ext cx="148869" cy="83020"/>
            </a:xfrm>
            <a:custGeom>
              <a:avLst/>
              <a:gdLst/>
              <a:ahLst/>
              <a:cxnLst/>
              <a:rect l="l" t="t" r="r" b="b"/>
              <a:pathLst>
                <a:path w="148869" h="83020">
                  <a:moveTo>
                    <a:pt x="74435" y="0"/>
                  </a:moveTo>
                  <a:cubicBezTo>
                    <a:pt x="111646" y="0"/>
                    <a:pt x="148870" y="20752"/>
                    <a:pt x="148870" y="41516"/>
                  </a:cubicBezTo>
                  <a:cubicBezTo>
                    <a:pt x="148870" y="62268"/>
                    <a:pt x="111646" y="83020"/>
                    <a:pt x="74435" y="83020"/>
                  </a:cubicBezTo>
                  <a:cubicBezTo>
                    <a:pt x="37224" y="83020"/>
                    <a:pt x="0" y="62268"/>
                    <a:pt x="0" y="41516"/>
                  </a:cubicBezTo>
                  <a:cubicBezTo>
                    <a:pt x="0" y="20752"/>
                    <a:pt x="37224" y="0"/>
                    <a:pt x="74435" y="0"/>
                  </a:cubicBezTo>
                  <a:close/>
                </a:path>
              </a:pathLst>
            </a:custGeom>
            <a:grpFill/>
            <a:ln w="12700" cap="sq">
              <a:solidFill>
                <a:srgbClr val="FEFFFE"/>
              </a:solidFill>
            </a:ln>
          </p:spPr>
        </p:sp>
        <p:sp>
          <p:nvSpPr>
            <p:cNvPr id="171" name="Freeform 177">
              <a:extLst>
                <a:ext uri="{FF2B5EF4-FFF2-40B4-BE49-F238E27FC236}">
                  <a16:creationId xmlns:a16="http://schemas.microsoft.com/office/drawing/2014/main" id="{1BBDCFC2-6AF9-41A4-81E8-4DEA879A32FB}"/>
                </a:ext>
              </a:extLst>
            </p:cNvPr>
            <p:cNvSpPr/>
            <p:nvPr/>
          </p:nvSpPr>
          <p:spPr>
            <a:xfrm>
              <a:off x="1455011" y="2110863"/>
              <a:ext cx="137490" cy="64084"/>
            </a:xfrm>
            <a:custGeom>
              <a:avLst/>
              <a:gdLst/>
              <a:ahLst/>
              <a:cxnLst/>
              <a:rect l="l" t="t" r="r" b="b"/>
              <a:pathLst>
                <a:path w="137490" h="64084">
                  <a:moveTo>
                    <a:pt x="68745" y="0"/>
                  </a:moveTo>
                  <a:cubicBezTo>
                    <a:pt x="103124" y="0"/>
                    <a:pt x="137490" y="16027"/>
                    <a:pt x="137490" y="32042"/>
                  </a:cubicBezTo>
                  <a:cubicBezTo>
                    <a:pt x="137490" y="48070"/>
                    <a:pt x="103124" y="64084"/>
                    <a:pt x="68745" y="64084"/>
                  </a:cubicBezTo>
                  <a:cubicBezTo>
                    <a:pt x="34366" y="64084"/>
                    <a:pt x="0" y="48070"/>
                    <a:pt x="0" y="32042"/>
                  </a:cubicBezTo>
                  <a:cubicBezTo>
                    <a:pt x="0" y="16027"/>
                    <a:pt x="34366" y="0"/>
                    <a:pt x="68745" y="0"/>
                  </a:cubicBezTo>
                </a:path>
              </a:pathLst>
            </a:custGeom>
            <a:grpFill/>
          </p:spPr>
        </p:sp>
        <p:sp>
          <p:nvSpPr>
            <p:cNvPr id="172" name="Freeform 178">
              <a:extLst>
                <a:ext uri="{FF2B5EF4-FFF2-40B4-BE49-F238E27FC236}">
                  <a16:creationId xmlns:a16="http://schemas.microsoft.com/office/drawing/2014/main" id="{62612A8A-D195-4A22-BA15-59AFC1845FF4}"/>
                </a:ext>
              </a:extLst>
            </p:cNvPr>
            <p:cNvSpPr/>
            <p:nvPr/>
          </p:nvSpPr>
          <p:spPr>
            <a:xfrm>
              <a:off x="1455011" y="2110863"/>
              <a:ext cx="137490" cy="64084"/>
            </a:xfrm>
            <a:custGeom>
              <a:avLst/>
              <a:gdLst/>
              <a:ahLst/>
              <a:cxnLst/>
              <a:rect l="l" t="t" r="r" b="b"/>
              <a:pathLst>
                <a:path w="137490" h="64084">
                  <a:moveTo>
                    <a:pt x="68745" y="0"/>
                  </a:moveTo>
                  <a:cubicBezTo>
                    <a:pt x="103124" y="0"/>
                    <a:pt x="137490" y="16027"/>
                    <a:pt x="137490" y="32042"/>
                  </a:cubicBezTo>
                  <a:cubicBezTo>
                    <a:pt x="137490" y="48070"/>
                    <a:pt x="103124" y="64084"/>
                    <a:pt x="68745" y="64084"/>
                  </a:cubicBezTo>
                  <a:cubicBezTo>
                    <a:pt x="34366" y="64084"/>
                    <a:pt x="0" y="48070"/>
                    <a:pt x="0" y="32042"/>
                  </a:cubicBezTo>
                  <a:cubicBezTo>
                    <a:pt x="0" y="16027"/>
                    <a:pt x="34366" y="0"/>
                    <a:pt x="68745" y="0"/>
                  </a:cubicBezTo>
                  <a:close/>
                </a:path>
              </a:pathLst>
            </a:custGeom>
            <a:grpFill/>
            <a:ln w="12700" cap="sq">
              <a:solidFill>
                <a:srgbClr val="FEFFFE"/>
              </a:solidFill>
            </a:ln>
          </p:spPr>
        </p:sp>
        <p:sp>
          <p:nvSpPr>
            <p:cNvPr id="173" name="Freeform 179">
              <a:extLst>
                <a:ext uri="{FF2B5EF4-FFF2-40B4-BE49-F238E27FC236}">
                  <a16:creationId xmlns:a16="http://schemas.microsoft.com/office/drawing/2014/main" id="{050839D0-D25A-4956-A936-793A7428C322}"/>
                </a:ext>
              </a:extLst>
            </p:cNvPr>
            <p:cNvSpPr/>
            <p:nvPr/>
          </p:nvSpPr>
          <p:spPr>
            <a:xfrm>
              <a:off x="1455151" y="2110717"/>
              <a:ext cx="137211" cy="64376"/>
            </a:xfrm>
            <a:custGeom>
              <a:avLst/>
              <a:gdLst/>
              <a:ahLst/>
              <a:cxnLst/>
              <a:rect l="l" t="t" r="r" b="b"/>
              <a:pathLst>
                <a:path w="137211" h="64376">
                  <a:moveTo>
                    <a:pt x="68605" y="0"/>
                  </a:moveTo>
                  <a:cubicBezTo>
                    <a:pt x="102908" y="0"/>
                    <a:pt x="137211" y="16091"/>
                    <a:pt x="137211" y="32195"/>
                  </a:cubicBezTo>
                  <a:cubicBezTo>
                    <a:pt x="137211" y="48286"/>
                    <a:pt x="102908" y="64377"/>
                    <a:pt x="68605" y="64377"/>
                  </a:cubicBezTo>
                  <a:cubicBezTo>
                    <a:pt x="34302" y="64377"/>
                    <a:pt x="0" y="48286"/>
                    <a:pt x="0" y="32195"/>
                  </a:cubicBezTo>
                  <a:cubicBezTo>
                    <a:pt x="0" y="16091"/>
                    <a:pt x="34302" y="0"/>
                    <a:pt x="68605" y="0"/>
                  </a:cubicBezTo>
                </a:path>
              </a:pathLst>
            </a:custGeom>
            <a:grpFill/>
          </p:spPr>
        </p:sp>
        <p:sp>
          <p:nvSpPr>
            <p:cNvPr id="174" name="Freeform 180">
              <a:extLst>
                <a:ext uri="{FF2B5EF4-FFF2-40B4-BE49-F238E27FC236}">
                  <a16:creationId xmlns:a16="http://schemas.microsoft.com/office/drawing/2014/main" id="{9105D4F2-16EB-4E30-8A03-2DE78FCE3C65}"/>
                </a:ext>
              </a:extLst>
            </p:cNvPr>
            <p:cNvSpPr/>
            <p:nvPr/>
          </p:nvSpPr>
          <p:spPr>
            <a:xfrm>
              <a:off x="1455151" y="2110717"/>
              <a:ext cx="137211" cy="64376"/>
            </a:xfrm>
            <a:custGeom>
              <a:avLst/>
              <a:gdLst/>
              <a:ahLst/>
              <a:cxnLst/>
              <a:rect l="l" t="t" r="r" b="b"/>
              <a:pathLst>
                <a:path w="137211" h="64376">
                  <a:moveTo>
                    <a:pt x="68605" y="0"/>
                  </a:moveTo>
                  <a:cubicBezTo>
                    <a:pt x="102908" y="0"/>
                    <a:pt x="137211" y="16091"/>
                    <a:pt x="137211" y="32195"/>
                  </a:cubicBezTo>
                  <a:cubicBezTo>
                    <a:pt x="137211" y="48286"/>
                    <a:pt x="102908" y="64377"/>
                    <a:pt x="68605" y="64377"/>
                  </a:cubicBezTo>
                  <a:cubicBezTo>
                    <a:pt x="34302" y="64377"/>
                    <a:pt x="0" y="48286"/>
                    <a:pt x="0" y="32195"/>
                  </a:cubicBezTo>
                  <a:cubicBezTo>
                    <a:pt x="0" y="16091"/>
                    <a:pt x="34302" y="0"/>
                    <a:pt x="68605" y="0"/>
                  </a:cubicBezTo>
                  <a:close/>
                </a:path>
              </a:pathLst>
            </a:custGeom>
            <a:grpFill/>
            <a:ln w="12700" cap="sq">
              <a:solidFill>
                <a:srgbClr val="FEFFFE"/>
              </a:solidFill>
            </a:ln>
          </p:spPr>
        </p:sp>
        <p:sp>
          <p:nvSpPr>
            <p:cNvPr id="175" name="Freeform 181">
              <a:extLst>
                <a:ext uri="{FF2B5EF4-FFF2-40B4-BE49-F238E27FC236}">
                  <a16:creationId xmlns:a16="http://schemas.microsoft.com/office/drawing/2014/main" id="{912DF462-C004-4D89-BE78-C8E857A3A4F8}"/>
                </a:ext>
              </a:extLst>
            </p:cNvPr>
            <p:cNvSpPr/>
            <p:nvPr/>
          </p:nvSpPr>
          <p:spPr>
            <a:xfrm>
              <a:off x="1455151" y="2084165"/>
              <a:ext cx="137211" cy="64376"/>
            </a:xfrm>
            <a:custGeom>
              <a:avLst/>
              <a:gdLst/>
              <a:ahLst/>
              <a:cxnLst/>
              <a:rect l="l" t="t" r="r" b="b"/>
              <a:pathLst>
                <a:path w="137211" h="64376">
                  <a:moveTo>
                    <a:pt x="68605" y="0"/>
                  </a:moveTo>
                  <a:cubicBezTo>
                    <a:pt x="102908" y="0"/>
                    <a:pt x="137211" y="16091"/>
                    <a:pt x="137211" y="32195"/>
                  </a:cubicBezTo>
                  <a:cubicBezTo>
                    <a:pt x="137211" y="48286"/>
                    <a:pt x="102908" y="64377"/>
                    <a:pt x="68605" y="64377"/>
                  </a:cubicBezTo>
                  <a:cubicBezTo>
                    <a:pt x="34302" y="64377"/>
                    <a:pt x="0" y="48286"/>
                    <a:pt x="0" y="32195"/>
                  </a:cubicBezTo>
                  <a:cubicBezTo>
                    <a:pt x="0" y="16091"/>
                    <a:pt x="34302" y="0"/>
                    <a:pt x="68605" y="0"/>
                  </a:cubicBezTo>
                </a:path>
              </a:pathLst>
            </a:custGeom>
            <a:grpFill/>
          </p:spPr>
        </p:sp>
        <p:sp>
          <p:nvSpPr>
            <p:cNvPr id="176" name="Freeform 182">
              <a:extLst>
                <a:ext uri="{FF2B5EF4-FFF2-40B4-BE49-F238E27FC236}">
                  <a16:creationId xmlns:a16="http://schemas.microsoft.com/office/drawing/2014/main" id="{75FB0565-3059-4812-858C-81C41FA546C0}"/>
                </a:ext>
              </a:extLst>
            </p:cNvPr>
            <p:cNvSpPr/>
            <p:nvPr/>
          </p:nvSpPr>
          <p:spPr>
            <a:xfrm>
              <a:off x="1455151" y="2084165"/>
              <a:ext cx="137211" cy="64376"/>
            </a:xfrm>
            <a:custGeom>
              <a:avLst/>
              <a:gdLst/>
              <a:ahLst/>
              <a:cxnLst/>
              <a:rect l="l" t="t" r="r" b="b"/>
              <a:pathLst>
                <a:path w="137211" h="64376">
                  <a:moveTo>
                    <a:pt x="68605" y="0"/>
                  </a:moveTo>
                  <a:cubicBezTo>
                    <a:pt x="102908" y="0"/>
                    <a:pt x="137211" y="16091"/>
                    <a:pt x="137211" y="32195"/>
                  </a:cubicBezTo>
                  <a:cubicBezTo>
                    <a:pt x="137211" y="48286"/>
                    <a:pt x="102908" y="64377"/>
                    <a:pt x="68605" y="64377"/>
                  </a:cubicBezTo>
                  <a:cubicBezTo>
                    <a:pt x="34302" y="64377"/>
                    <a:pt x="0" y="48286"/>
                    <a:pt x="0" y="32195"/>
                  </a:cubicBezTo>
                  <a:cubicBezTo>
                    <a:pt x="0" y="16091"/>
                    <a:pt x="34302" y="0"/>
                    <a:pt x="68605" y="0"/>
                  </a:cubicBezTo>
                  <a:close/>
                </a:path>
              </a:pathLst>
            </a:custGeom>
            <a:grpFill/>
            <a:ln w="12700" cap="sq">
              <a:solidFill>
                <a:srgbClr val="FEFFFE"/>
              </a:solidFill>
            </a:ln>
          </p:spPr>
        </p:sp>
        <p:sp>
          <p:nvSpPr>
            <p:cNvPr id="177" name="Freeform 183">
              <a:extLst>
                <a:ext uri="{FF2B5EF4-FFF2-40B4-BE49-F238E27FC236}">
                  <a16:creationId xmlns:a16="http://schemas.microsoft.com/office/drawing/2014/main" id="{85415858-6B5D-418D-9BCF-7B5F6811D836}"/>
                </a:ext>
              </a:extLst>
            </p:cNvPr>
            <p:cNvSpPr/>
            <p:nvPr/>
          </p:nvSpPr>
          <p:spPr>
            <a:xfrm>
              <a:off x="1455151" y="2057614"/>
              <a:ext cx="137211" cy="64376"/>
            </a:xfrm>
            <a:custGeom>
              <a:avLst/>
              <a:gdLst/>
              <a:ahLst/>
              <a:cxnLst/>
              <a:rect l="l" t="t" r="r" b="b"/>
              <a:pathLst>
                <a:path w="137211" h="64376">
                  <a:moveTo>
                    <a:pt x="68605" y="0"/>
                  </a:moveTo>
                  <a:cubicBezTo>
                    <a:pt x="102908" y="0"/>
                    <a:pt x="137211" y="16090"/>
                    <a:pt x="137211" y="32194"/>
                  </a:cubicBezTo>
                  <a:cubicBezTo>
                    <a:pt x="137211" y="48285"/>
                    <a:pt x="102908" y="64376"/>
                    <a:pt x="68605" y="64376"/>
                  </a:cubicBezTo>
                  <a:cubicBezTo>
                    <a:pt x="34302" y="64376"/>
                    <a:pt x="0" y="48285"/>
                    <a:pt x="0" y="32194"/>
                  </a:cubicBezTo>
                  <a:cubicBezTo>
                    <a:pt x="0" y="16090"/>
                    <a:pt x="34302" y="0"/>
                    <a:pt x="68605" y="0"/>
                  </a:cubicBezTo>
                </a:path>
              </a:pathLst>
            </a:custGeom>
            <a:grpFill/>
          </p:spPr>
        </p:sp>
        <p:sp>
          <p:nvSpPr>
            <p:cNvPr id="178" name="Freeform 184">
              <a:extLst>
                <a:ext uri="{FF2B5EF4-FFF2-40B4-BE49-F238E27FC236}">
                  <a16:creationId xmlns:a16="http://schemas.microsoft.com/office/drawing/2014/main" id="{665849D6-2E5E-4765-824F-9CAB01BA3D4D}"/>
                </a:ext>
              </a:extLst>
            </p:cNvPr>
            <p:cNvSpPr/>
            <p:nvPr/>
          </p:nvSpPr>
          <p:spPr>
            <a:xfrm>
              <a:off x="1455151" y="2057614"/>
              <a:ext cx="137211" cy="64376"/>
            </a:xfrm>
            <a:custGeom>
              <a:avLst/>
              <a:gdLst/>
              <a:ahLst/>
              <a:cxnLst/>
              <a:rect l="l" t="t" r="r" b="b"/>
              <a:pathLst>
                <a:path w="137211" h="64376">
                  <a:moveTo>
                    <a:pt x="68605" y="0"/>
                  </a:moveTo>
                  <a:cubicBezTo>
                    <a:pt x="102908" y="0"/>
                    <a:pt x="137211" y="16090"/>
                    <a:pt x="137211" y="32194"/>
                  </a:cubicBezTo>
                  <a:cubicBezTo>
                    <a:pt x="137211" y="48285"/>
                    <a:pt x="102908" y="64376"/>
                    <a:pt x="68605" y="64376"/>
                  </a:cubicBezTo>
                  <a:cubicBezTo>
                    <a:pt x="34302" y="64376"/>
                    <a:pt x="0" y="48285"/>
                    <a:pt x="0" y="32194"/>
                  </a:cubicBezTo>
                  <a:cubicBezTo>
                    <a:pt x="0" y="16090"/>
                    <a:pt x="34302" y="0"/>
                    <a:pt x="68605" y="0"/>
                  </a:cubicBezTo>
                  <a:close/>
                </a:path>
              </a:pathLst>
            </a:custGeom>
            <a:grpFill/>
            <a:ln w="12700" cap="sq">
              <a:solidFill>
                <a:srgbClr val="FEFFFE"/>
              </a:solidFill>
            </a:ln>
          </p:spPr>
        </p:sp>
        <p:sp>
          <p:nvSpPr>
            <p:cNvPr id="179" name="Freeform 185">
              <a:extLst>
                <a:ext uri="{FF2B5EF4-FFF2-40B4-BE49-F238E27FC236}">
                  <a16:creationId xmlns:a16="http://schemas.microsoft.com/office/drawing/2014/main" id="{9F072D07-9830-4313-B42C-095398509BAE}"/>
                </a:ext>
              </a:extLst>
            </p:cNvPr>
            <p:cNvSpPr/>
            <p:nvPr/>
          </p:nvSpPr>
          <p:spPr>
            <a:xfrm>
              <a:off x="1455011" y="2025686"/>
              <a:ext cx="137490" cy="64084"/>
            </a:xfrm>
            <a:custGeom>
              <a:avLst/>
              <a:gdLst/>
              <a:ahLst/>
              <a:cxnLst/>
              <a:rect l="l" t="t" r="r" b="b"/>
              <a:pathLst>
                <a:path w="137490" h="64084">
                  <a:moveTo>
                    <a:pt x="68745" y="0"/>
                  </a:moveTo>
                  <a:cubicBezTo>
                    <a:pt x="103124" y="0"/>
                    <a:pt x="137490" y="16027"/>
                    <a:pt x="137490" y="32042"/>
                  </a:cubicBezTo>
                  <a:cubicBezTo>
                    <a:pt x="137490" y="48069"/>
                    <a:pt x="103124" y="64084"/>
                    <a:pt x="68745" y="64084"/>
                  </a:cubicBezTo>
                  <a:cubicBezTo>
                    <a:pt x="34366" y="64084"/>
                    <a:pt x="0" y="48069"/>
                    <a:pt x="0" y="32042"/>
                  </a:cubicBezTo>
                  <a:cubicBezTo>
                    <a:pt x="0" y="16027"/>
                    <a:pt x="34366" y="0"/>
                    <a:pt x="68745" y="0"/>
                  </a:cubicBezTo>
                </a:path>
              </a:pathLst>
            </a:custGeom>
            <a:grpFill/>
          </p:spPr>
        </p:sp>
        <p:sp>
          <p:nvSpPr>
            <p:cNvPr id="180" name="Freeform 186">
              <a:extLst>
                <a:ext uri="{FF2B5EF4-FFF2-40B4-BE49-F238E27FC236}">
                  <a16:creationId xmlns:a16="http://schemas.microsoft.com/office/drawing/2014/main" id="{B61666F5-E60D-4871-82E3-EB464462E361}"/>
                </a:ext>
              </a:extLst>
            </p:cNvPr>
            <p:cNvSpPr/>
            <p:nvPr/>
          </p:nvSpPr>
          <p:spPr>
            <a:xfrm>
              <a:off x="1455011" y="2025686"/>
              <a:ext cx="137490" cy="64084"/>
            </a:xfrm>
            <a:custGeom>
              <a:avLst/>
              <a:gdLst/>
              <a:ahLst/>
              <a:cxnLst/>
              <a:rect l="l" t="t" r="r" b="b"/>
              <a:pathLst>
                <a:path w="137490" h="64084">
                  <a:moveTo>
                    <a:pt x="68745" y="0"/>
                  </a:moveTo>
                  <a:cubicBezTo>
                    <a:pt x="103124" y="0"/>
                    <a:pt x="137490" y="16027"/>
                    <a:pt x="137490" y="32042"/>
                  </a:cubicBezTo>
                  <a:cubicBezTo>
                    <a:pt x="137490" y="48069"/>
                    <a:pt x="103124" y="64084"/>
                    <a:pt x="68745" y="64084"/>
                  </a:cubicBezTo>
                  <a:cubicBezTo>
                    <a:pt x="34366" y="64084"/>
                    <a:pt x="0" y="48069"/>
                    <a:pt x="0" y="32042"/>
                  </a:cubicBezTo>
                  <a:cubicBezTo>
                    <a:pt x="0" y="16027"/>
                    <a:pt x="34366" y="0"/>
                    <a:pt x="68745" y="0"/>
                  </a:cubicBezTo>
                  <a:close/>
                </a:path>
              </a:pathLst>
            </a:custGeom>
            <a:grpFill/>
            <a:ln w="12700" cap="sq">
              <a:solidFill>
                <a:srgbClr val="FEFFFE"/>
              </a:solidFill>
            </a:ln>
          </p:spPr>
        </p:sp>
        <p:sp>
          <p:nvSpPr>
            <p:cNvPr id="181" name="Freeform 187">
              <a:extLst>
                <a:ext uri="{FF2B5EF4-FFF2-40B4-BE49-F238E27FC236}">
                  <a16:creationId xmlns:a16="http://schemas.microsoft.com/office/drawing/2014/main" id="{E57876A9-D972-4E3B-951C-A14D663BC2C2}"/>
                </a:ext>
              </a:extLst>
            </p:cNvPr>
            <p:cNvSpPr/>
            <p:nvPr/>
          </p:nvSpPr>
          <p:spPr>
            <a:xfrm>
              <a:off x="1455151" y="2025540"/>
              <a:ext cx="137211" cy="64376"/>
            </a:xfrm>
            <a:custGeom>
              <a:avLst/>
              <a:gdLst/>
              <a:ahLst/>
              <a:cxnLst/>
              <a:rect l="l" t="t" r="r" b="b"/>
              <a:pathLst>
                <a:path w="137211" h="64376">
                  <a:moveTo>
                    <a:pt x="68605" y="0"/>
                  </a:moveTo>
                  <a:cubicBezTo>
                    <a:pt x="102908" y="0"/>
                    <a:pt x="137211" y="16090"/>
                    <a:pt x="137211" y="32194"/>
                  </a:cubicBezTo>
                  <a:cubicBezTo>
                    <a:pt x="137211" y="48285"/>
                    <a:pt x="102908" y="64376"/>
                    <a:pt x="68605" y="64376"/>
                  </a:cubicBezTo>
                  <a:cubicBezTo>
                    <a:pt x="34302" y="64376"/>
                    <a:pt x="0" y="48285"/>
                    <a:pt x="0" y="32194"/>
                  </a:cubicBezTo>
                  <a:cubicBezTo>
                    <a:pt x="0" y="16090"/>
                    <a:pt x="34302" y="0"/>
                    <a:pt x="68605" y="0"/>
                  </a:cubicBezTo>
                </a:path>
              </a:pathLst>
            </a:custGeom>
            <a:grpFill/>
          </p:spPr>
        </p:sp>
        <p:sp>
          <p:nvSpPr>
            <p:cNvPr id="182" name="Freeform 188">
              <a:extLst>
                <a:ext uri="{FF2B5EF4-FFF2-40B4-BE49-F238E27FC236}">
                  <a16:creationId xmlns:a16="http://schemas.microsoft.com/office/drawing/2014/main" id="{013EF45E-D392-4989-81A9-B171757107E4}"/>
                </a:ext>
              </a:extLst>
            </p:cNvPr>
            <p:cNvSpPr/>
            <p:nvPr/>
          </p:nvSpPr>
          <p:spPr>
            <a:xfrm>
              <a:off x="1455151" y="2025540"/>
              <a:ext cx="137211" cy="64376"/>
            </a:xfrm>
            <a:custGeom>
              <a:avLst/>
              <a:gdLst/>
              <a:ahLst/>
              <a:cxnLst/>
              <a:rect l="l" t="t" r="r" b="b"/>
              <a:pathLst>
                <a:path w="137211" h="64376">
                  <a:moveTo>
                    <a:pt x="68605" y="0"/>
                  </a:moveTo>
                  <a:cubicBezTo>
                    <a:pt x="102908" y="0"/>
                    <a:pt x="137211" y="16090"/>
                    <a:pt x="137211" y="32194"/>
                  </a:cubicBezTo>
                  <a:cubicBezTo>
                    <a:pt x="137211" y="48285"/>
                    <a:pt x="102908" y="64376"/>
                    <a:pt x="68605" y="64376"/>
                  </a:cubicBezTo>
                  <a:cubicBezTo>
                    <a:pt x="34302" y="64376"/>
                    <a:pt x="0" y="48285"/>
                    <a:pt x="0" y="32194"/>
                  </a:cubicBezTo>
                  <a:cubicBezTo>
                    <a:pt x="0" y="16090"/>
                    <a:pt x="34302" y="0"/>
                    <a:pt x="68605" y="0"/>
                  </a:cubicBezTo>
                  <a:close/>
                </a:path>
              </a:pathLst>
            </a:custGeom>
            <a:grpFill/>
            <a:ln w="12700" cap="sq">
              <a:solidFill>
                <a:srgbClr val="FEFFFE"/>
              </a:solidFill>
            </a:ln>
          </p:spPr>
        </p:sp>
        <p:sp>
          <p:nvSpPr>
            <p:cNvPr id="183" name="Freeform 189">
              <a:extLst>
                <a:ext uri="{FF2B5EF4-FFF2-40B4-BE49-F238E27FC236}">
                  <a16:creationId xmlns:a16="http://schemas.microsoft.com/office/drawing/2014/main" id="{BC1186D3-6BA3-42C4-9E97-563B8114C134}"/>
                </a:ext>
              </a:extLst>
            </p:cNvPr>
            <p:cNvSpPr/>
            <p:nvPr/>
          </p:nvSpPr>
          <p:spPr>
            <a:xfrm>
              <a:off x="1455011" y="2000330"/>
              <a:ext cx="137490" cy="64084"/>
            </a:xfrm>
            <a:custGeom>
              <a:avLst/>
              <a:gdLst/>
              <a:ahLst/>
              <a:cxnLst/>
              <a:rect l="l" t="t" r="r" b="b"/>
              <a:pathLst>
                <a:path w="137490" h="64084">
                  <a:moveTo>
                    <a:pt x="68745" y="0"/>
                  </a:moveTo>
                  <a:cubicBezTo>
                    <a:pt x="103124" y="0"/>
                    <a:pt x="137490" y="16027"/>
                    <a:pt x="137490" y="32042"/>
                  </a:cubicBezTo>
                  <a:cubicBezTo>
                    <a:pt x="137490" y="48069"/>
                    <a:pt x="103124" y="64084"/>
                    <a:pt x="68745" y="64084"/>
                  </a:cubicBezTo>
                  <a:cubicBezTo>
                    <a:pt x="34366" y="64084"/>
                    <a:pt x="0" y="48069"/>
                    <a:pt x="0" y="32042"/>
                  </a:cubicBezTo>
                  <a:cubicBezTo>
                    <a:pt x="0" y="16027"/>
                    <a:pt x="34366" y="0"/>
                    <a:pt x="68745" y="0"/>
                  </a:cubicBezTo>
                </a:path>
              </a:pathLst>
            </a:custGeom>
            <a:grpFill/>
          </p:spPr>
        </p:sp>
        <p:sp>
          <p:nvSpPr>
            <p:cNvPr id="184" name="Freeform 190">
              <a:extLst>
                <a:ext uri="{FF2B5EF4-FFF2-40B4-BE49-F238E27FC236}">
                  <a16:creationId xmlns:a16="http://schemas.microsoft.com/office/drawing/2014/main" id="{2AD4F2E2-B898-4B57-9296-98B0DB7A47EB}"/>
                </a:ext>
              </a:extLst>
            </p:cNvPr>
            <p:cNvSpPr/>
            <p:nvPr/>
          </p:nvSpPr>
          <p:spPr>
            <a:xfrm>
              <a:off x="1455011" y="2000330"/>
              <a:ext cx="137490" cy="64084"/>
            </a:xfrm>
            <a:custGeom>
              <a:avLst/>
              <a:gdLst/>
              <a:ahLst/>
              <a:cxnLst/>
              <a:rect l="l" t="t" r="r" b="b"/>
              <a:pathLst>
                <a:path w="137490" h="64084">
                  <a:moveTo>
                    <a:pt x="68745" y="0"/>
                  </a:moveTo>
                  <a:cubicBezTo>
                    <a:pt x="103124" y="0"/>
                    <a:pt x="137490" y="16027"/>
                    <a:pt x="137490" y="32042"/>
                  </a:cubicBezTo>
                  <a:cubicBezTo>
                    <a:pt x="137490" y="48069"/>
                    <a:pt x="103124" y="64084"/>
                    <a:pt x="68745" y="64084"/>
                  </a:cubicBezTo>
                  <a:cubicBezTo>
                    <a:pt x="34366" y="64084"/>
                    <a:pt x="0" y="48069"/>
                    <a:pt x="0" y="32042"/>
                  </a:cubicBezTo>
                  <a:cubicBezTo>
                    <a:pt x="0" y="16027"/>
                    <a:pt x="34366" y="0"/>
                    <a:pt x="68745" y="0"/>
                  </a:cubicBezTo>
                  <a:close/>
                </a:path>
              </a:pathLst>
            </a:custGeom>
            <a:grpFill/>
            <a:ln w="12700" cap="sq">
              <a:solidFill>
                <a:srgbClr val="FEFFFE"/>
              </a:solidFill>
            </a:ln>
          </p:spPr>
        </p:sp>
        <p:sp>
          <p:nvSpPr>
            <p:cNvPr id="185" name="Freeform 191">
              <a:extLst>
                <a:ext uri="{FF2B5EF4-FFF2-40B4-BE49-F238E27FC236}">
                  <a16:creationId xmlns:a16="http://schemas.microsoft.com/office/drawing/2014/main" id="{9D8DE433-BE60-425A-9031-F3E6355F86F6}"/>
                </a:ext>
              </a:extLst>
            </p:cNvPr>
            <p:cNvSpPr/>
            <p:nvPr/>
          </p:nvSpPr>
          <p:spPr>
            <a:xfrm>
              <a:off x="1455151" y="2000184"/>
              <a:ext cx="137211" cy="64376"/>
            </a:xfrm>
            <a:custGeom>
              <a:avLst/>
              <a:gdLst/>
              <a:ahLst/>
              <a:cxnLst/>
              <a:rect l="l" t="t" r="r" b="b"/>
              <a:pathLst>
                <a:path w="137211" h="64376">
                  <a:moveTo>
                    <a:pt x="68605" y="0"/>
                  </a:moveTo>
                  <a:cubicBezTo>
                    <a:pt x="102908" y="0"/>
                    <a:pt x="137211" y="16091"/>
                    <a:pt x="137211" y="32195"/>
                  </a:cubicBezTo>
                  <a:cubicBezTo>
                    <a:pt x="137211" y="48286"/>
                    <a:pt x="102908" y="64376"/>
                    <a:pt x="68605" y="64376"/>
                  </a:cubicBezTo>
                  <a:cubicBezTo>
                    <a:pt x="34302" y="64376"/>
                    <a:pt x="0" y="48286"/>
                    <a:pt x="0" y="32195"/>
                  </a:cubicBezTo>
                  <a:cubicBezTo>
                    <a:pt x="0" y="16091"/>
                    <a:pt x="34302" y="0"/>
                    <a:pt x="68605" y="0"/>
                  </a:cubicBezTo>
                </a:path>
              </a:pathLst>
            </a:custGeom>
            <a:grpFill/>
          </p:spPr>
        </p:sp>
        <p:sp>
          <p:nvSpPr>
            <p:cNvPr id="186" name="Freeform 192">
              <a:extLst>
                <a:ext uri="{FF2B5EF4-FFF2-40B4-BE49-F238E27FC236}">
                  <a16:creationId xmlns:a16="http://schemas.microsoft.com/office/drawing/2014/main" id="{AF6CBB98-A329-4B19-ABBA-8EADAC1AAF58}"/>
                </a:ext>
              </a:extLst>
            </p:cNvPr>
            <p:cNvSpPr/>
            <p:nvPr/>
          </p:nvSpPr>
          <p:spPr>
            <a:xfrm>
              <a:off x="1455151" y="2000184"/>
              <a:ext cx="137211" cy="64376"/>
            </a:xfrm>
            <a:custGeom>
              <a:avLst/>
              <a:gdLst/>
              <a:ahLst/>
              <a:cxnLst/>
              <a:rect l="l" t="t" r="r" b="b"/>
              <a:pathLst>
                <a:path w="137211" h="64376">
                  <a:moveTo>
                    <a:pt x="68605" y="0"/>
                  </a:moveTo>
                  <a:cubicBezTo>
                    <a:pt x="102908" y="0"/>
                    <a:pt x="137211" y="16091"/>
                    <a:pt x="137211" y="32195"/>
                  </a:cubicBezTo>
                  <a:cubicBezTo>
                    <a:pt x="137211" y="48286"/>
                    <a:pt x="102908" y="64376"/>
                    <a:pt x="68605" y="64376"/>
                  </a:cubicBezTo>
                  <a:cubicBezTo>
                    <a:pt x="34302" y="64376"/>
                    <a:pt x="0" y="48286"/>
                    <a:pt x="0" y="32195"/>
                  </a:cubicBezTo>
                  <a:cubicBezTo>
                    <a:pt x="0" y="16091"/>
                    <a:pt x="34302" y="0"/>
                    <a:pt x="68605" y="0"/>
                  </a:cubicBezTo>
                  <a:close/>
                </a:path>
              </a:pathLst>
            </a:custGeom>
            <a:grpFill/>
            <a:ln w="12700" cap="sq">
              <a:solidFill>
                <a:srgbClr val="FEFFFE"/>
              </a:solidFill>
            </a:ln>
          </p:spPr>
        </p:sp>
        <p:sp>
          <p:nvSpPr>
            <p:cNvPr id="187" name="Freeform 193">
              <a:extLst>
                <a:ext uri="{FF2B5EF4-FFF2-40B4-BE49-F238E27FC236}">
                  <a16:creationId xmlns:a16="http://schemas.microsoft.com/office/drawing/2014/main" id="{48901F5F-291A-4098-BD4E-7475C3AA3F99}"/>
                </a:ext>
              </a:extLst>
            </p:cNvPr>
            <p:cNvSpPr/>
            <p:nvPr/>
          </p:nvSpPr>
          <p:spPr>
            <a:xfrm>
              <a:off x="1455011" y="1979033"/>
              <a:ext cx="137490" cy="64084"/>
            </a:xfrm>
            <a:custGeom>
              <a:avLst/>
              <a:gdLst/>
              <a:ahLst/>
              <a:cxnLst/>
              <a:rect l="l" t="t" r="r" b="b"/>
              <a:pathLst>
                <a:path w="137490" h="64084">
                  <a:moveTo>
                    <a:pt x="68745" y="0"/>
                  </a:moveTo>
                  <a:cubicBezTo>
                    <a:pt x="103124" y="0"/>
                    <a:pt x="137490" y="16028"/>
                    <a:pt x="137490" y="32043"/>
                  </a:cubicBezTo>
                  <a:cubicBezTo>
                    <a:pt x="137490" y="48070"/>
                    <a:pt x="103124" y="64085"/>
                    <a:pt x="68745" y="64085"/>
                  </a:cubicBezTo>
                  <a:cubicBezTo>
                    <a:pt x="34366" y="64085"/>
                    <a:pt x="0" y="48070"/>
                    <a:pt x="0" y="32043"/>
                  </a:cubicBezTo>
                  <a:cubicBezTo>
                    <a:pt x="0" y="16028"/>
                    <a:pt x="34366" y="0"/>
                    <a:pt x="68745" y="0"/>
                  </a:cubicBezTo>
                </a:path>
              </a:pathLst>
            </a:custGeom>
            <a:grpFill/>
          </p:spPr>
        </p:sp>
        <p:sp>
          <p:nvSpPr>
            <p:cNvPr id="188" name="Freeform 194">
              <a:extLst>
                <a:ext uri="{FF2B5EF4-FFF2-40B4-BE49-F238E27FC236}">
                  <a16:creationId xmlns:a16="http://schemas.microsoft.com/office/drawing/2014/main" id="{31CF7C11-6935-4D8D-860A-85223D5A23AD}"/>
                </a:ext>
              </a:extLst>
            </p:cNvPr>
            <p:cNvSpPr/>
            <p:nvPr/>
          </p:nvSpPr>
          <p:spPr>
            <a:xfrm>
              <a:off x="1455011" y="1979033"/>
              <a:ext cx="137490" cy="64084"/>
            </a:xfrm>
            <a:custGeom>
              <a:avLst/>
              <a:gdLst/>
              <a:ahLst/>
              <a:cxnLst/>
              <a:rect l="l" t="t" r="r" b="b"/>
              <a:pathLst>
                <a:path w="137490" h="64084">
                  <a:moveTo>
                    <a:pt x="68745" y="0"/>
                  </a:moveTo>
                  <a:cubicBezTo>
                    <a:pt x="103124" y="0"/>
                    <a:pt x="137490" y="16028"/>
                    <a:pt x="137490" y="32043"/>
                  </a:cubicBezTo>
                  <a:cubicBezTo>
                    <a:pt x="137490" y="48070"/>
                    <a:pt x="103124" y="64085"/>
                    <a:pt x="68745" y="64085"/>
                  </a:cubicBezTo>
                  <a:cubicBezTo>
                    <a:pt x="34366" y="64085"/>
                    <a:pt x="0" y="48070"/>
                    <a:pt x="0" y="32043"/>
                  </a:cubicBezTo>
                  <a:cubicBezTo>
                    <a:pt x="0" y="16028"/>
                    <a:pt x="34366" y="0"/>
                    <a:pt x="68745" y="0"/>
                  </a:cubicBezTo>
                  <a:close/>
                </a:path>
              </a:pathLst>
            </a:custGeom>
            <a:grpFill/>
            <a:ln w="12700" cap="sq">
              <a:solidFill>
                <a:srgbClr val="FEFFFE"/>
              </a:solidFill>
            </a:ln>
          </p:spPr>
        </p:sp>
        <p:sp>
          <p:nvSpPr>
            <p:cNvPr id="189" name="Freeform 195">
              <a:extLst>
                <a:ext uri="{FF2B5EF4-FFF2-40B4-BE49-F238E27FC236}">
                  <a16:creationId xmlns:a16="http://schemas.microsoft.com/office/drawing/2014/main" id="{45F00493-85A3-4365-9301-59E6380065A6}"/>
                </a:ext>
              </a:extLst>
            </p:cNvPr>
            <p:cNvSpPr/>
            <p:nvPr/>
          </p:nvSpPr>
          <p:spPr>
            <a:xfrm>
              <a:off x="1455151" y="1978890"/>
              <a:ext cx="137211" cy="64376"/>
            </a:xfrm>
            <a:custGeom>
              <a:avLst/>
              <a:gdLst/>
              <a:ahLst/>
              <a:cxnLst/>
              <a:rect l="l" t="t" r="r" b="b"/>
              <a:pathLst>
                <a:path w="137211" h="64376">
                  <a:moveTo>
                    <a:pt x="68605" y="0"/>
                  </a:moveTo>
                  <a:cubicBezTo>
                    <a:pt x="102908" y="0"/>
                    <a:pt x="137211" y="16091"/>
                    <a:pt x="137211" y="32182"/>
                  </a:cubicBezTo>
                  <a:cubicBezTo>
                    <a:pt x="137211" y="48285"/>
                    <a:pt x="102908" y="64376"/>
                    <a:pt x="68605" y="64376"/>
                  </a:cubicBezTo>
                  <a:cubicBezTo>
                    <a:pt x="34302" y="64376"/>
                    <a:pt x="0" y="48285"/>
                    <a:pt x="0" y="32182"/>
                  </a:cubicBezTo>
                  <a:cubicBezTo>
                    <a:pt x="0" y="16091"/>
                    <a:pt x="34302" y="0"/>
                    <a:pt x="68605" y="0"/>
                  </a:cubicBezTo>
                </a:path>
              </a:pathLst>
            </a:custGeom>
            <a:grpFill/>
          </p:spPr>
        </p:sp>
        <p:sp>
          <p:nvSpPr>
            <p:cNvPr id="190" name="Freeform 196">
              <a:extLst>
                <a:ext uri="{FF2B5EF4-FFF2-40B4-BE49-F238E27FC236}">
                  <a16:creationId xmlns:a16="http://schemas.microsoft.com/office/drawing/2014/main" id="{90176AAA-0ED5-4A62-8E01-26B77B4CC6C8}"/>
                </a:ext>
              </a:extLst>
            </p:cNvPr>
            <p:cNvSpPr/>
            <p:nvPr/>
          </p:nvSpPr>
          <p:spPr>
            <a:xfrm>
              <a:off x="1455151" y="1978890"/>
              <a:ext cx="137211" cy="64376"/>
            </a:xfrm>
            <a:custGeom>
              <a:avLst/>
              <a:gdLst/>
              <a:ahLst/>
              <a:cxnLst/>
              <a:rect l="l" t="t" r="r" b="b"/>
              <a:pathLst>
                <a:path w="137211" h="64376">
                  <a:moveTo>
                    <a:pt x="68605" y="0"/>
                  </a:moveTo>
                  <a:cubicBezTo>
                    <a:pt x="102908" y="0"/>
                    <a:pt x="137211" y="16091"/>
                    <a:pt x="137211" y="32182"/>
                  </a:cubicBezTo>
                  <a:cubicBezTo>
                    <a:pt x="137211" y="48285"/>
                    <a:pt x="102908" y="64376"/>
                    <a:pt x="68605" y="64376"/>
                  </a:cubicBezTo>
                  <a:cubicBezTo>
                    <a:pt x="34302" y="64376"/>
                    <a:pt x="0" y="48285"/>
                    <a:pt x="0" y="32182"/>
                  </a:cubicBezTo>
                  <a:cubicBezTo>
                    <a:pt x="0" y="16091"/>
                    <a:pt x="34302" y="0"/>
                    <a:pt x="68605" y="0"/>
                  </a:cubicBezTo>
                  <a:close/>
                </a:path>
              </a:pathLst>
            </a:custGeom>
            <a:grpFill/>
            <a:ln w="12700" cap="sq">
              <a:solidFill>
                <a:srgbClr val="FEFFFE"/>
              </a:solidFill>
            </a:ln>
          </p:spPr>
        </p:sp>
        <p:sp>
          <p:nvSpPr>
            <p:cNvPr id="191" name="Freeform 197">
              <a:extLst>
                <a:ext uri="{FF2B5EF4-FFF2-40B4-BE49-F238E27FC236}">
                  <a16:creationId xmlns:a16="http://schemas.microsoft.com/office/drawing/2014/main" id="{AA3E61B2-5585-4480-A6B4-161A8E81A64A}"/>
                </a:ext>
              </a:extLst>
            </p:cNvPr>
            <p:cNvSpPr/>
            <p:nvPr/>
          </p:nvSpPr>
          <p:spPr>
            <a:xfrm>
              <a:off x="1449182" y="1966056"/>
              <a:ext cx="149149" cy="82728"/>
            </a:xfrm>
            <a:custGeom>
              <a:avLst/>
              <a:gdLst/>
              <a:ahLst/>
              <a:cxnLst/>
              <a:rect l="l" t="t" r="r" b="b"/>
              <a:pathLst>
                <a:path w="149149" h="82728">
                  <a:moveTo>
                    <a:pt x="74574" y="0"/>
                  </a:moveTo>
                  <a:cubicBezTo>
                    <a:pt x="111861" y="0"/>
                    <a:pt x="149149" y="20689"/>
                    <a:pt x="149149" y="41364"/>
                  </a:cubicBezTo>
                  <a:cubicBezTo>
                    <a:pt x="149149" y="62052"/>
                    <a:pt x="111861" y="82728"/>
                    <a:pt x="74574" y="82728"/>
                  </a:cubicBezTo>
                  <a:cubicBezTo>
                    <a:pt x="37287" y="82728"/>
                    <a:pt x="0" y="62052"/>
                    <a:pt x="0" y="41364"/>
                  </a:cubicBezTo>
                  <a:cubicBezTo>
                    <a:pt x="0" y="20689"/>
                    <a:pt x="37287" y="0"/>
                    <a:pt x="74574" y="0"/>
                  </a:cubicBezTo>
                </a:path>
              </a:pathLst>
            </a:custGeom>
            <a:grpFill/>
          </p:spPr>
        </p:sp>
        <p:sp>
          <p:nvSpPr>
            <p:cNvPr id="192" name="Freeform 198">
              <a:extLst>
                <a:ext uri="{FF2B5EF4-FFF2-40B4-BE49-F238E27FC236}">
                  <a16:creationId xmlns:a16="http://schemas.microsoft.com/office/drawing/2014/main" id="{7D144504-8CD2-4F16-B727-595C432D34B0}"/>
                </a:ext>
              </a:extLst>
            </p:cNvPr>
            <p:cNvSpPr/>
            <p:nvPr/>
          </p:nvSpPr>
          <p:spPr>
            <a:xfrm>
              <a:off x="1449182" y="1966056"/>
              <a:ext cx="149149" cy="82728"/>
            </a:xfrm>
            <a:custGeom>
              <a:avLst/>
              <a:gdLst/>
              <a:ahLst/>
              <a:cxnLst/>
              <a:rect l="l" t="t" r="r" b="b"/>
              <a:pathLst>
                <a:path w="149149" h="82728">
                  <a:moveTo>
                    <a:pt x="74574" y="0"/>
                  </a:moveTo>
                  <a:cubicBezTo>
                    <a:pt x="111861" y="0"/>
                    <a:pt x="149149" y="20689"/>
                    <a:pt x="149149" y="41364"/>
                  </a:cubicBezTo>
                  <a:cubicBezTo>
                    <a:pt x="149149" y="62052"/>
                    <a:pt x="111861" y="82728"/>
                    <a:pt x="74574" y="82728"/>
                  </a:cubicBezTo>
                  <a:cubicBezTo>
                    <a:pt x="37287" y="82728"/>
                    <a:pt x="0" y="62052"/>
                    <a:pt x="0" y="41364"/>
                  </a:cubicBezTo>
                  <a:cubicBezTo>
                    <a:pt x="0" y="20689"/>
                    <a:pt x="37287" y="0"/>
                    <a:pt x="74574" y="0"/>
                  </a:cubicBezTo>
                  <a:close/>
                </a:path>
              </a:pathLst>
            </a:custGeom>
            <a:grpFill/>
            <a:ln w="12700" cap="sq">
              <a:solidFill>
                <a:srgbClr val="FEFFFE"/>
              </a:solidFill>
            </a:ln>
          </p:spPr>
        </p:sp>
        <p:sp>
          <p:nvSpPr>
            <p:cNvPr id="193" name="Freeform 199">
              <a:extLst>
                <a:ext uri="{FF2B5EF4-FFF2-40B4-BE49-F238E27FC236}">
                  <a16:creationId xmlns:a16="http://schemas.microsoft.com/office/drawing/2014/main" id="{EF2DC0B7-E027-43AB-B7D0-11E872C9845D}"/>
                </a:ext>
              </a:extLst>
            </p:cNvPr>
            <p:cNvSpPr/>
            <p:nvPr/>
          </p:nvSpPr>
          <p:spPr>
            <a:xfrm>
              <a:off x="1449321" y="1965911"/>
              <a:ext cx="148869" cy="83020"/>
            </a:xfrm>
            <a:custGeom>
              <a:avLst/>
              <a:gdLst/>
              <a:ahLst/>
              <a:cxnLst/>
              <a:rect l="l" t="t" r="r" b="b"/>
              <a:pathLst>
                <a:path w="148869" h="83020">
                  <a:moveTo>
                    <a:pt x="74435" y="0"/>
                  </a:moveTo>
                  <a:cubicBezTo>
                    <a:pt x="111646" y="0"/>
                    <a:pt x="148870" y="20751"/>
                    <a:pt x="148870" y="41516"/>
                  </a:cubicBezTo>
                  <a:cubicBezTo>
                    <a:pt x="148870" y="62268"/>
                    <a:pt x="111646" y="83019"/>
                    <a:pt x="74435" y="83019"/>
                  </a:cubicBezTo>
                  <a:cubicBezTo>
                    <a:pt x="37224" y="83019"/>
                    <a:pt x="0" y="62268"/>
                    <a:pt x="0" y="41516"/>
                  </a:cubicBezTo>
                  <a:cubicBezTo>
                    <a:pt x="0" y="20751"/>
                    <a:pt x="37224" y="0"/>
                    <a:pt x="74435" y="0"/>
                  </a:cubicBezTo>
                </a:path>
              </a:pathLst>
            </a:custGeom>
            <a:grpFill/>
          </p:spPr>
        </p:sp>
        <p:sp>
          <p:nvSpPr>
            <p:cNvPr id="194" name="Freeform 200">
              <a:extLst>
                <a:ext uri="{FF2B5EF4-FFF2-40B4-BE49-F238E27FC236}">
                  <a16:creationId xmlns:a16="http://schemas.microsoft.com/office/drawing/2014/main" id="{D1D44CFD-A8D5-445E-9953-230BBBE426C5}"/>
                </a:ext>
              </a:extLst>
            </p:cNvPr>
            <p:cNvSpPr/>
            <p:nvPr/>
          </p:nvSpPr>
          <p:spPr>
            <a:xfrm>
              <a:off x="1449321" y="1965911"/>
              <a:ext cx="148869" cy="83020"/>
            </a:xfrm>
            <a:custGeom>
              <a:avLst/>
              <a:gdLst/>
              <a:ahLst/>
              <a:cxnLst/>
              <a:rect l="l" t="t" r="r" b="b"/>
              <a:pathLst>
                <a:path w="148869" h="83020">
                  <a:moveTo>
                    <a:pt x="74435" y="0"/>
                  </a:moveTo>
                  <a:cubicBezTo>
                    <a:pt x="111646" y="0"/>
                    <a:pt x="148870" y="20751"/>
                    <a:pt x="148870" y="41516"/>
                  </a:cubicBezTo>
                  <a:cubicBezTo>
                    <a:pt x="148870" y="62268"/>
                    <a:pt x="111646" y="83019"/>
                    <a:pt x="74435" y="83019"/>
                  </a:cubicBezTo>
                  <a:cubicBezTo>
                    <a:pt x="37224" y="83019"/>
                    <a:pt x="0" y="62268"/>
                    <a:pt x="0" y="41516"/>
                  </a:cubicBezTo>
                  <a:cubicBezTo>
                    <a:pt x="0" y="20751"/>
                    <a:pt x="37224" y="0"/>
                    <a:pt x="74435" y="0"/>
                  </a:cubicBezTo>
                  <a:close/>
                </a:path>
              </a:pathLst>
            </a:custGeom>
            <a:grpFill/>
            <a:ln w="12700" cap="sq">
              <a:solidFill>
                <a:srgbClr val="FEFFFE"/>
              </a:solidFill>
            </a:ln>
          </p:spPr>
        </p:sp>
        <p:sp>
          <p:nvSpPr>
            <p:cNvPr id="195" name="Freeform 201">
              <a:extLst>
                <a:ext uri="{FF2B5EF4-FFF2-40B4-BE49-F238E27FC236}">
                  <a16:creationId xmlns:a16="http://schemas.microsoft.com/office/drawing/2014/main" id="{05492AA2-E49B-40F0-93C6-87399F3E1C50}"/>
                </a:ext>
              </a:extLst>
            </p:cNvPr>
            <p:cNvSpPr/>
            <p:nvPr/>
          </p:nvSpPr>
          <p:spPr>
            <a:xfrm>
              <a:off x="1455011" y="1957738"/>
              <a:ext cx="137490" cy="64084"/>
            </a:xfrm>
            <a:custGeom>
              <a:avLst/>
              <a:gdLst/>
              <a:ahLst/>
              <a:cxnLst/>
              <a:rect l="l" t="t" r="r" b="b"/>
              <a:pathLst>
                <a:path w="137490" h="64084">
                  <a:moveTo>
                    <a:pt x="68745" y="0"/>
                  </a:moveTo>
                  <a:cubicBezTo>
                    <a:pt x="103124" y="0"/>
                    <a:pt x="137490" y="16027"/>
                    <a:pt x="137490" y="32042"/>
                  </a:cubicBezTo>
                  <a:cubicBezTo>
                    <a:pt x="137490" y="48069"/>
                    <a:pt x="103124" y="64084"/>
                    <a:pt x="68745" y="64084"/>
                  </a:cubicBezTo>
                  <a:cubicBezTo>
                    <a:pt x="34366" y="64084"/>
                    <a:pt x="0" y="48069"/>
                    <a:pt x="0" y="32042"/>
                  </a:cubicBezTo>
                  <a:cubicBezTo>
                    <a:pt x="0" y="16027"/>
                    <a:pt x="34366" y="0"/>
                    <a:pt x="68745" y="0"/>
                  </a:cubicBezTo>
                </a:path>
              </a:pathLst>
            </a:custGeom>
            <a:grpFill/>
          </p:spPr>
        </p:sp>
        <p:sp>
          <p:nvSpPr>
            <p:cNvPr id="196" name="Freeform 202">
              <a:extLst>
                <a:ext uri="{FF2B5EF4-FFF2-40B4-BE49-F238E27FC236}">
                  <a16:creationId xmlns:a16="http://schemas.microsoft.com/office/drawing/2014/main" id="{2DF29146-6DCD-4F42-BF93-EB4ED0EE5389}"/>
                </a:ext>
              </a:extLst>
            </p:cNvPr>
            <p:cNvSpPr/>
            <p:nvPr/>
          </p:nvSpPr>
          <p:spPr>
            <a:xfrm>
              <a:off x="1455011" y="1957738"/>
              <a:ext cx="137490" cy="64084"/>
            </a:xfrm>
            <a:custGeom>
              <a:avLst/>
              <a:gdLst/>
              <a:ahLst/>
              <a:cxnLst/>
              <a:rect l="l" t="t" r="r" b="b"/>
              <a:pathLst>
                <a:path w="137490" h="64084">
                  <a:moveTo>
                    <a:pt x="68745" y="0"/>
                  </a:moveTo>
                  <a:cubicBezTo>
                    <a:pt x="103124" y="0"/>
                    <a:pt x="137490" y="16027"/>
                    <a:pt x="137490" y="32042"/>
                  </a:cubicBezTo>
                  <a:cubicBezTo>
                    <a:pt x="137490" y="48069"/>
                    <a:pt x="103124" y="64084"/>
                    <a:pt x="68745" y="64084"/>
                  </a:cubicBezTo>
                  <a:cubicBezTo>
                    <a:pt x="34366" y="64084"/>
                    <a:pt x="0" y="48069"/>
                    <a:pt x="0" y="32042"/>
                  </a:cubicBezTo>
                  <a:cubicBezTo>
                    <a:pt x="0" y="16027"/>
                    <a:pt x="34366" y="0"/>
                    <a:pt x="68745" y="0"/>
                  </a:cubicBezTo>
                  <a:close/>
                </a:path>
              </a:pathLst>
            </a:custGeom>
            <a:grpFill/>
            <a:ln w="12700" cap="sq">
              <a:solidFill>
                <a:srgbClr val="FEFFFE"/>
              </a:solidFill>
            </a:ln>
          </p:spPr>
        </p:sp>
        <p:sp>
          <p:nvSpPr>
            <p:cNvPr id="197" name="Freeform 203">
              <a:extLst>
                <a:ext uri="{FF2B5EF4-FFF2-40B4-BE49-F238E27FC236}">
                  <a16:creationId xmlns:a16="http://schemas.microsoft.com/office/drawing/2014/main" id="{33388E01-18E0-478D-8BAF-D207B0AE9EFD}"/>
                </a:ext>
              </a:extLst>
            </p:cNvPr>
            <p:cNvSpPr/>
            <p:nvPr/>
          </p:nvSpPr>
          <p:spPr>
            <a:xfrm>
              <a:off x="1455151" y="1957593"/>
              <a:ext cx="137211" cy="64376"/>
            </a:xfrm>
            <a:custGeom>
              <a:avLst/>
              <a:gdLst/>
              <a:ahLst/>
              <a:cxnLst/>
              <a:rect l="l" t="t" r="r" b="b"/>
              <a:pathLst>
                <a:path w="137211" h="64376">
                  <a:moveTo>
                    <a:pt x="68605" y="0"/>
                  </a:moveTo>
                  <a:cubicBezTo>
                    <a:pt x="102908" y="0"/>
                    <a:pt x="137211" y="16091"/>
                    <a:pt x="137211" y="32195"/>
                  </a:cubicBezTo>
                  <a:cubicBezTo>
                    <a:pt x="137211" y="48286"/>
                    <a:pt x="102908" y="64377"/>
                    <a:pt x="68605" y="64377"/>
                  </a:cubicBezTo>
                  <a:cubicBezTo>
                    <a:pt x="34302" y="64377"/>
                    <a:pt x="0" y="48286"/>
                    <a:pt x="0" y="32195"/>
                  </a:cubicBezTo>
                  <a:cubicBezTo>
                    <a:pt x="0" y="16091"/>
                    <a:pt x="34302" y="0"/>
                    <a:pt x="68605" y="0"/>
                  </a:cubicBezTo>
                </a:path>
              </a:pathLst>
            </a:custGeom>
            <a:grpFill/>
          </p:spPr>
        </p:sp>
        <p:sp>
          <p:nvSpPr>
            <p:cNvPr id="198" name="Freeform 204">
              <a:extLst>
                <a:ext uri="{FF2B5EF4-FFF2-40B4-BE49-F238E27FC236}">
                  <a16:creationId xmlns:a16="http://schemas.microsoft.com/office/drawing/2014/main" id="{4B075E18-40E2-463D-A0F5-FB82848B7E80}"/>
                </a:ext>
              </a:extLst>
            </p:cNvPr>
            <p:cNvSpPr/>
            <p:nvPr/>
          </p:nvSpPr>
          <p:spPr>
            <a:xfrm>
              <a:off x="1455151" y="1957593"/>
              <a:ext cx="137211" cy="64376"/>
            </a:xfrm>
            <a:custGeom>
              <a:avLst/>
              <a:gdLst/>
              <a:ahLst/>
              <a:cxnLst/>
              <a:rect l="l" t="t" r="r" b="b"/>
              <a:pathLst>
                <a:path w="137211" h="64376">
                  <a:moveTo>
                    <a:pt x="68605" y="0"/>
                  </a:moveTo>
                  <a:cubicBezTo>
                    <a:pt x="102908" y="0"/>
                    <a:pt x="137211" y="16091"/>
                    <a:pt x="137211" y="32195"/>
                  </a:cubicBezTo>
                  <a:cubicBezTo>
                    <a:pt x="137211" y="48286"/>
                    <a:pt x="102908" y="64377"/>
                    <a:pt x="68605" y="64377"/>
                  </a:cubicBezTo>
                  <a:cubicBezTo>
                    <a:pt x="34302" y="64377"/>
                    <a:pt x="0" y="48286"/>
                    <a:pt x="0" y="32195"/>
                  </a:cubicBezTo>
                  <a:cubicBezTo>
                    <a:pt x="0" y="16091"/>
                    <a:pt x="34302" y="0"/>
                    <a:pt x="68605" y="0"/>
                  </a:cubicBezTo>
                  <a:close/>
                </a:path>
              </a:pathLst>
            </a:custGeom>
            <a:grpFill/>
            <a:ln w="12700" cap="sq">
              <a:solidFill>
                <a:srgbClr val="FEFFFE"/>
              </a:solidFill>
            </a:ln>
          </p:spPr>
        </p:sp>
        <p:sp>
          <p:nvSpPr>
            <p:cNvPr id="199" name="Freeform 205">
              <a:extLst>
                <a:ext uri="{FF2B5EF4-FFF2-40B4-BE49-F238E27FC236}">
                  <a16:creationId xmlns:a16="http://schemas.microsoft.com/office/drawing/2014/main" id="{EF2BD5D6-CF85-4F0A-BB89-9675A9552FDB}"/>
                </a:ext>
              </a:extLst>
            </p:cNvPr>
            <p:cNvSpPr/>
            <p:nvPr/>
          </p:nvSpPr>
          <p:spPr>
            <a:xfrm>
              <a:off x="1449182" y="1944764"/>
              <a:ext cx="149149" cy="82728"/>
            </a:xfrm>
            <a:custGeom>
              <a:avLst/>
              <a:gdLst/>
              <a:ahLst/>
              <a:cxnLst/>
              <a:rect l="l" t="t" r="r" b="b"/>
              <a:pathLst>
                <a:path w="149149" h="82728">
                  <a:moveTo>
                    <a:pt x="74574" y="0"/>
                  </a:moveTo>
                  <a:cubicBezTo>
                    <a:pt x="111861" y="0"/>
                    <a:pt x="149149" y="20688"/>
                    <a:pt x="149149" y="41364"/>
                  </a:cubicBezTo>
                  <a:cubicBezTo>
                    <a:pt x="149149" y="62052"/>
                    <a:pt x="111861" y="82728"/>
                    <a:pt x="74574" y="82728"/>
                  </a:cubicBezTo>
                  <a:cubicBezTo>
                    <a:pt x="37287" y="82728"/>
                    <a:pt x="0" y="62052"/>
                    <a:pt x="0" y="41364"/>
                  </a:cubicBezTo>
                  <a:cubicBezTo>
                    <a:pt x="0" y="20688"/>
                    <a:pt x="37287" y="0"/>
                    <a:pt x="74574" y="0"/>
                  </a:cubicBezTo>
                </a:path>
              </a:pathLst>
            </a:custGeom>
            <a:grpFill/>
          </p:spPr>
        </p:sp>
        <p:sp>
          <p:nvSpPr>
            <p:cNvPr id="200" name="Freeform 206">
              <a:extLst>
                <a:ext uri="{FF2B5EF4-FFF2-40B4-BE49-F238E27FC236}">
                  <a16:creationId xmlns:a16="http://schemas.microsoft.com/office/drawing/2014/main" id="{B2516E3D-C43D-4E42-AB94-3F17143EE88E}"/>
                </a:ext>
              </a:extLst>
            </p:cNvPr>
            <p:cNvSpPr/>
            <p:nvPr/>
          </p:nvSpPr>
          <p:spPr>
            <a:xfrm>
              <a:off x="1449182" y="1944764"/>
              <a:ext cx="149149" cy="82728"/>
            </a:xfrm>
            <a:custGeom>
              <a:avLst/>
              <a:gdLst/>
              <a:ahLst/>
              <a:cxnLst/>
              <a:rect l="l" t="t" r="r" b="b"/>
              <a:pathLst>
                <a:path w="149149" h="82728">
                  <a:moveTo>
                    <a:pt x="74574" y="0"/>
                  </a:moveTo>
                  <a:cubicBezTo>
                    <a:pt x="111861" y="0"/>
                    <a:pt x="149149" y="20688"/>
                    <a:pt x="149149" y="41364"/>
                  </a:cubicBezTo>
                  <a:cubicBezTo>
                    <a:pt x="149149" y="62052"/>
                    <a:pt x="111861" y="82728"/>
                    <a:pt x="74574" y="82728"/>
                  </a:cubicBezTo>
                  <a:cubicBezTo>
                    <a:pt x="37287" y="82728"/>
                    <a:pt x="0" y="62052"/>
                    <a:pt x="0" y="41364"/>
                  </a:cubicBezTo>
                  <a:cubicBezTo>
                    <a:pt x="0" y="20688"/>
                    <a:pt x="37287" y="0"/>
                    <a:pt x="74574" y="0"/>
                  </a:cubicBezTo>
                  <a:close/>
                </a:path>
              </a:pathLst>
            </a:custGeom>
            <a:grpFill/>
            <a:ln w="12700" cap="sq">
              <a:solidFill>
                <a:srgbClr val="FEFFFE"/>
              </a:solidFill>
            </a:ln>
          </p:spPr>
        </p:sp>
        <p:sp>
          <p:nvSpPr>
            <p:cNvPr id="201" name="Freeform 207">
              <a:extLst>
                <a:ext uri="{FF2B5EF4-FFF2-40B4-BE49-F238E27FC236}">
                  <a16:creationId xmlns:a16="http://schemas.microsoft.com/office/drawing/2014/main" id="{926F5EC1-BB43-4232-B4D1-3049B89C3329}"/>
                </a:ext>
              </a:extLst>
            </p:cNvPr>
            <p:cNvSpPr/>
            <p:nvPr/>
          </p:nvSpPr>
          <p:spPr>
            <a:xfrm>
              <a:off x="1449321" y="1944616"/>
              <a:ext cx="148869" cy="83020"/>
            </a:xfrm>
            <a:custGeom>
              <a:avLst/>
              <a:gdLst/>
              <a:ahLst/>
              <a:cxnLst/>
              <a:rect l="l" t="t" r="r" b="b"/>
              <a:pathLst>
                <a:path w="148869" h="83020">
                  <a:moveTo>
                    <a:pt x="74435" y="0"/>
                  </a:moveTo>
                  <a:cubicBezTo>
                    <a:pt x="111646" y="0"/>
                    <a:pt x="148870" y="20752"/>
                    <a:pt x="148870" y="41517"/>
                  </a:cubicBezTo>
                  <a:cubicBezTo>
                    <a:pt x="148870" y="62268"/>
                    <a:pt x="111646" y="83020"/>
                    <a:pt x="74435" y="83020"/>
                  </a:cubicBezTo>
                  <a:cubicBezTo>
                    <a:pt x="37224" y="83020"/>
                    <a:pt x="0" y="62268"/>
                    <a:pt x="0" y="41517"/>
                  </a:cubicBezTo>
                  <a:cubicBezTo>
                    <a:pt x="0" y="20752"/>
                    <a:pt x="37224" y="0"/>
                    <a:pt x="74435" y="0"/>
                  </a:cubicBezTo>
                </a:path>
              </a:pathLst>
            </a:custGeom>
            <a:grpFill/>
          </p:spPr>
        </p:sp>
        <p:sp>
          <p:nvSpPr>
            <p:cNvPr id="202" name="Freeform 208">
              <a:extLst>
                <a:ext uri="{FF2B5EF4-FFF2-40B4-BE49-F238E27FC236}">
                  <a16:creationId xmlns:a16="http://schemas.microsoft.com/office/drawing/2014/main" id="{61D40993-0922-4BAE-AFF9-333E382B25F2}"/>
                </a:ext>
              </a:extLst>
            </p:cNvPr>
            <p:cNvSpPr/>
            <p:nvPr/>
          </p:nvSpPr>
          <p:spPr>
            <a:xfrm>
              <a:off x="1449321" y="1944616"/>
              <a:ext cx="148869" cy="83020"/>
            </a:xfrm>
            <a:custGeom>
              <a:avLst/>
              <a:gdLst/>
              <a:ahLst/>
              <a:cxnLst/>
              <a:rect l="l" t="t" r="r" b="b"/>
              <a:pathLst>
                <a:path w="148869" h="83020">
                  <a:moveTo>
                    <a:pt x="74435" y="0"/>
                  </a:moveTo>
                  <a:cubicBezTo>
                    <a:pt x="111646" y="0"/>
                    <a:pt x="148870" y="20752"/>
                    <a:pt x="148870" y="41517"/>
                  </a:cubicBezTo>
                  <a:cubicBezTo>
                    <a:pt x="148870" y="62268"/>
                    <a:pt x="111646" y="83020"/>
                    <a:pt x="74435" y="83020"/>
                  </a:cubicBezTo>
                  <a:cubicBezTo>
                    <a:pt x="37224" y="83020"/>
                    <a:pt x="0" y="62268"/>
                    <a:pt x="0" y="41517"/>
                  </a:cubicBezTo>
                  <a:cubicBezTo>
                    <a:pt x="0" y="20752"/>
                    <a:pt x="37224" y="0"/>
                    <a:pt x="74435" y="0"/>
                  </a:cubicBezTo>
                  <a:close/>
                </a:path>
              </a:pathLst>
            </a:custGeom>
            <a:grpFill/>
            <a:ln w="12700" cap="sq">
              <a:solidFill>
                <a:srgbClr val="FEFFFE"/>
              </a:solidFill>
            </a:ln>
          </p:spPr>
        </p:sp>
        <p:sp>
          <p:nvSpPr>
            <p:cNvPr id="203" name="Freeform 209">
              <a:extLst>
                <a:ext uri="{FF2B5EF4-FFF2-40B4-BE49-F238E27FC236}">
                  <a16:creationId xmlns:a16="http://schemas.microsoft.com/office/drawing/2014/main" id="{69706ECF-8B99-47BF-A055-3E691E35B47C}"/>
                </a:ext>
              </a:extLst>
            </p:cNvPr>
            <p:cNvSpPr/>
            <p:nvPr/>
          </p:nvSpPr>
          <p:spPr>
            <a:xfrm>
              <a:off x="1455011" y="1936445"/>
              <a:ext cx="137490" cy="64084"/>
            </a:xfrm>
            <a:custGeom>
              <a:avLst/>
              <a:gdLst/>
              <a:ahLst/>
              <a:cxnLst/>
              <a:rect l="l" t="t" r="r" b="b"/>
              <a:pathLst>
                <a:path w="137490" h="64084">
                  <a:moveTo>
                    <a:pt x="68745" y="0"/>
                  </a:moveTo>
                  <a:cubicBezTo>
                    <a:pt x="103124" y="0"/>
                    <a:pt x="137490" y="16028"/>
                    <a:pt x="137490" y="32043"/>
                  </a:cubicBezTo>
                  <a:cubicBezTo>
                    <a:pt x="137490" y="48070"/>
                    <a:pt x="103124" y="64084"/>
                    <a:pt x="68745" y="64084"/>
                  </a:cubicBezTo>
                  <a:cubicBezTo>
                    <a:pt x="34366" y="64084"/>
                    <a:pt x="0" y="48070"/>
                    <a:pt x="0" y="32043"/>
                  </a:cubicBezTo>
                  <a:cubicBezTo>
                    <a:pt x="0" y="16028"/>
                    <a:pt x="34366" y="0"/>
                    <a:pt x="68745" y="0"/>
                  </a:cubicBezTo>
                </a:path>
              </a:pathLst>
            </a:custGeom>
            <a:grpFill/>
          </p:spPr>
        </p:sp>
        <p:sp>
          <p:nvSpPr>
            <p:cNvPr id="204" name="Freeform 210">
              <a:extLst>
                <a:ext uri="{FF2B5EF4-FFF2-40B4-BE49-F238E27FC236}">
                  <a16:creationId xmlns:a16="http://schemas.microsoft.com/office/drawing/2014/main" id="{B6797D84-2F3F-42D3-9CA8-0F047961C131}"/>
                </a:ext>
              </a:extLst>
            </p:cNvPr>
            <p:cNvSpPr/>
            <p:nvPr/>
          </p:nvSpPr>
          <p:spPr>
            <a:xfrm>
              <a:off x="1455011" y="1936445"/>
              <a:ext cx="137490" cy="64084"/>
            </a:xfrm>
            <a:custGeom>
              <a:avLst/>
              <a:gdLst/>
              <a:ahLst/>
              <a:cxnLst/>
              <a:rect l="l" t="t" r="r" b="b"/>
              <a:pathLst>
                <a:path w="137490" h="64084">
                  <a:moveTo>
                    <a:pt x="68745" y="0"/>
                  </a:moveTo>
                  <a:cubicBezTo>
                    <a:pt x="103124" y="0"/>
                    <a:pt x="137490" y="16028"/>
                    <a:pt x="137490" y="32043"/>
                  </a:cubicBezTo>
                  <a:cubicBezTo>
                    <a:pt x="137490" y="48070"/>
                    <a:pt x="103124" y="64084"/>
                    <a:pt x="68745" y="64084"/>
                  </a:cubicBezTo>
                  <a:cubicBezTo>
                    <a:pt x="34366" y="64084"/>
                    <a:pt x="0" y="48070"/>
                    <a:pt x="0" y="32043"/>
                  </a:cubicBezTo>
                  <a:cubicBezTo>
                    <a:pt x="0" y="16028"/>
                    <a:pt x="34366" y="0"/>
                    <a:pt x="68745" y="0"/>
                  </a:cubicBezTo>
                  <a:close/>
                </a:path>
              </a:pathLst>
            </a:custGeom>
            <a:grpFill/>
            <a:ln w="12700" cap="sq">
              <a:solidFill>
                <a:srgbClr val="FEFFFE"/>
              </a:solidFill>
            </a:ln>
          </p:spPr>
        </p:sp>
        <p:sp>
          <p:nvSpPr>
            <p:cNvPr id="205" name="Freeform 211">
              <a:extLst>
                <a:ext uri="{FF2B5EF4-FFF2-40B4-BE49-F238E27FC236}">
                  <a16:creationId xmlns:a16="http://schemas.microsoft.com/office/drawing/2014/main" id="{DBF9FCBA-8BD8-4247-BB73-92920F67D40D}"/>
                </a:ext>
              </a:extLst>
            </p:cNvPr>
            <p:cNvSpPr/>
            <p:nvPr/>
          </p:nvSpPr>
          <p:spPr>
            <a:xfrm>
              <a:off x="1455151" y="1936299"/>
              <a:ext cx="137211" cy="64376"/>
            </a:xfrm>
            <a:custGeom>
              <a:avLst/>
              <a:gdLst/>
              <a:ahLst/>
              <a:cxnLst/>
              <a:rect l="l" t="t" r="r" b="b"/>
              <a:pathLst>
                <a:path w="137211" h="64376">
                  <a:moveTo>
                    <a:pt x="68605" y="0"/>
                  </a:moveTo>
                  <a:cubicBezTo>
                    <a:pt x="102908" y="0"/>
                    <a:pt x="137211" y="16091"/>
                    <a:pt x="137211" y="32195"/>
                  </a:cubicBezTo>
                  <a:cubicBezTo>
                    <a:pt x="137211" y="48286"/>
                    <a:pt x="102908" y="64377"/>
                    <a:pt x="68605" y="64377"/>
                  </a:cubicBezTo>
                  <a:cubicBezTo>
                    <a:pt x="34302" y="64377"/>
                    <a:pt x="0" y="48286"/>
                    <a:pt x="0" y="32195"/>
                  </a:cubicBezTo>
                  <a:cubicBezTo>
                    <a:pt x="0" y="16091"/>
                    <a:pt x="34302" y="0"/>
                    <a:pt x="68605" y="0"/>
                  </a:cubicBezTo>
                </a:path>
              </a:pathLst>
            </a:custGeom>
            <a:grpFill/>
          </p:spPr>
        </p:sp>
        <p:sp>
          <p:nvSpPr>
            <p:cNvPr id="206" name="Freeform 212">
              <a:extLst>
                <a:ext uri="{FF2B5EF4-FFF2-40B4-BE49-F238E27FC236}">
                  <a16:creationId xmlns:a16="http://schemas.microsoft.com/office/drawing/2014/main" id="{127C59AF-779D-498D-85D3-95F89910B434}"/>
                </a:ext>
              </a:extLst>
            </p:cNvPr>
            <p:cNvSpPr/>
            <p:nvPr/>
          </p:nvSpPr>
          <p:spPr>
            <a:xfrm>
              <a:off x="1455151" y="1936299"/>
              <a:ext cx="137211" cy="64376"/>
            </a:xfrm>
            <a:custGeom>
              <a:avLst/>
              <a:gdLst/>
              <a:ahLst/>
              <a:cxnLst/>
              <a:rect l="l" t="t" r="r" b="b"/>
              <a:pathLst>
                <a:path w="137211" h="64376">
                  <a:moveTo>
                    <a:pt x="68605" y="0"/>
                  </a:moveTo>
                  <a:cubicBezTo>
                    <a:pt x="102908" y="0"/>
                    <a:pt x="137211" y="16091"/>
                    <a:pt x="137211" y="32195"/>
                  </a:cubicBezTo>
                  <a:cubicBezTo>
                    <a:pt x="137211" y="48286"/>
                    <a:pt x="102908" y="64377"/>
                    <a:pt x="68605" y="64377"/>
                  </a:cubicBezTo>
                  <a:cubicBezTo>
                    <a:pt x="34302" y="64377"/>
                    <a:pt x="0" y="48286"/>
                    <a:pt x="0" y="32195"/>
                  </a:cubicBezTo>
                  <a:cubicBezTo>
                    <a:pt x="0" y="16091"/>
                    <a:pt x="34302" y="0"/>
                    <a:pt x="68605" y="0"/>
                  </a:cubicBezTo>
                  <a:close/>
                </a:path>
              </a:pathLst>
            </a:custGeom>
            <a:grpFill/>
            <a:ln w="12700" cap="sq">
              <a:solidFill>
                <a:srgbClr val="FEFFFE"/>
              </a:solidFill>
            </a:ln>
          </p:spPr>
        </p:sp>
        <p:sp>
          <p:nvSpPr>
            <p:cNvPr id="207" name="Freeform 213">
              <a:extLst>
                <a:ext uri="{FF2B5EF4-FFF2-40B4-BE49-F238E27FC236}">
                  <a16:creationId xmlns:a16="http://schemas.microsoft.com/office/drawing/2014/main" id="{B3DB0D76-D672-4DE4-A417-6CD3009158AC}"/>
                </a:ext>
              </a:extLst>
            </p:cNvPr>
            <p:cNvSpPr/>
            <p:nvPr/>
          </p:nvSpPr>
          <p:spPr>
            <a:xfrm>
              <a:off x="1449182" y="1923468"/>
              <a:ext cx="149149" cy="82728"/>
            </a:xfrm>
            <a:custGeom>
              <a:avLst/>
              <a:gdLst/>
              <a:ahLst/>
              <a:cxnLst/>
              <a:rect l="l" t="t" r="r" b="b"/>
              <a:pathLst>
                <a:path w="149149" h="82728">
                  <a:moveTo>
                    <a:pt x="74574" y="0"/>
                  </a:moveTo>
                  <a:cubicBezTo>
                    <a:pt x="111861" y="0"/>
                    <a:pt x="149149" y="20689"/>
                    <a:pt x="149149" y="41364"/>
                  </a:cubicBezTo>
                  <a:cubicBezTo>
                    <a:pt x="149149" y="62052"/>
                    <a:pt x="111861" y="82728"/>
                    <a:pt x="74574" y="82728"/>
                  </a:cubicBezTo>
                  <a:cubicBezTo>
                    <a:pt x="37287" y="82728"/>
                    <a:pt x="0" y="62052"/>
                    <a:pt x="0" y="41364"/>
                  </a:cubicBezTo>
                  <a:cubicBezTo>
                    <a:pt x="0" y="20689"/>
                    <a:pt x="37287" y="0"/>
                    <a:pt x="74574" y="0"/>
                  </a:cubicBezTo>
                </a:path>
              </a:pathLst>
            </a:custGeom>
            <a:grpFill/>
          </p:spPr>
        </p:sp>
        <p:sp>
          <p:nvSpPr>
            <p:cNvPr id="208" name="Freeform 214">
              <a:extLst>
                <a:ext uri="{FF2B5EF4-FFF2-40B4-BE49-F238E27FC236}">
                  <a16:creationId xmlns:a16="http://schemas.microsoft.com/office/drawing/2014/main" id="{2D654350-38BE-480A-AAA7-B5030752928A}"/>
                </a:ext>
              </a:extLst>
            </p:cNvPr>
            <p:cNvSpPr/>
            <p:nvPr/>
          </p:nvSpPr>
          <p:spPr>
            <a:xfrm>
              <a:off x="1449182" y="1923468"/>
              <a:ext cx="149149" cy="82728"/>
            </a:xfrm>
            <a:custGeom>
              <a:avLst/>
              <a:gdLst/>
              <a:ahLst/>
              <a:cxnLst/>
              <a:rect l="l" t="t" r="r" b="b"/>
              <a:pathLst>
                <a:path w="149149" h="82728">
                  <a:moveTo>
                    <a:pt x="74574" y="0"/>
                  </a:moveTo>
                  <a:cubicBezTo>
                    <a:pt x="111861" y="0"/>
                    <a:pt x="149149" y="20689"/>
                    <a:pt x="149149" y="41364"/>
                  </a:cubicBezTo>
                  <a:cubicBezTo>
                    <a:pt x="149149" y="62052"/>
                    <a:pt x="111861" y="82728"/>
                    <a:pt x="74574" y="82728"/>
                  </a:cubicBezTo>
                  <a:cubicBezTo>
                    <a:pt x="37287" y="82728"/>
                    <a:pt x="0" y="62052"/>
                    <a:pt x="0" y="41364"/>
                  </a:cubicBezTo>
                  <a:cubicBezTo>
                    <a:pt x="0" y="20689"/>
                    <a:pt x="37287" y="0"/>
                    <a:pt x="74574" y="0"/>
                  </a:cubicBezTo>
                  <a:close/>
                </a:path>
              </a:pathLst>
            </a:custGeom>
            <a:grpFill/>
            <a:ln w="12700" cap="sq">
              <a:solidFill>
                <a:srgbClr val="FEFFFE"/>
              </a:solidFill>
            </a:ln>
          </p:spPr>
        </p:sp>
        <p:sp>
          <p:nvSpPr>
            <p:cNvPr id="209" name="Freeform 215">
              <a:extLst>
                <a:ext uri="{FF2B5EF4-FFF2-40B4-BE49-F238E27FC236}">
                  <a16:creationId xmlns:a16="http://schemas.microsoft.com/office/drawing/2014/main" id="{C710E98F-781C-400F-84FC-E706E1402CF3}"/>
                </a:ext>
              </a:extLst>
            </p:cNvPr>
            <p:cNvSpPr/>
            <p:nvPr/>
          </p:nvSpPr>
          <p:spPr>
            <a:xfrm>
              <a:off x="1449321" y="1923322"/>
              <a:ext cx="148869" cy="83020"/>
            </a:xfrm>
            <a:custGeom>
              <a:avLst/>
              <a:gdLst/>
              <a:ahLst/>
              <a:cxnLst/>
              <a:rect l="l" t="t" r="r" b="b"/>
              <a:pathLst>
                <a:path w="148869" h="83020">
                  <a:moveTo>
                    <a:pt x="74435" y="0"/>
                  </a:moveTo>
                  <a:cubicBezTo>
                    <a:pt x="111646" y="0"/>
                    <a:pt x="148870" y="20752"/>
                    <a:pt x="148870" y="41504"/>
                  </a:cubicBezTo>
                  <a:cubicBezTo>
                    <a:pt x="148870" y="62268"/>
                    <a:pt x="111646" y="83020"/>
                    <a:pt x="74435" y="83020"/>
                  </a:cubicBezTo>
                  <a:cubicBezTo>
                    <a:pt x="37224" y="83020"/>
                    <a:pt x="0" y="62268"/>
                    <a:pt x="0" y="41504"/>
                  </a:cubicBezTo>
                  <a:cubicBezTo>
                    <a:pt x="0" y="20752"/>
                    <a:pt x="37224" y="0"/>
                    <a:pt x="74435" y="0"/>
                  </a:cubicBezTo>
                </a:path>
              </a:pathLst>
            </a:custGeom>
            <a:grpFill/>
          </p:spPr>
        </p:sp>
        <p:sp>
          <p:nvSpPr>
            <p:cNvPr id="210" name="Freeform 216">
              <a:extLst>
                <a:ext uri="{FF2B5EF4-FFF2-40B4-BE49-F238E27FC236}">
                  <a16:creationId xmlns:a16="http://schemas.microsoft.com/office/drawing/2014/main" id="{68507317-8BC2-4026-9FF8-449DDC26BCF8}"/>
                </a:ext>
              </a:extLst>
            </p:cNvPr>
            <p:cNvSpPr/>
            <p:nvPr/>
          </p:nvSpPr>
          <p:spPr>
            <a:xfrm>
              <a:off x="1449321" y="1923322"/>
              <a:ext cx="148869" cy="83020"/>
            </a:xfrm>
            <a:custGeom>
              <a:avLst/>
              <a:gdLst/>
              <a:ahLst/>
              <a:cxnLst/>
              <a:rect l="l" t="t" r="r" b="b"/>
              <a:pathLst>
                <a:path w="148869" h="83020">
                  <a:moveTo>
                    <a:pt x="74435" y="0"/>
                  </a:moveTo>
                  <a:cubicBezTo>
                    <a:pt x="111646" y="0"/>
                    <a:pt x="148870" y="20752"/>
                    <a:pt x="148870" y="41504"/>
                  </a:cubicBezTo>
                  <a:cubicBezTo>
                    <a:pt x="148870" y="62268"/>
                    <a:pt x="111646" y="83020"/>
                    <a:pt x="74435" y="83020"/>
                  </a:cubicBezTo>
                  <a:cubicBezTo>
                    <a:pt x="37224" y="83020"/>
                    <a:pt x="0" y="62268"/>
                    <a:pt x="0" y="41504"/>
                  </a:cubicBezTo>
                  <a:cubicBezTo>
                    <a:pt x="0" y="20752"/>
                    <a:pt x="37224" y="0"/>
                    <a:pt x="74435" y="0"/>
                  </a:cubicBezTo>
                  <a:close/>
                </a:path>
              </a:pathLst>
            </a:custGeom>
            <a:grpFill/>
            <a:ln w="12700" cap="sq">
              <a:solidFill>
                <a:srgbClr val="FEFFFE"/>
              </a:solidFill>
            </a:ln>
          </p:spPr>
        </p:sp>
        <p:sp>
          <p:nvSpPr>
            <p:cNvPr id="211" name="Freeform 217">
              <a:extLst>
                <a:ext uri="{FF2B5EF4-FFF2-40B4-BE49-F238E27FC236}">
                  <a16:creationId xmlns:a16="http://schemas.microsoft.com/office/drawing/2014/main" id="{395D1292-BD1B-49D7-BC25-7677827FE9E9}"/>
                </a:ext>
              </a:extLst>
            </p:cNvPr>
            <p:cNvSpPr/>
            <p:nvPr/>
          </p:nvSpPr>
          <p:spPr>
            <a:xfrm>
              <a:off x="1455011" y="1915151"/>
              <a:ext cx="137490" cy="64084"/>
            </a:xfrm>
            <a:custGeom>
              <a:avLst/>
              <a:gdLst/>
              <a:ahLst/>
              <a:cxnLst/>
              <a:rect l="l" t="t" r="r" b="b"/>
              <a:pathLst>
                <a:path w="137490" h="64084">
                  <a:moveTo>
                    <a:pt x="68745" y="0"/>
                  </a:moveTo>
                  <a:cubicBezTo>
                    <a:pt x="103124" y="0"/>
                    <a:pt x="137490" y="16027"/>
                    <a:pt x="137490" y="32042"/>
                  </a:cubicBezTo>
                  <a:cubicBezTo>
                    <a:pt x="137490" y="48069"/>
                    <a:pt x="103124" y="64084"/>
                    <a:pt x="68745" y="64084"/>
                  </a:cubicBezTo>
                  <a:cubicBezTo>
                    <a:pt x="34366" y="64084"/>
                    <a:pt x="0" y="48069"/>
                    <a:pt x="0" y="32042"/>
                  </a:cubicBezTo>
                  <a:cubicBezTo>
                    <a:pt x="0" y="16027"/>
                    <a:pt x="34366" y="0"/>
                    <a:pt x="68745" y="0"/>
                  </a:cubicBezTo>
                </a:path>
              </a:pathLst>
            </a:custGeom>
            <a:grpFill/>
          </p:spPr>
        </p:sp>
        <p:sp>
          <p:nvSpPr>
            <p:cNvPr id="212" name="Freeform 218">
              <a:extLst>
                <a:ext uri="{FF2B5EF4-FFF2-40B4-BE49-F238E27FC236}">
                  <a16:creationId xmlns:a16="http://schemas.microsoft.com/office/drawing/2014/main" id="{5E082629-9AC2-4472-8E16-38200ED0B354}"/>
                </a:ext>
              </a:extLst>
            </p:cNvPr>
            <p:cNvSpPr/>
            <p:nvPr/>
          </p:nvSpPr>
          <p:spPr>
            <a:xfrm>
              <a:off x="1455011" y="1915151"/>
              <a:ext cx="137490" cy="64084"/>
            </a:xfrm>
            <a:custGeom>
              <a:avLst/>
              <a:gdLst/>
              <a:ahLst/>
              <a:cxnLst/>
              <a:rect l="l" t="t" r="r" b="b"/>
              <a:pathLst>
                <a:path w="137490" h="64084">
                  <a:moveTo>
                    <a:pt x="68745" y="0"/>
                  </a:moveTo>
                  <a:cubicBezTo>
                    <a:pt x="103124" y="0"/>
                    <a:pt x="137490" y="16027"/>
                    <a:pt x="137490" y="32042"/>
                  </a:cubicBezTo>
                  <a:cubicBezTo>
                    <a:pt x="137490" y="48069"/>
                    <a:pt x="103124" y="64084"/>
                    <a:pt x="68745" y="64084"/>
                  </a:cubicBezTo>
                  <a:cubicBezTo>
                    <a:pt x="34366" y="64084"/>
                    <a:pt x="0" y="48069"/>
                    <a:pt x="0" y="32042"/>
                  </a:cubicBezTo>
                  <a:cubicBezTo>
                    <a:pt x="0" y="16027"/>
                    <a:pt x="34366" y="0"/>
                    <a:pt x="68745" y="0"/>
                  </a:cubicBezTo>
                  <a:close/>
                </a:path>
              </a:pathLst>
            </a:custGeom>
            <a:grpFill/>
            <a:ln w="12700" cap="sq">
              <a:solidFill>
                <a:srgbClr val="FEFFFE"/>
              </a:solidFill>
            </a:ln>
          </p:spPr>
        </p:sp>
        <p:sp>
          <p:nvSpPr>
            <p:cNvPr id="213" name="Freeform 219">
              <a:extLst>
                <a:ext uri="{FF2B5EF4-FFF2-40B4-BE49-F238E27FC236}">
                  <a16:creationId xmlns:a16="http://schemas.microsoft.com/office/drawing/2014/main" id="{CBC0E450-6259-4259-BBA8-BE82784E9972}"/>
                </a:ext>
              </a:extLst>
            </p:cNvPr>
            <p:cNvSpPr/>
            <p:nvPr/>
          </p:nvSpPr>
          <p:spPr>
            <a:xfrm>
              <a:off x="1455151" y="1915005"/>
              <a:ext cx="137211" cy="64376"/>
            </a:xfrm>
            <a:custGeom>
              <a:avLst/>
              <a:gdLst/>
              <a:ahLst/>
              <a:cxnLst/>
              <a:rect l="l" t="t" r="r" b="b"/>
              <a:pathLst>
                <a:path w="137211" h="64376">
                  <a:moveTo>
                    <a:pt x="68605" y="0"/>
                  </a:moveTo>
                  <a:cubicBezTo>
                    <a:pt x="102908" y="0"/>
                    <a:pt x="137211" y="16091"/>
                    <a:pt x="137211" y="32195"/>
                  </a:cubicBezTo>
                  <a:cubicBezTo>
                    <a:pt x="137211" y="48286"/>
                    <a:pt x="102908" y="64377"/>
                    <a:pt x="68605" y="64377"/>
                  </a:cubicBezTo>
                  <a:cubicBezTo>
                    <a:pt x="34302" y="64377"/>
                    <a:pt x="0" y="48286"/>
                    <a:pt x="0" y="32195"/>
                  </a:cubicBezTo>
                  <a:cubicBezTo>
                    <a:pt x="0" y="16091"/>
                    <a:pt x="34302" y="0"/>
                    <a:pt x="68605" y="0"/>
                  </a:cubicBezTo>
                </a:path>
              </a:pathLst>
            </a:custGeom>
            <a:grpFill/>
          </p:spPr>
        </p:sp>
        <p:sp>
          <p:nvSpPr>
            <p:cNvPr id="214" name="Freeform 220">
              <a:extLst>
                <a:ext uri="{FF2B5EF4-FFF2-40B4-BE49-F238E27FC236}">
                  <a16:creationId xmlns:a16="http://schemas.microsoft.com/office/drawing/2014/main" id="{2C9FA978-DD44-4A5D-90CF-F495A13D9BB3}"/>
                </a:ext>
              </a:extLst>
            </p:cNvPr>
            <p:cNvSpPr/>
            <p:nvPr/>
          </p:nvSpPr>
          <p:spPr>
            <a:xfrm>
              <a:off x="1455151" y="1915005"/>
              <a:ext cx="137211" cy="64376"/>
            </a:xfrm>
            <a:custGeom>
              <a:avLst/>
              <a:gdLst/>
              <a:ahLst/>
              <a:cxnLst/>
              <a:rect l="l" t="t" r="r" b="b"/>
              <a:pathLst>
                <a:path w="137211" h="64376">
                  <a:moveTo>
                    <a:pt x="68605" y="0"/>
                  </a:moveTo>
                  <a:cubicBezTo>
                    <a:pt x="102908" y="0"/>
                    <a:pt x="137211" y="16091"/>
                    <a:pt x="137211" y="32195"/>
                  </a:cubicBezTo>
                  <a:cubicBezTo>
                    <a:pt x="137211" y="48286"/>
                    <a:pt x="102908" y="64377"/>
                    <a:pt x="68605" y="64377"/>
                  </a:cubicBezTo>
                  <a:cubicBezTo>
                    <a:pt x="34302" y="64377"/>
                    <a:pt x="0" y="48286"/>
                    <a:pt x="0" y="32195"/>
                  </a:cubicBezTo>
                  <a:cubicBezTo>
                    <a:pt x="0" y="16091"/>
                    <a:pt x="34302" y="0"/>
                    <a:pt x="68605" y="0"/>
                  </a:cubicBezTo>
                  <a:close/>
                </a:path>
              </a:pathLst>
            </a:custGeom>
            <a:grpFill/>
            <a:ln w="12700" cap="sq">
              <a:solidFill>
                <a:srgbClr val="FEFFFE"/>
              </a:solidFill>
            </a:ln>
          </p:spPr>
        </p:sp>
        <p:sp>
          <p:nvSpPr>
            <p:cNvPr id="215" name="Freeform 221">
              <a:extLst>
                <a:ext uri="{FF2B5EF4-FFF2-40B4-BE49-F238E27FC236}">
                  <a16:creationId xmlns:a16="http://schemas.microsoft.com/office/drawing/2014/main" id="{28294BF8-5546-4537-A050-249D675C9A0B}"/>
                </a:ext>
              </a:extLst>
            </p:cNvPr>
            <p:cNvSpPr/>
            <p:nvPr/>
          </p:nvSpPr>
          <p:spPr>
            <a:xfrm>
              <a:off x="1449182" y="1902172"/>
              <a:ext cx="149149" cy="82728"/>
            </a:xfrm>
            <a:custGeom>
              <a:avLst/>
              <a:gdLst/>
              <a:ahLst/>
              <a:cxnLst/>
              <a:rect l="l" t="t" r="r" b="b"/>
              <a:pathLst>
                <a:path w="149149" h="82728">
                  <a:moveTo>
                    <a:pt x="74574" y="0"/>
                  </a:moveTo>
                  <a:cubicBezTo>
                    <a:pt x="111861" y="0"/>
                    <a:pt x="149149" y="20688"/>
                    <a:pt x="149149" y="41364"/>
                  </a:cubicBezTo>
                  <a:cubicBezTo>
                    <a:pt x="149149" y="62052"/>
                    <a:pt x="111861" y="82728"/>
                    <a:pt x="74574" y="82728"/>
                  </a:cubicBezTo>
                  <a:cubicBezTo>
                    <a:pt x="37287" y="82728"/>
                    <a:pt x="0" y="62052"/>
                    <a:pt x="0" y="41364"/>
                  </a:cubicBezTo>
                  <a:cubicBezTo>
                    <a:pt x="0" y="20688"/>
                    <a:pt x="37287" y="0"/>
                    <a:pt x="74574" y="0"/>
                  </a:cubicBezTo>
                </a:path>
              </a:pathLst>
            </a:custGeom>
            <a:grpFill/>
          </p:spPr>
        </p:sp>
        <p:sp>
          <p:nvSpPr>
            <p:cNvPr id="216" name="Freeform 222">
              <a:extLst>
                <a:ext uri="{FF2B5EF4-FFF2-40B4-BE49-F238E27FC236}">
                  <a16:creationId xmlns:a16="http://schemas.microsoft.com/office/drawing/2014/main" id="{FAA71798-715E-4637-ACD3-E26363429215}"/>
                </a:ext>
              </a:extLst>
            </p:cNvPr>
            <p:cNvSpPr/>
            <p:nvPr/>
          </p:nvSpPr>
          <p:spPr>
            <a:xfrm>
              <a:off x="1449182" y="1902172"/>
              <a:ext cx="149149" cy="82728"/>
            </a:xfrm>
            <a:custGeom>
              <a:avLst/>
              <a:gdLst/>
              <a:ahLst/>
              <a:cxnLst/>
              <a:rect l="l" t="t" r="r" b="b"/>
              <a:pathLst>
                <a:path w="149149" h="82728">
                  <a:moveTo>
                    <a:pt x="74574" y="0"/>
                  </a:moveTo>
                  <a:cubicBezTo>
                    <a:pt x="111861" y="0"/>
                    <a:pt x="149149" y="20688"/>
                    <a:pt x="149149" y="41364"/>
                  </a:cubicBezTo>
                  <a:cubicBezTo>
                    <a:pt x="149149" y="62052"/>
                    <a:pt x="111861" y="82728"/>
                    <a:pt x="74574" y="82728"/>
                  </a:cubicBezTo>
                  <a:cubicBezTo>
                    <a:pt x="37287" y="82728"/>
                    <a:pt x="0" y="62052"/>
                    <a:pt x="0" y="41364"/>
                  </a:cubicBezTo>
                  <a:cubicBezTo>
                    <a:pt x="0" y="20688"/>
                    <a:pt x="37287" y="0"/>
                    <a:pt x="74574" y="0"/>
                  </a:cubicBezTo>
                  <a:close/>
                </a:path>
              </a:pathLst>
            </a:custGeom>
            <a:grpFill/>
            <a:ln w="12700" cap="sq">
              <a:solidFill>
                <a:srgbClr val="FEFFFE"/>
              </a:solidFill>
            </a:ln>
          </p:spPr>
        </p:sp>
        <p:sp>
          <p:nvSpPr>
            <p:cNvPr id="217" name="Freeform 223">
              <a:extLst>
                <a:ext uri="{FF2B5EF4-FFF2-40B4-BE49-F238E27FC236}">
                  <a16:creationId xmlns:a16="http://schemas.microsoft.com/office/drawing/2014/main" id="{FF764F2E-CF2B-4B38-A5B0-2968821DE0DC}"/>
                </a:ext>
              </a:extLst>
            </p:cNvPr>
            <p:cNvSpPr/>
            <p:nvPr/>
          </p:nvSpPr>
          <p:spPr>
            <a:xfrm>
              <a:off x="1449321" y="1902027"/>
              <a:ext cx="148869" cy="83020"/>
            </a:xfrm>
            <a:custGeom>
              <a:avLst/>
              <a:gdLst/>
              <a:ahLst/>
              <a:cxnLst/>
              <a:rect l="l" t="t" r="r" b="b"/>
              <a:pathLst>
                <a:path w="148869" h="83020">
                  <a:moveTo>
                    <a:pt x="74435" y="0"/>
                  </a:moveTo>
                  <a:cubicBezTo>
                    <a:pt x="111646" y="0"/>
                    <a:pt x="148870" y="20752"/>
                    <a:pt x="148870" y="41516"/>
                  </a:cubicBezTo>
                  <a:cubicBezTo>
                    <a:pt x="148870" y="62268"/>
                    <a:pt x="111646" y="83020"/>
                    <a:pt x="74435" y="83020"/>
                  </a:cubicBezTo>
                  <a:cubicBezTo>
                    <a:pt x="37224" y="83020"/>
                    <a:pt x="0" y="62268"/>
                    <a:pt x="0" y="41516"/>
                  </a:cubicBezTo>
                  <a:cubicBezTo>
                    <a:pt x="0" y="20752"/>
                    <a:pt x="37224" y="0"/>
                    <a:pt x="74435" y="0"/>
                  </a:cubicBezTo>
                </a:path>
              </a:pathLst>
            </a:custGeom>
            <a:grpFill/>
          </p:spPr>
        </p:sp>
        <p:sp>
          <p:nvSpPr>
            <p:cNvPr id="218" name="Freeform 224">
              <a:extLst>
                <a:ext uri="{FF2B5EF4-FFF2-40B4-BE49-F238E27FC236}">
                  <a16:creationId xmlns:a16="http://schemas.microsoft.com/office/drawing/2014/main" id="{FB02715F-DCA4-4974-8E04-847485E79ABF}"/>
                </a:ext>
              </a:extLst>
            </p:cNvPr>
            <p:cNvSpPr/>
            <p:nvPr/>
          </p:nvSpPr>
          <p:spPr>
            <a:xfrm>
              <a:off x="1449321" y="1902027"/>
              <a:ext cx="148869" cy="83020"/>
            </a:xfrm>
            <a:custGeom>
              <a:avLst/>
              <a:gdLst/>
              <a:ahLst/>
              <a:cxnLst/>
              <a:rect l="l" t="t" r="r" b="b"/>
              <a:pathLst>
                <a:path w="148869" h="83020">
                  <a:moveTo>
                    <a:pt x="74435" y="0"/>
                  </a:moveTo>
                  <a:cubicBezTo>
                    <a:pt x="111646" y="0"/>
                    <a:pt x="148870" y="20752"/>
                    <a:pt x="148870" y="41516"/>
                  </a:cubicBezTo>
                  <a:cubicBezTo>
                    <a:pt x="148870" y="62268"/>
                    <a:pt x="111646" y="83020"/>
                    <a:pt x="74435" y="83020"/>
                  </a:cubicBezTo>
                  <a:cubicBezTo>
                    <a:pt x="37224" y="83020"/>
                    <a:pt x="0" y="62268"/>
                    <a:pt x="0" y="41516"/>
                  </a:cubicBezTo>
                  <a:cubicBezTo>
                    <a:pt x="0" y="20752"/>
                    <a:pt x="37224" y="0"/>
                    <a:pt x="74435" y="0"/>
                  </a:cubicBezTo>
                  <a:close/>
                </a:path>
              </a:pathLst>
            </a:custGeom>
            <a:grpFill/>
            <a:ln w="12700" cap="sq">
              <a:solidFill>
                <a:srgbClr val="FEFFFE"/>
              </a:solidFill>
            </a:ln>
          </p:spPr>
        </p:sp>
        <p:sp>
          <p:nvSpPr>
            <p:cNvPr id="219" name="Freeform 225">
              <a:extLst>
                <a:ext uri="{FF2B5EF4-FFF2-40B4-BE49-F238E27FC236}">
                  <a16:creationId xmlns:a16="http://schemas.microsoft.com/office/drawing/2014/main" id="{B72BFD32-AD54-47AB-95B3-E2189CCBA24E}"/>
                </a:ext>
              </a:extLst>
            </p:cNvPr>
            <p:cNvSpPr/>
            <p:nvPr/>
          </p:nvSpPr>
          <p:spPr>
            <a:xfrm>
              <a:off x="1455011" y="2000330"/>
              <a:ext cx="137490" cy="64084"/>
            </a:xfrm>
            <a:custGeom>
              <a:avLst/>
              <a:gdLst/>
              <a:ahLst/>
              <a:cxnLst/>
              <a:rect l="l" t="t" r="r" b="b"/>
              <a:pathLst>
                <a:path w="137490" h="64084">
                  <a:moveTo>
                    <a:pt x="68745" y="0"/>
                  </a:moveTo>
                  <a:cubicBezTo>
                    <a:pt x="103124" y="0"/>
                    <a:pt x="137490" y="16027"/>
                    <a:pt x="137490" y="32042"/>
                  </a:cubicBezTo>
                  <a:cubicBezTo>
                    <a:pt x="137490" y="48069"/>
                    <a:pt x="103124" y="64084"/>
                    <a:pt x="68745" y="64084"/>
                  </a:cubicBezTo>
                  <a:cubicBezTo>
                    <a:pt x="34366" y="64084"/>
                    <a:pt x="0" y="48069"/>
                    <a:pt x="0" y="32042"/>
                  </a:cubicBezTo>
                  <a:cubicBezTo>
                    <a:pt x="0" y="16027"/>
                    <a:pt x="34366" y="0"/>
                    <a:pt x="68745" y="0"/>
                  </a:cubicBezTo>
                </a:path>
              </a:pathLst>
            </a:custGeom>
            <a:grpFill/>
          </p:spPr>
        </p:sp>
        <p:sp>
          <p:nvSpPr>
            <p:cNvPr id="220" name="Freeform 226">
              <a:extLst>
                <a:ext uri="{FF2B5EF4-FFF2-40B4-BE49-F238E27FC236}">
                  <a16:creationId xmlns:a16="http://schemas.microsoft.com/office/drawing/2014/main" id="{BE1E826C-D333-4438-B169-11AD19346DF3}"/>
                </a:ext>
              </a:extLst>
            </p:cNvPr>
            <p:cNvSpPr/>
            <p:nvPr/>
          </p:nvSpPr>
          <p:spPr>
            <a:xfrm>
              <a:off x="1455011" y="2000330"/>
              <a:ext cx="137490" cy="64084"/>
            </a:xfrm>
            <a:custGeom>
              <a:avLst/>
              <a:gdLst/>
              <a:ahLst/>
              <a:cxnLst/>
              <a:rect l="l" t="t" r="r" b="b"/>
              <a:pathLst>
                <a:path w="137490" h="64084">
                  <a:moveTo>
                    <a:pt x="68745" y="0"/>
                  </a:moveTo>
                  <a:cubicBezTo>
                    <a:pt x="103124" y="0"/>
                    <a:pt x="137490" y="16027"/>
                    <a:pt x="137490" y="32042"/>
                  </a:cubicBezTo>
                  <a:cubicBezTo>
                    <a:pt x="137490" y="48069"/>
                    <a:pt x="103124" y="64084"/>
                    <a:pt x="68745" y="64084"/>
                  </a:cubicBezTo>
                  <a:cubicBezTo>
                    <a:pt x="34366" y="64084"/>
                    <a:pt x="0" y="48069"/>
                    <a:pt x="0" y="32042"/>
                  </a:cubicBezTo>
                  <a:cubicBezTo>
                    <a:pt x="0" y="16027"/>
                    <a:pt x="34366" y="0"/>
                    <a:pt x="68745" y="0"/>
                  </a:cubicBezTo>
                  <a:close/>
                </a:path>
              </a:pathLst>
            </a:custGeom>
            <a:grpFill/>
            <a:ln w="12700" cap="sq">
              <a:solidFill>
                <a:srgbClr val="FEFFFE"/>
              </a:solidFill>
            </a:ln>
          </p:spPr>
        </p:sp>
        <p:sp>
          <p:nvSpPr>
            <p:cNvPr id="221" name="Freeform 227">
              <a:extLst>
                <a:ext uri="{FF2B5EF4-FFF2-40B4-BE49-F238E27FC236}">
                  <a16:creationId xmlns:a16="http://schemas.microsoft.com/office/drawing/2014/main" id="{8E08CE5A-E8BA-4C61-B6F2-0409EFD5E3EF}"/>
                </a:ext>
              </a:extLst>
            </p:cNvPr>
            <p:cNvSpPr/>
            <p:nvPr/>
          </p:nvSpPr>
          <p:spPr>
            <a:xfrm>
              <a:off x="1455151" y="2000184"/>
              <a:ext cx="137211" cy="64376"/>
            </a:xfrm>
            <a:custGeom>
              <a:avLst/>
              <a:gdLst/>
              <a:ahLst/>
              <a:cxnLst/>
              <a:rect l="l" t="t" r="r" b="b"/>
              <a:pathLst>
                <a:path w="137211" h="64376">
                  <a:moveTo>
                    <a:pt x="68605" y="0"/>
                  </a:moveTo>
                  <a:cubicBezTo>
                    <a:pt x="102908" y="0"/>
                    <a:pt x="137211" y="16091"/>
                    <a:pt x="137211" y="32195"/>
                  </a:cubicBezTo>
                  <a:cubicBezTo>
                    <a:pt x="137211" y="48286"/>
                    <a:pt x="102908" y="64376"/>
                    <a:pt x="68605" y="64376"/>
                  </a:cubicBezTo>
                  <a:cubicBezTo>
                    <a:pt x="34302" y="64376"/>
                    <a:pt x="0" y="48286"/>
                    <a:pt x="0" y="32195"/>
                  </a:cubicBezTo>
                  <a:cubicBezTo>
                    <a:pt x="0" y="16091"/>
                    <a:pt x="34302" y="0"/>
                    <a:pt x="68605" y="0"/>
                  </a:cubicBezTo>
                </a:path>
              </a:pathLst>
            </a:custGeom>
            <a:grpFill/>
          </p:spPr>
        </p:sp>
        <p:sp>
          <p:nvSpPr>
            <p:cNvPr id="222" name="Freeform 228">
              <a:extLst>
                <a:ext uri="{FF2B5EF4-FFF2-40B4-BE49-F238E27FC236}">
                  <a16:creationId xmlns:a16="http://schemas.microsoft.com/office/drawing/2014/main" id="{48293ADE-CFA7-4EAB-9127-E7006F328D44}"/>
                </a:ext>
              </a:extLst>
            </p:cNvPr>
            <p:cNvSpPr/>
            <p:nvPr/>
          </p:nvSpPr>
          <p:spPr>
            <a:xfrm>
              <a:off x="1455151" y="2000184"/>
              <a:ext cx="137211" cy="64376"/>
            </a:xfrm>
            <a:custGeom>
              <a:avLst/>
              <a:gdLst/>
              <a:ahLst/>
              <a:cxnLst/>
              <a:rect l="l" t="t" r="r" b="b"/>
              <a:pathLst>
                <a:path w="137211" h="64376">
                  <a:moveTo>
                    <a:pt x="68605" y="0"/>
                  </a:moveTo>
                  <a:cubicBezTo>
                    <a:pt x="102908" y="0"/>
                    <a:pt x="137211" y="16091"/>
                    <a:pt x="137211" y="32195"/>
                  </a:cubicBezTo>
                  <a:cubicBezTo>
                    <a:pt x="137211" y="48286"/>
                    <a:pt x="102908" y="64376"/>
                    <a:pt x="68605" y="64376"/>
                  </a:cubicBezTo>
                  <a:cubicBezTo>
                    <a:pt x="34302" y="64376"/>
                    <a:pt x="0" y="48286"/>
                    <a:pt x="0" y="32195"/>
                  </a:cubicBezTo>
                  <a:cubicBezTo>
                    <a:pt x="0" y="16091"/>
                    <a:pt x="34302" y="0"/>
                    <a:pt x="68605" y="0"/>
                  </a:cubicBezTo>
                  <a:close/>
                </a:path>
              </a:pathLst>
            </a:custGeom>
            <a:grpFill/>
            <a:ln w="12700" cap="sq">
              <a:solidFill>
                <a:srgbClr val="FEFFFE"/>
              </a:solidFill>
            </a:ln>
          </p:spPr>
        </p:sp>
        <p:sp>
          <p:nvSpPr>
            <p:cNvPr id="223" name="Freeform 229">
              <a:extLst>
                <a:ext uri="{FF2B5EF4-FFF2-40B4-BE49-F238E27FC236}">
                  <a16:creationId xmlns:a16="http://schemas.microsoft.com/office/drawing/2014/main" id="{86FE6CA8-EF12-442F-A5DE-4DAC5DE0069C}"/>
                </a:ext>
              </a:extLst>
            </p:cNvPr>
            <p:cNvSpPr/>
            <p:nvPr/>
          </p:nvSpPr>
          <p:spPr>
            <a:xfrm>
              <a:off x="1455151" y="1973632"/>
              <a:ext cx="137211" cy="64376"/>
            </a:xfrm>
            <a:custGeom>
              <a:avLst/>
              <a:gdLst/>
              <a:ahLst/>
              <a:cxnLst/>
              <a:rect l="l" t="t" r="r" b="b"/>
              <a:pathLst>
                <a:path w="137211" h="64376">
                  <a:moveTo>
                    <a:pt x="68605" y="0"/>
                  </a:moveTo>
                  <a:cubicBezTo>
                    <a:pt x="102908" y="0"/>
                    <a:pt x="137211" y="16091"/>
                    <a:pt x="137211" y="32182"/>
                  </a:cubicBezTo>
                  <a:cubicBezTo>
                    <a:pt x="137211" y="48286"/>
                    <a:pt x="102908" y="64377"/>
                    <a:pt x="68605" y="64377"/>
                  </a:cubicBezTo>
                  <a:cubicBezTo>
                    <a:pt x="34302" y="64377"/>
                    <a:pt x="0" y="48286"/>
                    <a:pt x="0" y="32182"/>
                  </a:cubicBezTo>
                  <a:cubicBezTo>
                    <a:pt x="0" y="16091"/>
                    <a:pt x="34302" y="0"/>
                    <a:pt x="68605" y="0"/>
                  </a:cubicBezTo>
                </a:path>
              </a:pathLst>
            </a:custGeom>
            <a:grpFill/>
          </p:spPr>
        </p:sp>
        <p:sp>
          <p:nvSpPr>
            <p:cNvPr id="224" name="Freeform 230">
              <a:extLst>
                <a:ext uri="{FF2B5EF4-FFF2-40B4-BE49-F238E27FC236}">
                  <a16:creationId xmlns:a16="http://schemas.microsoft.com/office/drawing/2014/main" id="{1145E883-4D26-41E0-AA6A-6321ACE6B98D}"/>
                </a:ext>
              </a:extLst>
            </p:cNvPr>
            <p:cNvSpPr/>
            <p:nvPr/>
          </p:nvSpPr>
          <p:spPr>
            <a:xfrm>
              <a:off x="1455151" y="1973632"/>
              <a:ext cx="137211" cy="64376"/>
            </a:xfrm>
            <a:custGeom>
              <a:avLst/>
              <a:gdLst/>
              <a:ahLst/>
              <a:cxnLst/>
              <a:rect l="l" t="t" r="r" b="b"/>
              <a:pathLst>
                <a:path w="137211" h="64376">
                  <a:moveTo>
                    <a:pt x="68605" y="0"/>
                  </a:moveTo>
                  <a:cubicBezTo>
                    <a:pt x="102908" y="0"/>
                    <a:pt x="137211" y="16091"/>
                    <a:pt x="137211" y="32182"/>
                  </a:cubicBezTo>
                  <a:cubicBezTo>
                    <a:pt x="137211" y="48286"/>
                    <a:pt x="102908" y="64377"/>
                    <a:pt x="68605" y="64377"/>
                  </a:cubicBezTo>
                  <a:cubicBezTo>
                    <a:pt x="34302" y="64377"/>
                    <a:pt x="0" y="48286"/>
                    <a:pt x="0" y="32182"/>
                  </a:cubicBezTo>
                  <a:cubicBezTo>
                    <a:pt x="0" y="16091"/>
                    <a:pt x="34302" y="0"/>
                    <a:pt x="68605" y="0"/>
                  </a:cubicBezTo>
                  <a:close/>
                </a:path>
              </a:pathLst>
            </a:custGeom>
            <a:grpFill/>
            <a:ln w="12700" cap="sq">
              <a:solidFill>
                <a:srgbClr val="FEFFFE"/>
              </a:solidFill>
            </a:ln>
          </p:spPr>
        </p:sp>
        <p:sp>
          <p:nvSpPr>
            <p:cNvPr id="225" name="Freeform 231">
              <a:extLst>
                <a:ext uri="{FF2B5EF4-FFF2-40B4-BE49-F238E27FC236}">
                  <a16:creationId xmlns:a16="http://schemas.microsoft.com/office/drawing/2014/main" id="{13F3A8CB-E12A-4B51-AE9F-762F026C9FA4}"/>
                </a:ext>
              </a:extLst>
            </p:cNvPr>
            <p:cNvSpPr/>
            <p:nvPr/>
          </p:nvSpPr>
          <p:spPr>
            <a:xfrm>
              <a:off x="1455151" y="1947078"/>
              <a:ext cx="137211" cy="64376"/>
            </a:xfrm>
            <a:custGeom>
              <a:avLst/>
              <a:gdLst/>
              <a:ahLst/>
              <a:cxnLst/>
              <a:rect l="l" t="t" r="r" b="b"/>
              <a:pathLst>
                <a:path w="137211" h="64376">
                  <a:moveTo>
                    <a:pt x="68605" y="0"/>
                  </a:moveTo>
                  <a:cubicBezTo>
                    <a:pt x="102908" y="0"/>
                    <a:pt x="137211" y="16091"/>
                    <a:pt x="137211" y="32194"/>
                  </a:cubicBezTo>
                  <a:cubicBezTo>
                    <a:pt x="137211" y="48285"/>
                    <a:pt x="102908" y="64376"/>
                    <a:pt x="68605" y="64376"/>
                  </a:cubicBezTo>
                  <a:cubicBezTo>
                    <a:pt x="34302" y="64376"/>
                    <a:pt x="0" y="48285"/>
                    <a:pt x="0" y="32194"/>
                  </a:cubicBezTo>
                  <a:cubicBezTo>
                    <a:pt x="0" y="16091"/>
                    <a:pt x="34302" y="0"/>
                    <a:pt x="68605" y="0"/>
                  </a:cubicBezTo>
                </a:path>
              </a:pathLst>
            </a:custGeom>
            <a:grpFill/>
          </p:spPr>
        </p:sp>
        <p:sp>
          <p:nvSpPr>
            <p:cNvPr id="226" name="Freeform 232">
              <a:extLst>
                <a:ext uri="{FF2B5EF4-FFF2-40B4-BE49-F238E27FC236}">
                  <a16:creationId xmlns:a16="http://schemas.microsoft.com/office/drawing/2014/main" id="{B5F91055-1E15-4F88-B631-1F5E8FF5B2C2}"/>
                </a:ext>
              </a:extLst>
            </p:cNvPr>
            <p:cNvSpPr/>
            <p:nvPr/>
          </p:nvSpPr>
          <p:spPr>
            <a:xfrm>
              <a:off x="1455151" y="1947078"/>
              <a:ext cx="137211" cy="64376"/>
            </a:xfrm>
            <a:custGeom>
              <a:avLst/>
              <a:gdLst/>
              <a:ahLst/>
              <a:cxnLst/>
              <a:rect l="l" t="t" r="r" b="b"/>
              <a:pathLst>
                <a:path w="137211" h="64376">
                  <a:moveTo>
                    <a:pt x="68605" y="0"/>
                  </a:moveTo>
                  <a:cubicBezTo>
                    <a:pt x="102908" y="0"/>
                    <a:pt x="137211" y="16091"/>
                    <a:pt x="137211" y="32194"/>
                  </a:cubicBezTo>
                  <a:cubicBezTo>
                    <a:pt x="137211" y="48285"/>
                    <a:pt x="102908" y="64376"/>
                    <a:pt x="68605" y="64376"/>
                  </a:cubicBezTo>
                  <a:cubicBezTo>
                    <a:pt x="34302" y="64376"/>
                    <a:pt x="0" y="48285"/>
                    <a:pt x="0" y="32194"/>
                  </a:cubicBezTo>
                  <a:cubicBezTo>
                    <a:pt x="0" y="16091"/>
                    <a:pt x="34302" y="0"/>
                    <a:pt x="68605" y="0"/>
                  </a:cubicBezTo>
                  <a:close/>
                </a:path>
              </a:pathLst>
            </a:custGeom>
            <a:grpFill/>
            <a:ln w="12700" cap="sq">
              <a:solidFill>
                <a:srgbClr val="FEFFFE"/>
              </a:solidFill>
            </a:ln>
          </p:spPr>
        </p:sp>
        <p:sp>
          <p:nvSpPr>
            <p:cNvPr id="227" name="Freeform 233">
              <a:extLst>
                <a:ext uri="{FF2B5EF4-FFF2-40B4-BE49-F238E27FC236}">
                  <a16:creationId xmlns:a16="http://schemas.microsoft.com/office/drawing/2014/main" id="{8B7FCFD6-46DC-4CD7-90F2-2C2B3F549585}"/>
                </a:ext>
              </a:extLst>
            </p:cNvPr>
            <p:cNvSpPr/>
            <p:nvPr/>
          </p:nvSpPr>
          <p:spPr>
            <a:xfrm>
              <a:off x="1455011" y="1915151"/>
              <a:ext cx="137490" cy="64084"/>
            </a:xfrm>
            <a:custGeom>
              <a:avLst/>
              <a:gdLst/>
              <a:ahLst/>
              <a:cxnLst/>
              <a:rect l="l" t="t" r="r" b="b"/>
              <a:pathLst>
                <a:path w="137490" h="64084">
                  <a:moveTo>
                    <a:pt x="68745" y="0"/>
                  </a:moveTo>
                  <a:cubicBezTo>
                    <a:pt x="103124" y="0"/>
                    <a:pt x="137490" y="16027"/>
                    <a:pt x="137490" y="32042"/>
                  </a:cubicBezTo>
                  <a:cubicBezTo>
                    <a:pt x="137490" y="48069"/>
                    <a:pt x="103124" y="64084"/>
                    <a:pt x="68745" y="64084"/>
                  </a:cubicBezTo>
                  <a:cubicBezTo>
                    <a:pt x="34366" y="64084"/>
                    <a:pt x="0" y="48069"/>
                    <a:pt x="0" y="32042"/>
                  </a:cubicBezTo>
                  <a:cubicBezTo>
                    <a:pt x="0" y="16027"/>
                    <a:pt x="34366" y="0"/>
                    <a:pt x="68745" y="0"/>
                  </a:cubicBezTo>
                </a:path>
              </a:pathLst>
            </a:custGeom>
            <a:grpFill/>
          </p:spPr>
        </p:sp>
        <p:sp>
          <p:nvSpPr>
            <p:cNvPr id="228" name="Freeform 234">
              <a:extLst>
                <a:ext uri="{FF2B5EF4-FFF2-40B4-BE49-F238E27FC236}">
                  <a16:creationId xmlns:a16="http://schemas.microsoft.com/office/drawing/2014/main" id="{E433529F-9728-4A2F-AEB7-1D2E8B8CCF71}"/>
                </a:ext>
              </a:extLst>
            </p:cNvPr>
            <p:cNvSpPr/>
            <p:nvPr/>
          </p:nvSpPr>
          <p:spPr>
            <a:xfrm>
              <a:off x="1455011" y="1915151"/>
              <a:ext cx="137490" cy="64084"/>
            </a:xfrm>
            <a:custGeom>
              <a:avLst/>
              <a:gdLst/>
              <a:ahLst/>
              <a:cxnLst/>
              <a:rect l="l" t="t" r="r" b="b"/>
              <a:pathLst>
                <a:path w="137490" h="64084">
                  <a:moveTo>
                    <a:pt x="68745" y="0"/>
                  </a:moveTo>
                  <a:cubicBezTo>
                    <a:pt x="103124" y="0"/>
                    <a:pt x="137490" y="16027"/>
                    <a:pt x="137490" y="32042"/>
                  </a:cubicBezTo>
                  <a:cubicBezTo>
                    <a:pt x="137490" y="48069"/>
                    <a:pt x="103124" y="64084"/>
                    <a:pt x="68745" y="64084"/>
                  </a:cubicBezTo>
                  <a:cubicBezTo>
                    <a:pt x="34366" y="64084"/>
                    <a:pt x="0" y="48069"/>
                    <a:pt x="0" y="32042"/>
                  </a:cubicBezTo>
                  <a:cubicBezTo>
                    <a:pt x="0" y="16027"/>
                    <a:pt x="34366" y="0"/>
                    <a:pt x="68745" y="0"/>
                  </a:cubicBezTo>
                  <a:close/>
                </a:path>
              </a:pathLst>
            </a:custGeom>
            <a:grpFill/>
            <a:ln w="12700" cap="sq">
              <a:solidFill>
                <a:srgbClr val="FEFFFE"/>
              </a:solidFill>
            </a:ln>
          </p:spPr>
        </p:sp>
        <p:sp>
          <p:nvSpPr>
            <p:cNvPr id="229" name="Freeform 235">
              <a:extLst>
                <a:ext uri="{FF2B5EF4-FFF2-40B4-BE49-F238E27FC236}">
                  <a16:creationId xmlns:a16="http://schemas.microsoft.com/office/drawing/2014/main" id="{649B0369-199B-4CED-AAEA-97DB572594DF}"/>
                </a:ext>
              </a:extLst>
            </p:cNvPr>
            <p:cNvSpPr/>
            <p:nvPr/>
          </p:nvSpPr>
          <p:spPr>
            <a:xfrm>
              <a:off x="1455151" y="1915005"/>
              <a:ext cx="137211" cy="64376"/>
            </a:xfrm>
            <a:custGeom>
              <a:avLst/>
              <a:gdLst/>
              <a:ahLst/>
              <a:cxnLst/>
              <a:rect l="l" t="t" r="r" b="b"/>
              <a:pathLst>
                <a:path w="137211" h="64376">
                  <a:moveTo>
                    <a:pt x="68605" y="0"/>
                  </a:moveTo>
                  <a:cubicBezTo>
                    <a:pt x="102908" y="0"/>
                    <a:pt x="137211" y="16091"/>
                    <a:pt x="137211" y="32195"/>
                  </a:cubicBezTo>
                  <a:cubicBezTo>
                    <a:pt x="137211" y="48286"/>
                    <a:pt x="102908" y="64377"/>
                    <a:pt x="68605" y="64377"/>
                  </a:cubicBezTo>
                  <a:cubicBezTo>
                    <a:pt x="34302" y="64377"/>
                    <a:pt x="0" y="48286"/>
                    <a:pt x="0" y="32195"/>
                  </a:cubicBezTo>
                  <a:cubicBezTo>
                    <a:pt x="0" y="16091"/>
                    <a:pt x="34302" y="0"/>
                    <a:pt x="68605" y="0"/>
                  </a:cubicBezTo>
                </a:path>
              </a:pathLst>
            </a:custGeom>
            <a:grpFill/>
          </p:spPr>
        </p:sp>
        <p:sp>
          <p:nvSpPr>
            <p:cNvPr id="230" name="Freeform 236">
              <a:extLst>
                <a:ext uri="{FF2B5EF4-FFF2-40B4-BE49-F238E27FC236}">
                  <a16:creationId xmlns:a16="http://schemas.microsoft.com/office/drawing/2014/main" id="{F03A57E5-CD47-47AC-B274-F980CDA3D63F}"/>
                </a:ext>
              </a:extLst>
            </p:cNvPr>
            <p:cNvSpPr/>
            <p:nvPr/>
          </p:nvSpPr>
          <p:spPr>
            <a:xfrm>
              <a:off x="1455151" y="1915005"/>
              <a:ext cx="137211" cy="64376"/>
            </a:xfrm>
            <a:custGeom>
              <a:avLst/>
              <a:gdLst/>
              <a:ahLst/>
              <a:cxnLst/>
              <a:rect l="l" t="t" r="r" b="b"/>
              <a:pathLst>
                <a:path w="137211" h="64376">
                  <a:moveTo>
                    <a:pt x="68605" y="0"/>
                  </a:moveTo>
                  <a:cubicBezTo>
                    <a:pt x="102908" y="0"/>
                    <a:pt x="137211" y="16091"/>
                    <a:pt x="137211" y="32195"/>
                  </a:cubicBezTo>
                  <a:cubicBezTo>
                    <a:pt x="137211" y="48286"/>
                    <a:pt x="102908" y="64377"/>
                    <a:pt x="68605" y="64377"/>
                  </a:cubicBezTo>
                  <a:cubicBezTo>
                    <a:pt x="34302" y="64377"/>
                    <a:pt x="0" y="48286"/>
                    <a:pt x="0" y="32195"/>
                  </a:cubicBezTo>
                  <a:cubicBezTo>
                    <a:pt x="0" y="16091"/>
                    <a:pt x="34302" y="0"/>
                    <a:pt x="68605" y="0"/>
                  </a:cubicBezTo>
                  <a:close/>
                </a:path>
              </a:pathLst>
            </a:custGeom>
            <a:grpFill/>
            <a:ln w="12700" cap="sq">
              <a:solidFill>
                <a:srgbClr val="FEFFFE"/>
              </a:solidFill>
            </a:ln>
          </p:spPr>
        </p:sp>
        <p:sp>
          <p:nvSpPr>
            <p:cNvPr id="231" name="Freeform 237">
              <a:extLst>
                <a:ext uri="{FF2B5EF4-FFF2-40B4-BE49-F238E27FC236}">
                  <a16:creationId xmlns:a16="http://schemas.microsoft.com/office/drawing/2014/main" id="{DED11C7D-3A05-4EAE-84C1-7B7DB4F70CD9}"/>
                </a:ext>
              </a:extLst>
            </p:cNvPr>
            <p:cNvSpPr/>
            <p:nvPr/>
          </p:nvSpPr>
          <p:spPr>
            <a:xfrm>
              <a:off x="1449182" y="1902172"/>
              <a:ext cx="149149" cy="82728"/>
            </a:xfrm>
            <a:custGeom>
              <a:avLst/>
              <a:gdLst/>
              <a:ahLst/>
              <a:cxnLst/>
              <a:rect l="l" t="t" r="r" b="b"/>
              <a:pathLst>
                <a:path w="149149" h="82728">
                  <a:moveTo>
                    <a:pt x="74574" y="0"/>
                  </a:moveTo>
                  <a:cubicBezTo>
                    <a:pt x="111861" y="0"/>
                    <a:pt x="149149" y="20688"/>
                    <a:pt x="149149" y="41364"/>
                  </a:cubicBezTo>
                  <a:cubicBezTo>
                    <a:pt x="149149" y="62052"/>
                    <a:pt x="111861" y="82728"/>
                    <a:pt x="74574" y="82728"/>
                  </a:cubicBezTo>
                  <a:cubicBezTo>
                    <a:pt x="37287" y="82728"/>
                    <a:pt x="0" y="62052"/>
                    <a:pt x="0" y="41364"/>
                  </a:cubicBezTo>
                  <a:cubicBezTo>
                    <a:pt x="0" y="20688"/>
                    <a:pt x="37287" y="0"/>
                    <a:pt x="74574" y="0"/>
                  </a:cubicBezTo>
                </a:path>
              </a:pathLst>
            </a:custGeom>
            <a:grpFill/>
          </p:spPr>
        </p:sp>
        <p:sp>
          <p:nvSpPr>
            <p:cNvPr id="232" name="Freeform 238">
              <a:extLst>
                <a:ext uri="{FF2B5EF4-FFF2-40B4-BE49-F238E27FC236}">
                  <a16:creationId xmlns:a16="http://schemas.microsoft.com/office/drawing/2014/main" id="{6F83132B-778A-4935-85C1-4131A0CBDDEE}"/>
                </a:ext>
              </a:extLst>
            </p:cNvPr>
            <p:cNvSpPr/>
            <p:nvPr/>
          </p:nvSpPr>
          <p:spPr>
            <a:xfrm>
              <a:off x="1449182" y="1902172"/>
              <a:ext cx="149149" cy="82728"/>
            </a:xfrm>
            <a:custGeom>
              <a:avLst/>
              <a:gdLst/>
              <a:ahLst/>
              <a:cxnLst/>
              <a:rect l="l" t="t" r="r" b="b"/>
              <a:pathLst>
                <a:path w="149149" h="82728">
                  <a:moveTo>
                    <a:pt x="74574" y="0"/>
                  </a:moveTo>
                  <a:cubicBezTo>
                    <a:pt x="111861" y="0"/>
                    <a:pt x="149149" y="20688"/>
                    <a:pt x="149149" y="41364"/>
                  </a:cubicBezTo>
                  <a:cubicBezTo>
                    <a:pt x="149149" y="62052"/>
                    <a:pt x="111861" y="82728"/>
                    <a:pt x="74574" y="82728"/>
                  </a:cubicBezTo>
                  <a:cubicBezTo>
                    <a:pt x="37287" y="82728"/>
                    <a:pt x="0" y="62052"/>
                    <a:pt x="0" y="41364"/>
                  </a:cubicBezTo>
                  <a:cubicBezTo>
                    <a:pt x="0" y="20688"/>
                    <a:pt x="37287" y="0"/>
                    <a:pt x="74574" y="0"/>
                  </a:cubicBezTo>
                  <a:close/>
                </a:path>
              </a:pathLst>
            </a:custGeom>
            <a:grpFill/>
            <a:ln w="12700" cap="sq">
              <a:solidFill>
                <a:srgbClr val="FEFFFE"/>
              </a:solidFill>
            </a:ln>
          </p:spPr>
        </p:sp>
        <p:sp>
          <p:nvSpPr>
            <p:cNvPr id="233" name="Freeform 239">
              <a:extLst>
                <a:ext uri="{FF2B5EF4-FFF2-40B4-BE49-F238E27FC236}">
                  <a16:creationId xmlns:a16="http://schemas.microsoft.com/office/drawing/2014/main" id="{DF0C8C10-CF07-42E8-BB0A-3836FF53AE4D}"/>
                </a:ext>
              </a:extLst>
            </p:cNvPr>
            <p:cNvSpPr/>
            <p:nvPr/>
          </p:nvSpPr>
          <p:spPr>
            <a:xfrm>
              <a:off x="1380580" y="2151968"/>
              <a:ext cx="137490" cy="64084"/>
            </a:xfrm>
            <a:custGeom>
              <a:avLst/>
              <a:gdLst/>
              <a:ahLst/>
              <a:cxnLst/>
              <a:rect l="l" t="t" r="r" b="b"/>
              <a:pathLst>
                <a:path w="137490" h="64084">
                  <a:moveTo>
                    <a:pt x="68745" y="0"/>
                  </a:moveTo>
                  <a:cubicBezTo>
                    <a:pt x="103124" y="0"/>
                    <a:pt x="137490" y="16027"/>
                    <a:pt x="137490" y="32042"/>
                  </a:cubicBezTo>
                  <a:cubicBezTo>
                    <a:pt x="137490" y="48069"/>
                    <a:pt x="103124" y="64084"/>
                    <a:pt x="68745" y="64084"/>
                  </a:cubicBezTo>
                  <a:cubicBezTo>
                    <a:pt x="34366" y="64084"/>
                    <a:pt x="0" y="48069"/>
                    <a:pt x="0" y="32042"/>
                  </a:cubicBezTo>
                  <a:cubicBezTo>
                    <a:pt x="0" y="16027"/>
                    <a:pt x="34366" y="0"/>
                    <a:pt x="68745" y="0"/>
                  </a:cubicBezTo>
                </a:path>
              </a:pathLst>
            </a:custGeom>
            <a:grpFill/>
          </p:spPr>
        </p:sp>
        <p:sp>
          <p:nvSpPr>
            <p:cNvPr id="234" name="Freeform 240">
              <a:extLst>
                <a:ext uri="{FF2B5EF4-FFF2-40B4-BE49-F238E27FC236}">
                  <a16:creationId xmlns:a16="http://schemas.microsoft.com/office/drawing/2014/main" id="{6A0F3181-258F-40D1-B030-FAF0DFBE4BC7}"/>
                </a:ext>
              </a:extLst>
            </p:cNvPr>
            <p:cNvSpPr/>
            <p:nvPr/>
          </p:nvSpPr>
          <p:spPr>
            <a:xfrm>
              <a:off x="1380580" y="2151968"/>
              <a:ext cx="137490" cy="64084"/>
            </a:xfrm>
            <a:custGeom>
              <a:avLst/>
              <a:gdLst/>
              <a:ahLst/>
              <a:cxnLst/>
              <a:rect l="l" t="t" r="r" b="b"/>
              <a:pathLst>
                <a:path w="137490" h="64084">
                  <a:moveTo>
                    <a:pt x="68745" y="0"/>
                  </a:moveTo>
                  <a:cubicBezTo>
                    <a:pt x="103124" y="0"/>
                    <a:pt x="137490" y="16027"/>
                    <a:pt x="137490" y="32042"/>
                  </a:cubicBezTo>
                  <a:cubicBezTo>
                    <a:pt x="137490" y="48069"/>
                    <a:pt x="103124" y="64084"/>
                    <a:pt x="68745" y="64084"/>
                  </a:cubicBezTo>
                  <a:cubicBezTo>
                    <a:pt x="34366" y="64084"/>
                    <a:pt x="0" y="48069"/>
                    <a:pt x="0" y="32042"/>
                  </a:cubicBezTo>
                  <a:cubicBezTo>
                    <a:pt x="0" y="16027"/>
                    <a:pt x="34366" y="0"/>
                    <a:pt x="68745" y="0"/>
                  </a:cubicBezTo>
                  <a:close/>
                </a:path>
              </a:pathLst>
            </a:custGeom>
            <a:grpFill/>
            <a:ln w="12700" cap="sq">
              <a:solidFill>
                <a:srgbClr val="FEFFFE"/>
              </a:solidFill>
            </a:ln>
          </p:spPr>
        </p:sp>
        <p:sp>
          <p:nvSpPr>
            <p:cNvPr id="235" name="Freeform 241">
              <a:extLst>
                <a:ext uri="{FF2B5EF4-FFF2-40B4-BE49-F238E27FC236}">
                  <a16:creationId xmlns:a16="http://schemas.microsoft.com/office/drawing/2014/main" id="{0237D78C-DA5E-4C88-9C68-C0A5FA90A7E2}"/>
                </a:ext>
              </a:extLst>
            </p:cNvPr>
            <p:cNvSpPr/>
            <p:nvPr/>
          </p:nvSpPr>
          <p:spPr>
            <a:xfrm>
              <a:off x="1380720" y="2151822"/>
              <a:ext cx="137211" cy="64376"/>
            </a:xfrm>
            <a:custGeom>
              <a:avLst/>
              <a:gdLst/>
              <a:ahLst/>
              <a:cxnLst/>
              <a:rect l="l" t="t" r="r" b="b"/>
              <a:pathLst>
                <a:path w="137211" h="64376">
                  <a:moveTo>
                    <a:pt x="68605" y="0"/>
                  </a:moveTo>
                  <a:cubicBezTo>
                    <a:pt x="102908" y="0"/>
                    <a:pt x="137211" y="16091"/>
                    <a:pt x="137211" y="32195"/>
                  </a:cubicBezTo>
                  <a:cubicBezTo>
                    <a:pt x="137211" y="48286"/>
                    <a:pt x="102908" y="64376"/>
                    <a:pt x="68605" y="64376"/>
                  </a:cubicBezTo>
                  <a:cubicBezTo>
                    <a:pt x="34303" y="64376"/>
                    <a:pt x="0" y="48286"/>
                    <a:pt x="0" y="32195"/>
                  </a:cubicBezTo>
                  <a:cubicBezTo>
                    <a:pt x="0" y="16091"/>
                    <a:pt x="34303" y="0"/>
                    <a:pt x="68605" y="0"/>
                  </a:cubicBezTo>
                </a:path>
              </a:pathLst>
            </a:custGeom>
            <a:grpFill/>
          </p:spPr>
        </p:sp>
        <p:sp>
          <p:nvSpPr>
            <p:cNvPr id="236" name="Freeform 242">
              <a:extLst>
                <a:ext uri="{FF2B5EF4-FFF2-40B4-BE49-F238E27FC236}">
                  <a16:creationId xmlns:a16="http://schemas.microsoft.com/office/drawing/2014/main" id="{953F30B3-6CEA-40DD-9B5D-19EAEA5B6A8C}"/>
                </a:ext>
              </a:extLst>
            </p:cNvPr>
            <p:cNvSpPr/>
            <p:nvPr/>
          </p:nvSpPr>
          <p:spPr>
            <a:xfrm>
              <a:off x="1380720" y="2151822"/>
              <a:ext cx="137211" cy="64376"/>
            </a:xfrm>
            <a:custGeom>
              <a:avLst/>
              <a:gdLst/>
              <a:ahLst/>
              <a:cxnLst/>
              <a:rect l="l" t="t" r="r" b="b"/>
              <a:pathLst>
                <a:path w="137211" h="64376">
                  <a:moveTo>
                    <a:pt x="68605" y="0"/>
                  </a:moveTo>
                  <a:cubicBezTo>
                    <a:pt x="102908" y="0"/>
                    <a:pt x="137211" y="16091"/>
                    <a:pt x="137211" y="32195"/>
                  </a:cubicBezTo>
                  <a:cubicBezTo>
                    <a:pt x="137211" y="48286"/>
                    <a:pt x="102908" y="64376"/>
                    <a:pt x="68605" y="64376"/>
                  </a:cubicBezTo>
                  <a:cubicBezTo>
                    <a:pt x="34303" y="64376"/>
                    <a:pt x="0" y="48286"/>
                    <a:pt x="0" y="32195"/>
                  </a:cubicBezTo>
                  <a:cubicBezTo>
                    <a:pt x="0" y="16091"/>
                    <a:pt x="34303" y="0"/>
                    <a:pt x="68605" y="0"/>
                  </a:cubicBezTo>
                  <a:close/>
                </a:path>
              </a:pathLst>
            </a:custGeom>
            <a:grpFill/>
            <a:ln w="12700" cap="sq">
              <a:solidFill>
                <a:srgbClr val="FEFFFE"/>
              </a:solidFill>
            </a:ln>
          </p:spPr>
        </p:sp>
        <p:sp>
          <p:nvSpPr>
            <p:cNvPr id="237" name="Freeform 243">
              <a:extLst>
                <a:ext uri="{FF2B5EF4-FFF2-40B4-BE49-F238E27FC236}">
                  <a16:creationId xmlns:a16="http://schemas.microsoft.com/office/drawing/2014/main" id="{DAFBC814-210F-4A8A-8EBB-0B670F989330}"/>
                </a:ext>
              </a:extLst>
            </p:cNvPr>
            <p:cNvSpPr/>
            <p:nvPr/>
          </p:nvSpPr>
          <p:spPr>
            <a:xfrm>
              <a:off x="1374751" y="2138993"/>
              <a:ext cx="149149" cy="82728"/>
            </a:xfrm>
            <a:custGeom>
              <a:avLst/>
              <a:gdLst/>
              <a:ahLst/>
              <a:cxnLst/>
              <a:rect l="l" t="t" r="r" b="b"/>
              <a:pathLst>
                <a:path w="149149" h="82728">
                  <a:moveTo>
                    <a:pt x="74574" y="82728"/>
                  </a:moveTo>
                  <a:cubicBezTo>
                    <a:pt x="37287" y="82728"/>
                    <a:pt x="0" y="62040"/>
                    <a:pt x="0" y="41365"/>
                  </a:cubicBezTo>
                  <a:cubicBezTo>
                    <a:pt x="0" y="20676"/>
                    <a:pt x="37287" y="0"/>
                    <a:pt x="74574" y="0"/>
                  </a:cubicBezTo>
                  <a:cubicBezTo>
                    <a:pt x="111861" y="0"/>
                    <a:pt x="149149" y="20676"/>
                    <a:pt x="149149" y="41365"/>
                  </a:cubicBezTo>
                  <a:cubicBezTo>
                    <a:pt x="149149" y="62040"/>
                    <a:pt x="111861" y="82728"/>
                    <a:pt x="74574" y="82728"/>
                  </a:cubicBezTo>
                </a:path>
              </a:pathLst>
            </a:custGeom>
            <a:grpFill/>
          </p:spPr>
        </p:sp>
        <p:sp>
          <p:nvSpPr>
            <p:cNvPr id="238" name="Freeform 244">
              <a:extLst>
                <a:ext uri="{FF2B5EF4-FFF2-40B4-BE49-F238E27FC236}">
                  <a16:creationId xmlns:a16="http://schemas.microsoft.com/office/drawing/2014/main" id="{08A16F49-9B6B-4186-99C8-34AF7BD928E6}"/>
                </a:ext>
              </a:extLst>
            </p:cNvPr>
            <p:cNvSpPr/>
            <p:nvPr/>
          </p:nvSpPr>
          <p:spPr>
            <a:xfrm>
              <a:off x="1374751" y="2138993"/>
              <a:ext cx="149149" cy="82728"/>
            </a:xfrm>
            <a:custGeom>
              <a:avLst/>
              <a:gdLst/>
              <a:ahLst/>
              <a:cxnLst/>
              <a:rect l="l" t="t" r="r" b="b"/>
              <a:pathLst>
                <a:path w="149149" h="82728">
                  <a:moveTo>
                    <a:pt x="74574" y="82728"/>
                  </a:moveTo>
                  <a:cubicBezTo>
                    <a:pt x="37287" y="82728"/>
                    <a:pt x="0" y="62040"/>
                    <a:pt x="0" y="41365"/>
                  </a:cubicBezTo>
                  <a:cubicBezTo>
                    <a:pt x="0" y="20676"/>
                    <a:pt x="37287" y="0"/>
                    <a:pt x="74574" y="0"/>
                  </a:cubicBezTo>
                  <a:cubicBezTo>
                    <a:pt x="111861" y="0"/>
                    <a:pt x="149149" y="20676"/>
                    <a:pt x="149149" y="41365"/>
                  </a:cubicBezTo>
                  <a:cubicBezTo>
                    <a:pt x="149149" y="62040"/>
                    <a:pt x="111861" y="82728"/>
                    <a:pt x="74574" y="82728"/>
                  </a:cubicBezTo>
                </a:path>
              </a:pathLst>
            </a:custGeom>
            <a:grpFill/>
            <a:ln w="12700" cap="sq">
              <a:solidFill>
                <a:srgbClr val="FEFFFE"/>
              </a:solidFill>
            </a:ln>
          </p:spPr>
        </p:sp>
        <p:sp>
          <p:nvSpPr>
            <p:cNvPr id="239" name="Freeform 245">
              <a:extLst>
                <a:ext uri="{FF2B5EF4-FFF2-40B4-BE49-F238E27FC236}">
                  <a16:creationId xmlns:a16="http://schemas.microsoft.com/office/drawing/2014/main" id="{2B1F6EAC-9E3E-4BEF-A1D6-0FF7CA6CB152}"/>
                </a:ext>
              </a:extLst>
            </p:cNvPr>
            <p:cNvSpPr/>
            <p:nvPr/>
          </p:nvSpPr>
          <p:spPr>
            <a:xfrm>
              <a:off x="1374891" y="2138845"/>
              <a:ext cx="148869" cy="83020"/>
            </a:xfrm>
            <a:custGeom>
              <a:avLst/>
              <a:gdLst/>
              <a:ahLst/>
              <a:cxnLst/>
              <a:rect l="l" t="t" r="r" b="b"/>
              <a:pathLst>
                <a:path w="148869" h="83020">
                  <a:moveTo>
                    <a:pt x="74434" y="83020"/>
                  </a:moveTo>
                  <a:cubicBezTo>
                    <a:pt x="37223" y="83020"/>
                    <a:pt x="0" y="62268"/>
                    <a:pt x="0" y="41516"/>
                  </a:cubicBezTo>
                  <a:cubicBezTo>
                    <a:pt x="0" y="20752"/>
                    <a:pt x="37223" y="0"/>
                    <a:pt x="74434" y="0"/>
                  </a:cubicBezTo>
                  <a:cubicBezTo>
                    <a:pt x="111645" y="0"/>
                    <a:pt x="148869" y="20752"/>
                    <a:pt x="148869" y="41516"/>
                  </a:cubicBezTo>
                  <a:cubicBezTo>
                    <a:pt x="148869" y="62268"/>
                    <a:pt x="111645" y="83020"/>
                    <a:pt x="74434" y="83020"/>
                  </a:cubicBezTo>
                </a:path>
              </a:pathLst>
            </a:custGeom>
            <a:grpFill/>
          </p:spPr>
        </p:sp>
        <p:sp>
          <p:nvSpPr>
            <p:cNvPr id="240" name="Freeform 246">
              <a:extLst>
                <a:ext uri="{FF2B5EF4-FFF2-40B4-BE49-F238E27FC236}">
                  <a16:creationId xmlns:a16="http://schemas.microsoft.com/office/drawing/2014/main" id="{74DF0D20-0230-4476-A3EB-2C0DF3A5DA72}"/>
                </a:ext>
              </a:extLst>
            </p:cNvPr>
            <p:cNvSpPr/>
            <p:nvPr/>
          </p:nvSpPr>
          <p:spPr>
            <a:xfrm>
              <a:off x="1374891" y="2138845"/>
              <a:ext cx="148869" cy="83020"/>
            </a:xfrm>
            <a:custGeom>
              <a:avLst/>
              <a:gdLst/>
              <a:ahLst/>
              <a:cxnLst/>
              <a:rect l="l" t="t" r="r" b="b"/>
              <a:pathLst>
                <a:path w="148869" h="83020">
                  <a:moveTo>
                    <a:pt x="74434" y="83020"/>
                  </a:moveTo>
                  <a:cubicBezTo>
                    <a:pt x="37223" y="83020"/>
                    <a:pt x="0" y="62268"/>
                    <a:pt x="0" y="41516"/>
                  </a:cubicBezTo>
                  <a:cubicBezTo>
                    <a:pt x="0" y="20752"/>
                    <a:pt x="37223" y="0"/>
                    <a:pt x="74434" y="0"/>
                  </a:cubicBezTo>
                  <a:cubicBezTo>
                    <a:pt x="111645" y="0"/>
                    <a:pt x="148869" y="20752"/>
                    <a:pt x="148869" y="41516"/>
                  </a:cubicBezTo>
                  <a:cubicBezTo>
                    <a:pt x="148869" y="62268"/>
                    <a:pt x="111645" y="83020"/>
                    <a:pt x="74434" y="83020"/>
                  </a:cubicBezTo>
                </a:path>
              </a:pathLst>
            </a:custGeom>
            <a:grpFill/>
            <a:ln w="12700" cap="sq">
              <a:solidFill>
                <a:srgbClr val="FEFFFE"/>
              </a:solidFill>
            </a:ln>
          </p:spPr>
        </p:sp>
        <p:sp>
          <p:nvSpPr>
            <p:cNvPr id="241" name="Freeform 247">
              <a:extLst>
                <a:ext uri="{FF2B5EF4-FFF2-40B4-BE49-F238E27FC236}">
                  <a16:creationId xmlns:a16="http://schemas.microsoft.com/office/drawing/2014/main" id="{BCDB34B3-9CE1-4997-8627-B6A39EB755F7}"/>
                </a:ext>
              </a:extLst>
            </p:cNvPr>
            <p:cNvSpPr/>
            <p:nvPr/>
          </p:nvSpPr>
          <p:spPr>
            <a:xfrm>
              <a:off x="1380580" y="2130671"/>
              <a:ext cx="137490" cy="64084"/>
            </a:xfrm>
            <a:custGeom>
              <a:avLst/>
              <a:gdLst/>
              <a:ahLst/>
              <a:cxnLst/>
              <a:rect l="l" t="t" r="r" b="b"/>
              <a:pathLst>
                <a:path w="137490" h="64084">
                  <a:moveTo>
                    <a:pt x="68745" y="0"/>
                  </a:moveTo>
                  <a:cubicBezTo>
                    <a:pt x="103124" y="0"/>
                    <a:pt x="137490" y="16028"/>
                    <a:pt x="137490" y="32043"/>
                  </a:cubicBezTo>
                  <a:cubicBezTo>
                    <a:pt x="137490" y="48070"/>
                    <a:pt x="103124" y="64085"/>
                    <a:pt x="68745" y="64085"/>
                  </a:cubicBezTo>
                  <a:cubicBezTo>
                    <a:pt x="34366" y="64085"/>
                    <a:pt x="0" y="48070"/>
                    <a:pt x="0" y="32043"/>
                  </a:cubicBezTo>
                  <a:cubicBezTo>
                    <a:pt x="0" y="16028"/>
                    <a:pt x="34366" y="0"/>
                    <a:pt x="68745" y="0"/>
                  </a:cubicBezTo>
                </a:path>
              </a:pathLst>
            </a:custGeom>
            <a:grpFill/>
          </p:spPr>
        </p:sp>
        <p:sp>
          <p:nvSpPr>
            <p:cNvPr id="242" name="Freeform 248">
              <a:extLst>
                <a:ext uri="{FF2B5EF4-FFF2-40B4-BE49-F238E27FC236}">
                  <a16:creationId xmlns:a16="http://schemas.microsoft.com/office/drawing/2014/main" id="{281DF5BD-5314-4242-9097-C790A9BA1EF3}"/>
                </a:ext>
              </a:extLst>
            </p:cNvPr>
            <p:cNvSpPr/>
            <p:nvPr/>
          </p:nvSpPr>
          <p:spPr>
            <a:xfrm>
              <a:off x="1380580" y="2130671"/>
              <a:ext cx="137490" cy="64084"/>
            </a:xfrm>
            <a:custGeom>
              <a:avLst/>
              <a:gdLst/>
              <a:ahLst/>
              <a:cxnLst/>
              <a:rect l="l" t="t" r="r" b="b"/>
              <a:pathLst>
                <a:path w="137490" h="64084">
                  <a:moveTo>
                    <a:pt x="68745" y="0"/>
                  </a:moveTo>
                  <a:cubicBezTo>
                    <a:pt x="103124" y="0"/>
                    <a:pt x="137490" y="16028"/>
                    <a:pt x="137490" y="32043"/>
                  </a:cubicBezTo>
                  <a:cubicBezTo>
                    <a:pt x="137490" y="48070"/>
                    <a:pt x="103124" y="64085"/>
                    <a:pt x="68745" y="64085"/>
                  </a:cubicBezTo>
                  <a:cubicBezTo>
                    <a:pt x="34366" y="64085"/>
                    <a:pt x="0" y="48070"/>
                    <a:pt x="0" y="32043"/>
                  </a:cubicBezTo>
                  <a:cubicBezTo>
                    <a:pt x="0" y="16028"/>
                    <a:pt x="34366" y="0"/>
                    <a:pt x="68745" y="0"/>
                  </a:cubicBezTo>
                  <a:close/>
                </a:path>
              </a:pathLst>
            </a:custGeom>
            <a:grpFill/>
            <a:ln w="12700" cap="sq">
              <a:solidFill>
                <a:srgbClr val="FEFFFE"/>
              </a:solidFill>
            </a:ln>
          </p:spPr>
        </p:sp>
        <p:sp>
          <p:nvSpPr>
            <p:cNvPr id="243" name="Freeform 249">
              <a:extLst>
                <a:ext uri="{FF2B5EF4-FFF2-40B4-BE49-F238E27FC236}">
                  <a16:creationId xmlns:a16="http://schemas.microsoft.com/office/drawing/2014/main" id="{F98AA594-4948-4B4D-AC80-24149A341AF7}"/>
                </a:ext>
              </a:extLst>
            </p:cNvPr>
            <p:cNvSpPr/>
            <p:nvPr/>
          </p:nvSpPr>
          <p:spPr>
            <a:xfrm>
              <a:off x="1380720" y="2130528"/>
              <a:ext cx="137211" cy="64376"/>
            </a:xfrm>
            <a:custGeom>
              <a:avLst/>
              <a:gdLst/>
              <a:ahLst/>
              <a:cxnLst/>
              <a:rect l="l" t="t" r="r" b="b"/>
              <a:pathLst>
                <a:path w="137211" h="64376">
                  <a:moveTo>
                    <a:pt x="68605" y="0"/>
                  </a:moveTo>
                  <a:cubicBezTo>
                    <a:pt x="102908" y="0"/>
                    <a:pt x="137211" y="16091"/>
                    <a:pt x="137211" y="32181"/>
                  </a:cubicBezTo>
                  <a:cubicBezTo>
                    <a:pt x="137211" y="48285"/>
                    <a:pt x="102908" y="64376"/>
                    <a:pt x="68605" y="64376"/>
                  </a:cubicBezTo>
                  <a:cubicBezTo>
                    <a:pt x="34303" y="64376"/>
                    <a:pt x="0" y="48285"/>
                    <a:pt x="0" y="32181"/>
                  </a:cubicBezTo>
                  <a:cubicBezTo>
                    <a:pt x="0" y="16091"/>
                    <a:pt x="34303" y="0"/>
                    <a:pt x="68605" y="0"/>
                  </a:cubicBezTo>
                </a:path>
              </a:pathLst>
            </a:custGeom>
            <a:grpFill/>
          </p:spPr>
        </p:sp>
        <p:sp>
          <p:nvSpPr>
            <p:cNvPr id="244" name="Freeform 250">
              <a:extLst>
                <a:ext uri="{FF2B5EF4-FFF2-40B4-BE49-F238E27FC236}">
                  <a16:creationId xmlns:a16="http://schemas.microsoft.com/office/drawing/2014/main" id="{AC7E9A0F-5DDA-4CED-9AB8-7980030BA120}"/>
                </a:ext>
              </a:extLst>
            </p:cNvPr>
            <p:cNvSpPr/>
            <p:nvPr/>
          </p:nvSpPr>
          <p:spPr>
            <a:xfrm>
              <a:off x="1380720" y="2130528"/>
              <a:ext cx="137211" cy="64376"/>
            </a:xfrm>
            <a:custGeom>
              <a:avLst/>
              <a:gdLst/>
              <a:ahLst/>
              <a:cxnLst/>
              <a:rect l="l" t="t" r="r" b="b"/>
              <a:pathLst>
                <a:path w="137211" h="64376">
                  <a:moveTo>
                    <a:pt x="68605" y="0"/>
                  </a:moveTo>
                  <a:cubicBezTo>
                    <a:pt x="102908" y="0"/>
                    <a:pt x="137211" y="16091"/>
                    <a:pt x="137211" y="32181"/>
                  </a:cubicBezTo>
                  <a:cubicBezTo>
                    <a:pt x="137211" y="48285"/>
                    <a:pt x="102908" y="64376"/>
                    <a:pt x="68605" y="64376"/>
                  </a:cubicBezTo>
                  <a:cubicBezTo>
                    <a:pt x="34303" y="64376"/>
                    <a:pt x="0" y="48285"/>
                    <a:pt x="0" y="32181"/>
                  </a:cubicBezTo>
                  <a:cubicBezTo>
                    <a:pt x="0" y="16091"/>
                    <a:pt x="34303" y="0"/>
                    <a:pt x="68605" y="0"/>
                  </a:cubicBezTo>
                  <a:close/>
                </a:path>
              </a:pathLst>
            </a:custGeom>
            <a:grpFill/>
            <a:ln w="12700" cap="sq">
              <a:solidFill>
                <a:srgbClr val="FEFFFE"/>
              </a:solidFill>
            </a:ln>
          </p:spPr>
        </p:sp>
        <p:sp>
          <p:nvSpPr>
            <p:cNvPr id="245" name="Freeform 251">
              <a:extLst>
                <a:ext uri="{FF2B5EF4-FFF2-40B4-BE49-F238E27FC236}">
                  <a16:creationId xmlns:a16="http://schemas.microsoft.com/office/drawing/2014/main" id="{700971C7-2AD0-4C42-90B8-D7D15AD4C121}"/>
                </a:ext>
              </a:extLst>
            </p:cNvPr>
            <p:cNvSpPr/>
            <p:nvPr/>
          </p:nvSpPr>
          <p:spPr>
            <a:xfrm>
              <a:off x="1374751" y="2117694"/>
              <a:ext cx="149149" cy="82728"/>
            </a:xfrm>
            <a:custGeom>
              <a:avLst/>
              <a:gdLst/>
              <a:ahLst/>
              <a:cxnLst/>
              <a:rect l="l" t="t" r="r" b="b"/>
              <a:pathLst>
                <a:path w="149149" h="82728">
                  <a:moveTo>
                    <a:pt x="74574" y="0"/>
                  </a:moveTo>
                  <a:cubicBezTo>
                    <a:pt x="111861" y="0"/>
                    <a:pt x="149149" y="20689"/>
                    <a:pt x="149149" y="41364"/>
                  </a:cubicBezTo>
                  <a:cubicBezTo>
                    <a:pt x="149149" y="62052"/>
                    <a:pt x="111861" y="82728"/>
                    <a:pt x="74574" y="82728"/>
                  </a:cubicBezTo>
                  <a:cubicBezTo>
                    <a:pt x="37287" y="82728"/>
                    <a:pt x="0" y="62052"/>
                    <a:pt x="0" y="41364"/>
                  </a:cubicBezTo>
                  <a:cubicBezTo>
                    <a:pt x="0" y="20689"/>
                    <a:pt x="37287" y="0"/>
                    <a:pt x="74574" y="0"/>
                  </a:cubicBezTo>
                </a:path>
              </a:pathLst>
            </a:custGeom>
            <a:grpFill/>
          </p:spPr>
        </p:sp>
        <p:sp>
          <p:nvSpPr>
            <p:cNvPr id="246" name="Freeform 252">
              <a:extLst>
                <a:ext uri="{FF2B5EF4-FFF2-40B4-BE49-F238E27FC236}">
                  <a16:creationId xmlns:a16="http://schemas.microsoft.com/office/drawing/2014/main" id="{3E64FB99-F8FF-4E8F-ADDC-573B4C5968C0}"/>
                </a:ext>
              </a:extLst>
            </p:cNvPr>
            <p:cNvSpPr/>
            <p:nvPr/>
          </p:nvSpPr>
          <p:spPr>
            <a:xfrm>
              <a:off x="1374751" y="2117694"/>
              <a:ext cx="149149" cy="82728"/>
            </a:xfrm>
            <a:custGeom>
              <a:avLst/>
              <a:gdLst/>
              <a:ahLst/>
              <a:cxnLst/>
              <a:rect l="l" t="t" r="r" b="b"/>
              <a:pathLst>
                <a:path w="149149" h="82728">
                  <a:moveTo>
                    <a:pt x="74574" y="0"/>
                  </a:moveTo>
                  <a:cubicBezTo>
                    <a:pt x="111861" y="0"/>
                    <a:pt x="149149" y="20689"/>
                    <a:pt x="149149" y="41364"/>
                  </a:cubicBezTo>
                  <a:cubicBezTo>
                    <a:pt x="149149" y="62052"/>
                    <a:pt x="111861" y="82728"/>
                    <a:pt x="74574" y="82728"/>
                  </a:cubicBezTo>
                  <a:cubicBezTo>
                    <a:pt x="37287" y="82728"/>
                    <a:pt x="0" y="62052"/>
                    <a:pt x="0" y="41364"/>
                  </a:cubicBezTo>
                  <a:cubicBezTo>
                    <a:pt x="0" y="20689"/>
                    <a:pt x="37287" y="0"/>
                    <a:pt x="74574" y="0"/>
                  </a:cubicBezTo>
                  <a:close/>
                </a:path>
              </a:pathLst>
            </a:custGeom>
            <a:grpFill/>
            <a:ln w="12700" cap="sq">
              <a:solidFill>
                <a:srgbClr val="FEFFFE"/>
              </a:solidFill>
            </a:ln>
          </p:spPr>
        </p:sp>
        <p:sp>
          <p:nvSpPr>
            <p:cNvPr id="247" name="Freeform 253">
              <a:extLst>
                <a:ext uri="{FF2B5EF4-FFF2-40B4-BE49-F238E27FC236}">
                  <a16:creationId xmlns:a16="http://schemas.microsoft.com/office/drawing/2014/main" id="{7BDE2787-D6F3-44B4-9C67-40BA483B9377}"/>
                </a:ext>
              </a:extLst>
            </p:cNvPr>
            <p:cNvSpPr/>
            <p:nvPr/>
          </p:nvSpPr>
          <p:spPr>
            <a:xfrm>
              <a:off x="1374891" y="2117549"/>
              <a:ext cx="148869" cy="83020"/>
            </a:xfrm>
            <a:custGeom>
              <a:avLst/>
              <a:gdLst/>
              <a:ahLst/>
              <a:cxnLst/>
              <a:rect l="l" t="t" r="r" b="b"/>
              <a:pathLst>
                <a:path w="148869" h="83020">
                  <a:moveTo>
                    <a:pt x="74434" y="0"/>
                  </a:moveTo>
                  <a:cubicBezTo>
                    <a:pt x="111645" y="0"/>
                    <a:pt x="148869" y="20751"/>
                    <a:pt x="148869" y="41516"/>
                  </a:cubicBezTo>
                  <a:cubicBezTo>
                    <a:pt x="148869" y="62268"/>
                    <a:pt x="111645" y="83019"/>
                    <a:pt x="74434" y="83019"/>
                  </a:cubicBezTo>
                  <a:cubicBezTo>
                    <a:pt x="37223" y="83019"/>
                    <a:pt x="0" y="62268"/>
                    <a:pt x="0" y="41516"/>
                  </a:cubicBezTo>
                  <a:cubicBezTo>
                    <a:pt x="0" y="20751"/>
                    <a:pt x="37223" y="0"/>
                    <a:pt x="74434" y="0"/>
                  </a:cubicBezTo>
                </a:path>
              </a:pathLst>
            </a:custGeom>
            <a:grpFill/>
          </p:spPr>
        </p:sp>
        <p:sp>
          <p:nvSpPr>
            <p:cNvPr id="248" name="Freeform 254">
              <a:extLst>
                <a:ext uri="{FF2B5EF4-FFF2-40B4-BE49-F238E27FC236}">
                  <a16:creationId xmlns:a16="http://schemas.microsoft.com/office/drawing/2014/main" id="{CCEE966A-672E-4295-AE3F-35104AF592C7}"/>
                </a:ext>
              </a:extLst>
            </p:cNvPr>
            <p:cNvSpPr/>
            <p:nvPr/>
          </p:nvSpPr>
          <p:spPr>
            <a:xfrm>
              <a:off x="1374891" y="2117549"/>
              <a:ext cx="148869" cy="83020"/>
            </a:xfrm>
            <a:custGeom>
              <a:avLst/>
              <a:gdLst/>
              <a:ahLst/>
              <a:cxnLst/>
              <a:rect l="l" t="t" r="r" b="b"/>
              <a:pathLst>
                <a:path w="148869" h="83020">
                  <a:moveTo>
                    <a:pt x="74434" y="0"/>
                  </a:moveTo>
                  <a:cubicBezTo>
                    <a:pt x="111645" y="0"/>
                    <a:pt x="148869" y="20751"/>
                    <a:pt x="148869" y="41516"/>
                  </a:cubicBezTo>
                  <a:cubicBezTo>
                    <a:pt x="148869" y="62268"/>
                    <a:pt x="111645" y="83019"/>
                    <a:pt x="74434" y="83019"/>
                  </a:cubicBezTo>
                  <a:cubicBezTo>
                    <a:pt x="37223" y="83019"/>
                    <a:pt x="0" y="62268"/>
                    <a:pt x="0" y="41516"/>
                  </a:cubicBezTo>
                  <a:cubicBezTo>
                    <a:pt x="0" y="20751"/>
                    <a:pt x="37223" y="0"/>
                    <a:pt x="74434" y="0"/>
                  </a:cubicBezTo>
                  <a:close/>
                </a:path>
              </a:pathLst>
            </a:custGeom>
            <a:grpFill/>
            <a:ln w="12700" cap="sq">
              <a:solidFill>
                <a:srgbClr val="FEFFFE"/>
              </a:solidFill>
            </a:ln>
          </p:spPr>
        </p:sp>
        <p:sp>
          <p:nvSpPr>
            <p:cNvPr id="249" name="Freeform 255">
              <a:extLst>
                <a:ext uri="{FF2B5EF4-FFF2-40B4-BE49-F238E27FC236}">
                  <a16:creationId xmlns:a16="http://schemas.microsoft.com/office/drawing/2014/main" id="{0BE3308A-AA1F-4044-A7E9-D5D16E5B64FF}"/>
                </a:ext>
              </a:extLst>
            </p:cNvPr>
            <p:cNvSpPr/>
            <p:nvPr/>
          </p:nvSpPr>
          <p:spPr>
            <a:xfrm>
              <a:off x="1380580" y="2109377"/>
              <a:ext cx="137490" cy="64084"/>
            </a:xfrm>
            <a:custGeom>
              <a:avLst/>
              <a:gdLst/>
              <a:ahLst/>
              <a:cxnLst/>
              <a:rect l="l" t="t" r="r" b="b"/>
              <a:pathLst>
                <a:path w="137490" h="64084">
                  <a:moveTo>
                    <a:pt x="68745" y="0"/>
                  </a:moveTo>
                  <a:cubicBezTo>
                    <a:pt x="103124" y="0"/>
                    <a:pt x="137490" y="16028"/>
                    <a:pt x="137490" y="32043"/>
                  </a:cubicBezTo>
                  <a:cubicBezTo>
                    <a:pt x="137490" y="48070"/>
                    <a:pt x="103124" y="64085"/>
                    <a:pt x="68745" y="64085"/>
                  </a:cubicBezTo>
                  <a:cubicBezTo>
                    <a:pt x="34366" y="64085"/>
                    <a:pt x="0" y="48070"/>
                    <a:pt x="0" y="32043"/>
                  </a:cubicBezTo>
                  <a:cubicBezTo>
                    <a:pt x="0" y="16028"/>
                    <a:pt x="34366" y="0"/>
                    <a:pt x="68745" y="0"/>
                  </a:cubicBezTo>
                </a:path>
              </a:pathLst>
            </a:custGeom>
            <a:grpFill/>
          </p:spPr>
        </p:sp>
        <p:sp>
          <p:nvSpPr>
            <p:cNvPr id="250" name="Freeform 256">
              <a:extLst>
                <a:ext uri="{FF2B5EF4-FFF2-40B4-BE49-F238E27FC236}">
                  <a16:creationId xmlns:a16="http://schemas.microsoft.com/office/drawing/2014/main" id="{2B9C78B2-A81E-4F85-8FE5-F57E44B1DE9B}"/>
                </a:ext>
              </a:extLst>
            </p:cNvPr>
            <p:cNvSpPr/>
            <p:nvPr/>
          </p:nvSpPr>
          <p:spPr>
            <a:xfrm>
              <a:off x="1380580" y="2109377"/>
              <a:ext cx="137490" cy="64084"/>
            </a:xfrm>
            <a:custGeom>
              <a:avLst/>
              <a:gdLst/>
              <a:ahLst/>
              <a:cxnLst/>
              <a:rect l="l" t="t" r="r" b="b"/>
              <a:pathLst>
                <a:path w="137490" h="64084">
                  <a:moveTo>
                    <a:pt x="68745" y="0"/>
                  </a:moveTo>
                  <a:cubicBezTo>
                    <a:pt x="103124" y="0"/>
                    <a:pt x="137490" y="16028"/>
                    <a:pt x="137490" y="32043"/>
                  </a:cubicBezTo>
                  <a:cubicBezTo>
                    <a:pt x="137490" y="48070"/>
                    <a:pt x="103124" y="64085"/>
                    <a:pt x="68745" y="64085"/>
                  </a:cubicBezTo>
                  <a:cubicBezTo>
                    <a:pt x="34366" y="64085"/>
                    <a:pt x="0" y="48070"/>
                    <a:pt x="0" y="32043"/>
                  </a:cubicBezTo>
                  <a:cubicBezTo>
                    <a:pt x="0" y="16028"/>
                    <a:pt x="34366" y="0"/>
                    <a:pt x="68745" y="0"/>
                  </a:cubicBezTo>
                  <a:close/>
                </a:path>
              </a:pathLst>
            </a:custGeom>
            <a:grpFill/>
            <a:ln w="12700" cap="sq">
              <a:solidFill>
                <a:srgbClr val="FEFFFE"/>
              </a:solidFill>
            </a:ln>
          </p:spPr>
        </p:sp>
        <p:sp>
          <p:nvSpPr>
            <p:cNvPr id="251" name="Freeform 257">
              <a:extLst>
                <a:ext uri="{FF2B5EF4-FFF2-40B4-BE49-F238E27FC236}">
                  <a16:creationId xmlns:a16="http://schemas.microsoft.com/office/drawing/2014/main" id="{39CBD849-2B90-4447-AFD5-6081C0D7E267}"/>
                </a:ext>
              </a:extLst>
            </p:cNvPr>
            <p:cNvSpPr/>
            <p:nvPr/>
          </p:nvSpPr>
          <p:spPr>
            <a:xfrm>
              <a:off x="1380720" y="2109231"/>
              <a:ext cx="137211" cy="64376"/>
            </a:xfrm>
            <a:custGeom>
              <a:avLst/>
              <a:gdLst/>
              <a:ahLst/>
              <a:cxnLst/>
              <a:rect l="l" t="t" r="r" b="b"/>
              <a:pathLst>
                <a:path w="137211" h="64376">
                  <a:moveTo>
                    <a:pt x="68605" y="0"/>
                  </a:moveTo>
                  <a:cubicBezTo>
                    <a:pt x="102908" y="0"/>
                    <a:pt x="137211" y="16091"/>
                    <a:pt x="137211" y="32195"/>
                  </a:cubicBezTo>
                  <a:cubicBezTo>
                    <a:pt x="137211" y="48286"/>
                    <a:pt x="102908" y="64377"/>
                    <a:pt x="68605" y="64377"/>
                  </a:cubicBezTo>
                  <a:cubicBezTo>
                    <a:pt x="34303" y="64377"/>
                    <a:pt x="0" y="48286"/>
                    <a:pt x="0" y="32195"/>
                  </a:cubicBezTo>
                  <a:cubicBezTo>
                    <a:pt x="0" y="16091"/>
                    <a:pt x="34303" y="0"/>
                    <a:pt x="68605" y="0"/>
                  </a:cubicBezTo>
                </a:path>
              </a:pathLst>
            </a:custGeom>
            <a:grpFill/>
          </p:spPr>
        </p:sp>
        <p:sp>
          <p:nvSpPr>
            <p:cNvPr id="252" name="Freeform 258">
              <a:extLst>
                <a:ext uri="{FF2B5EF4-FFF2-40B4-BE49-F238E27FC236}">
                  <a16:creationId xmlns:a16="http://schemas.microsoft.com/office/drawing/2014/main" id="{10B1799A-CCE0-4FA5-8F13-3DABF6E246B2}"/>
                </a:ext>
              </a:extLst>
            </p:cNvPr>
            <p:cNvSpPr/>
            <p:nvPr/>
          </p:nvSpPr>
          <p:spPr>
            <a:xfrm>
              <a:off x="1380720" y="2109231"/>
              <a:ext cx="137211" cy="64376"/>
            </a:xfrm>
            <a:custGeom>
              <a:avLst/>
              <a:gdLst/>
              <a:ahLst/>
              <a:cxnLst/>
              <a:rect l="l" t="t" r="r" b="b"/>
              <a:pathLst>
                <a:path w="137211" h="64376">
                  <a:moveTo>
                    <a:pt x="68605" y="0"/>
                  </a:moveTo>
                  <a:cubicBezTo>
                    <a:pt x="102908" y="0"/>
                    <a:pt x="137211" y="16091"/>
                    <a:pt x="137211" y="32195"/>
                  </a:cubicBezTo>
                  <a:cubicBezTo>
                    <a:pt x="137211" y="48286"/>
                    <a:pt x="102908" y="64377"/>
                    <a:pt x="68605" y="64377"/>
                  </a:cubicBezTo>
                  <a:cubicBezTo>
                    <a:pt x="34303" y="64377"/>
                    <a:pt x="0" y="48286"/>
                    <a:pt x="0" y="32195"/>
                  </a:cubicBezTo>
                  <a:cubicBezTo>
                    <a:pt x="0" y="16091"/>
                    <a:pt x="34303" y="0"/>
                    <a:pt x="68605" y="0"/>
                  </a:cubicBezTo>
                  <a:close/>
                </a:path>
              </a:pathLst>
            </a:custGeom>
            <a:grpFill/>
            <a:ln w="12700" cap="sq">
              <a:solidFill>
                <a:srgbClr val="FEFFFE"/>
              </a:solidFill>
            </a:ln>
          </p:spPr>
        </p:sp>
        <p:sp>
          <p:nvSpPr>
            <p:cNvPr id="253" name="Freeform 259">
              <a:extLst>
                <a:ext uri="{FF2B5EF4-FFF2-40B4-BE49-F238E27FC236}">
                  <a16:creationId xmlns:a16="http://schemas.microsoft.com/office/drawing/2014/main" id="{A5254755-BF62-4930-918A-37D196275FFB}"/>
                </a:ext>
              </a:extLst>
            </p:cNvPr>
            <p:cNvSpPr/>
            <p:nvPr/>
          </p:nvSpPr>
          <p:spPr>
            <a:xfrm>
              <a:off x="1374751" y="2096402"/>
              <a:ext cx="149149" cy="82728"/>
            </a:xfrm>
            <a:custGeom>
              <a:avLst/>
              <a:gdLst/>
              <a:ahLst/>
              <a:cxnLst/>
              <a:rect l="l" t="t" r="r" b="b"/>
              <a:pathLst>
                <a:path w="149149" h="82728">
                  <a:moveTo>
                    <a:pt x="74574" y="0"/>
                  </a:moveTo>
                  <a:cubicBezTo>
                    <a:pt x="111861" y="0"/>
                    <a:pt x="149149" y="20688"/>
                    <a:pt x="149149" y="41364"/>
                  </a:cubicBezTo>
                  <a:cubicBezTo>
                    <a:pt x="149149" y="62052"/>
                    <a:pt x="111861" y="82728"/>
                    <a:pt x="74574" y="82728"/>
                  </a:cubicBezTo>
                  <a:cubicBezTo>
                    <a:pt x="37287" y="82728"/>
                    <a:pt x="0" y="62052"/>
                    <a:pt x="0" y="41364"/>
                  </a:cubicBezTo>
                  <a:cubicBezTo>
                    <a:pt x="0" y="20688"/>
                    <a:pt x="37287" y="0"/>
                    <a:pt x="74574" y="0"/>
                  </a:cubicBezTo>
                </a:path>
              </a:pathLst>
            </a:custGeom>
            <a:grpFill/>
          </p:spPr>
        </p:sp>
        <p:sp>
          <p:nvSpPr>
            <p:cNvPr id="254" name="Freeform 260">
              <a:extLst>
                <a:ext uri="{FF2B5EF4-FFF2-40B4-BE49-F238E27FC236}">
                  <a16:creationId xmlns:a16="http://schemas.microsoft.com/office/drawing/2014/main" id="{A821237D-6438-422E-8646-0924D6FAD0A3}"/>
                </a:ext>
              </a:extLst>
            </p:cNvPr>
            <p:cNvSpPr/>
            <p:nvPr/>
          </p:nvSpPr>
          <p:spPr>
            <a:xfrm>
              <a:off x="1374751" y="2096402"/>
              <a:ext cx="149149" cy="82728"/>
            </a:xfrm>
            <a:custGeom>
              <a:avLst/>
              <a:gdLst/>
              <a:ahLst/>
              <a:cxnLst/>
              <a:rect l="l" t="t" r="r" b="b"/>
              <a:pathLst>
                <a:path w="149149" h="82728">
                  <a:moveTo>
                    <a:pt x="74574" y="0"/>
                  </a:moveTo>
                  <a:cubicBezTo>
                    <a:pt x="111861" y="0"/>
                    <a:pt x="149149" y="20688"/>
                    <a:pt x="149149" y="41364"/>
                  </a:cubicBezTo>
                  <a:cubicBezTo>
                    <a:pt x="149149" y="62052"/>
                    <a:pt x="111861" y="82728"/>
                    <a:pt x="74574" y="82728"/>
                  </a:cubicBezTo>
                  <a:cubicBezTo>
                    <a:pt x="37287" y="82728"/>
                    <a:pt x="0" y="62052"/>
                    <a:pt x="0" y="41364"/>
                  </a:cubicBezTo>
                  <a:cubicBezTo>
                    <a:pt x="0" y="20688"/>
                    <a:pt x="37287" y="0"/>
                    <a:pt x="74574" y="0"/>
                  </a:cubicBezTo>
                  <a:close/>
                </a:path>
              </a:pathLst>
            </a:custGeom>
            <a:grpFill/>
            <a:ln w="12700" cap="sq">
              <a:solidFill>
                <a:srgbClr val="FEFFFE"/>
              </a:solidFill>
            </a:ln>
          </p:spPr>
        </p:sp>
        <p:sp>
          <p:nvSpPr>
            <p:cNvPr id="255" name="Freeform 261">
              <a:extLst>
                <a:ext uri="{FF2B5EF4-FFF2-40B4-BE49-F238E27FC236}">
                  <a16:creationId xmlns:a16="http://schemas.microsoft.com/office/drawing/2014/main" id="{A058FD32-3F50-4404-8B67-3403B9E20898}"/>
                </a:ext>
              </a:extLst>
            </p:cNvPr>
            <p:cNvSpPr/>
            <p:nvPr/>
          </p:nvSpPr>
          <p:spPr>
            <a:xfrm>
              <a:off x="1374891" y="2096254"/>
              <a:ext cx="148869" cy="83020"/>
            </a:xfrm>
            <a:custGeom>
              <a:avLst/>
              <a:gdLst/>
              <a:ahLst/>
              <a:cxnLst/>
              <a:rect l="l" t="t" r="r" b="b"/>
              <a:pathLst>
                <a:path w="148869" h="83020">
                  <a:moveTo>
                    <a:pt x="74434" y="0"/>
                  </a:moveTo>
                  <a:cubicBezTo>
                    <a:pt x="111645" y="0"/>
                    <a:pt x="148869" y="20752"/>
                    <a:pt x="148869" y="41517"/>
                  </a:cubicBezTo>
                  <a:cubicBezTo>
                    <a:pt x="148869" y="62269"/>
                    <a:pt x="111645" y="83020"/>
                    <a:pt x="74434" y="83020"/>
                  </a:cubicBezTo>
                  <a:cubicBezTo>
                    <a:pt x="37223" y="83020"/>
                    <a:pt x="0" y="62269"/>
                    <a:pt x="0" y="41517"/>
                  </a:cubicBezTo>
                  <a:cubicBezTo>
                    <a:pt x="0" y="20752"/>
                    <a:pt x="37223" y="0"/>
                    <a:pt x="74434" y="0"/>
                  </a:cubicBezTo>
                </a:path>
              </a:pathLst>
            </a:custGeom>
            <a:grpFill/>
          </p:spPr>
        </p:sp>
        <p:sp>
          <p:nvSpPr>
            <p:cNvPr id="256" name="Freeform 262">
              <a:extLst>
                <a:ext uri="{FF2B5EF4-FFF2-40B4-BE49-F238E27FC236}">
                  <a16:creationId xmlns:a16="http://schemas.microsoft.com/office/drawing/2014/main" id="{88929FC0-DEE2-4F47-93DD-D11A5FC501B7}"/>
                </a:ext>
              </a:extLst>
            </p:cNvPr>
            <p:cNvSpPr/>
            <p:nvPr/>
          </p:nvSpPr>
          <p:spPr>
            <a:xfrm>
              <a:off x="1374891" y="2096254"/>
              <a:ext cx="148869" cy="83020"/>
            </a:xfrm>
            <a:custGeom>
              <a:avLst/>
              <a:gdLst/>
              <a:ahLst/>
              <a:cxnLst/>
              <a:rect l="l" t="t" r="r" b="b"/>
              <a:pathLst>
                <a:path w="148869" h="83020">
                  <a:moveTo>
                    <a:pt x="74434" y="0"/>
                  </a:moveTo>
                  <a:cubicBezTo>
                    <a:pt x="111645" y="0"/>
                    <a:pt x="148869" y="20752"/>
                    <a:pt x="148869" y="41517"/>
                  </a:cubicBezTo>
                  <a:cubicBezTo>
                    <a:pt x="148869" y="62269"/>
                    <a:pt x="111645" y="83020"/>
                    <a:pt x="74434" y="83020"/>
                  </a:cubicBezTo>
                  <a:cubicBezTo>
                    <a:pt x="37223" y="83020"/>
                    <a:pt x="0" y="62269"/>
                    <a:pt x="0" y="41517"/>
                  </a:cubicBezTo>
                  <a:cubicBezTo>
                    <a:pt x="0" y="20752"/>
                    <a:pt x="37223" y="0"/>
                    <a:pt x="74434" y="0"/>
                  </a:cubicBezTo>
                  <a:close/>
                </a:path>
              </a:pathLst>
            </a:custGeom>
            <a:grpFill/>
            <a:ln w="12700" cap="sq">
              <a:solidFill>
                <a:srgbClr val="FEFFFE"/>
              </a:solidFill>
            </a:ln>
          </p:spPr>
        </p:sp>
        <p:sp>
          <p:nvSpPr>
            <p:cNvPr id="257" name="Freeform 263">
              <a:extLst>
                <a:ext uri="{FF2B5EF4-FFF2-40B4-BE49-F238E27FC236}">
                  <a16:creationId xmlns:a16="http://schemas.microsoft.com/office/drawing/2014/main" id="{791E84A2-8253-482B-A854-81797765531D}"/>
                </a:ext>
              </a:extLst>
            </p:cNvPr>
            <p:cNvSpPr/>
            <p:nvPr/>
          </p:nvSpPr>
          <p:spPr>
            <a:xfrm>
              <a:off x="1380580" y="2088083"/>
              <a:ext cx="137490" cy="64084"/>
            </a:xfrm>
            <a:custGeom>
              <a:avLst/>
              <a:gdLst/>
              <a:ahLst/>
              <a:cxnLst/>
              <a:rect l="l" t="t" r="r" b="b"/>
              <a:pathLst>
                <a:path w="137490" h="64084">
                  <a:moveTo>
                    <a:pt x="68745" y="0"/>
                  </a:moveTo>
                  <a:cubicBezTo>
                    <a:pt x="103124" y="0"/>
                    <a:pt x="137490" y="16027"/>
                    <a:pt x="137490" y="32042"/>
                  </a:cubicBezTo>
                  <a:cubicBezTo>
                    <a:pt x="137490" y="48070"/>
                    <a:pt x="103124" y="64084"/>
                    <a:pt x="68745" y="64084"/>
                  </a:cubicBezTo>
                  <a:cubicBezTo>
                    <a:pt x="34366" y="64084"/>
                    <a:pt x="0" y="48070"/>
                    <a:pt x="0" y="32042"/>
                  </a:cubicBezTo>
                  <a:cubicBezTo>
                    <a:pt x="0" y="16027"/>
                    <a:pt x="34366" y="0"/>
                    <a:pt x="68745" y="0"/>
                  </a:cubicBezTo>
                </a:path>
              </a:pathLst>
            </a:custGeom>
            <a:grpFill/>
          </p:spPr>
        </p:sp>
        <p:sp>
          <p:nvSpPr>
            <p:cNvPr id="258" name="Freeform 264">
              <a:extLst>
                <a:ext uri="{FF2B5EF4-FFF2-40B4-BE49-F238E27FC236}">
                  <a16:creationId xmlns:a16="http://schemas.microsoft.com/office/drawing/2014/main" id="{E1AF8FEC-41F6-49CA-A120-EB8071317CAD}"/>
                </a:ext>
              </a:extLst>
            </p:cNvPr>
            <p:cNvSpPr/>
            <p:nvPr/>
          </p:nvSpPr>
          <p:spPr>
            <a:xfrm>
              <a:off x="1380580" y="2088083"/>
              <a:ext cx="137490" cy="64084"/>
            </a:xfrm>
            <a:custGeom>
              <a:avLst/>
              <a:gdLst/>
              <a:ahLst/>
              <a:cxnLst/>
              <a:rect l="l" t="t" r="r" b="b"/>
              <a:pathLst>
                <a:path w="137490" h="64084">
                  <a:moveTo>
                    <a:pt x="68745" y="0"/>
                  </a:moveTo>
                  <a:cubicBezTo>
                    <a:pt x="103124" y="0"/>
                    <a:pt x="137490" y="16027"/>
                    <a:pt x="137490" y="32042"/>
                  </a:cubicBezTo>
                  <a:cubicBezTo>
                    <a:pt x="137490" y="48070"/>
                    <a:pt x="103124" y="64084"/>
                    <a:pt x="68745" y="64084"/>
                  </a:cubicBezTo>
                  <a:cubicBezTo>
                    <a:pt x="34366" y="64084"/>
                    <a:pt x="0" y="48070"/>
                    <a:pt x="0" y="32042"/>
                  </a:cubicBezTo>
                  <a:cubicBezTo>
                    <a:pt x="0" y="16027"/>
                    <a:pt x="34366" y="0"/>
                    <a:pt x="68745" y="0"/>
                  </a:cubicBezTo>
                  <a:close/>
                </a:path>
              </a:pathLst>
            </a:custGeom>
            <a:grpFill/>
            <a:ln w="12700" cap="sq">
              <a:solidFill>
                <a:srgbClr val="FEFFFE"/>
              </a:solidFill>
            </a:ln>
          </p:spPr>
        </p:sp>
        <p:sp>
          <p:nvSpPr>
            <p:cNvPr id="259" name="Freeform 265">
              <a:extLst>
                <a:ext uri="{FF2B5EF4-FFF2-40B4-BE49-F238E27FC236}">
                  <a16:creationId xmlns:a16="http://schemas.microsoft.com/office/drawing/2014/main" id="{0BBAE98F-3E62-44E0-93B2-2D09CC873459}"/>
                </a:ext>
              </a:extLst>
            </p:cNvPr>
            <p:cNvSpPr/>
            <p:nvPr/>
          </p:nvSpPr>
          <p:spPr>
            <a:xfrm>
              <a:off x="1380720" y="2087937"/>
              <a:ext cx="137211" cy="64376"/>
            </a:xfrm>
            <a:custGeom>
              <a:avLst/>
              <a:gdLst/>
              <a:ahLst/>
              <a:cxnLst/>
              <a:rect l="l" t="t" r="r" b="b"/>
              <a:pathLst>
                <a:path w="137211" h="64376">
                  <a:moveTo>
                    <a:pt x="68605" y="0"/>
                  </a:moveTo>
                  <a:cubicBezTo>
                    <a:pt x="102908" y="0"/>
                    <a:pt x="137211" y="16091"/>
                    <a:pt x="137211" y="32195"/>
                  </a:cubicBezTo>
                  <a:cubicBezTo>
                    <a:pt x="137211" y="48286"/>
                    <a:pt x="102908" y="64377"/>
                    <a:pt x="68605" y="64377"/>
                  </a:cubicBezTo>
                  <a:cubicBezTo>
                    <a:pt x="34303" y="64377"/>
                    <a:pt x="0" y="48286"/>
                    <a:pt x="0" y="32195"/>
                  </a:cubicBezTo>
                  <a:cubicBezTo>
                    <a:pt x="0" y="16091"/>
                    <a:pt x="34303" y="0"/>
                    <a:pt x="68605" y="0"/>
                  </a:cubicBezTo>
                </a:path>
              </a:pathLst>
            </a:custGeom>
            <a:grpFill/>
          </p:spPr>
        </p:sp>
        <p:sp>
          <p:nvSpPr>
            <p:cNvPr id="260" name="Freeform 266">
              <a:extLst>
                <a:ext uri="{FF2B5EF4-FFF2-40B4-BE49-F238E27FC236}">
                  <a16:creationId xmlns:a16="http://schemas.microsoft.com/office/drawing/2014/main" id="{34640682-D36E-43A1-A518-2AEECAD49A07}"/>
                </a:ext>
              </a:extLst>
            </p:cNvPr>
            <p:cNvSpPr/>
            <p:nvPr/>
          </p:nvSpPr>
          <p:spPr>
            <a:xfrm>
              <a:off x="1380720" y="2087937"/>
              <a:ext cx="137211" cy="64376"/>
            </a:xfrm>
            <a:custGeom>
              <a:avLst/>
              <a:gdLst/>
              <a:ahLst/>
              <a:cxnLst/>
              <a:rect l="l" t="t" r="r" b="b"/>
              <a:pathLst>
                <a:path w="137211" h="64376">
                  <a:moveTo>
                    <a:pt x="68605" y="0"/>
                  </a:moveTo>
                  <a:cubicBezTo>
                    <a:pt x="102908" y="0"/>
                    <a:pt x="137211" y="16091"/>
                    <a:pt x="137211" y="32195"/>
                  </a:cubicBezTo>
                  <a:cubicBezTo>
                    <a:pt x="137211" y="48286"/>
                    <a:pt x="102908" y="64377"/>
                    <a:pt x="68605" y="64377"/>
                  </a:cubicBezTo>
                  <a:cubicBezTo>
                    <a:pt x="34303" y="64377"/>
                    <a:pt x="0" y="48286"/>
                    <a:pt x="0" y="32195"/>
                  </a:cubicBezTo>
                  <a:cubicBezTo>
                    <a:pt x="0" y="16091"/>
                    <a:pt x="34303" y="0"/>
                    <a:pt x="68605" y="0"/>
                  </a:cubicBezTo>
                  <a:close/>
                </a:path>
              </a:pathLst>
            </a:custGeom>
            <a:grpFill/>
            <a:ln w="12700" cap="sq">
              <a:solidFill>
                <a:srgbClr val="FEFFFE"/>
              </a:solidFill>
            </a:ln>
          </p:spPr>
        </p:sp>
        <p:sp>
          <p:nvSpPr>
            <p:cNvPr id="261" name="Freeform 267">
              <a:extLst>
                <a:ext uri="{FF2B5EF4-FFF2-40B4-BE49-F238E27FC236}">
                  <a16:creationId xmlns:a16="http://schemas.microsoft.com/office/drawing/2014/main" id="{3B92979C-D279-4594-BE4D-1EE771A4EC57}"/>
                </a:ext>
              </a:extLst>
            </p:cNvPr>
            <p:cNvSpPr/>
            <p:nvPr/>
          </p:nvSpPr>
          <p:spPr>
            <a:xfrm>
              <a:off x="1374751" y="2075105"/>
              <a:ext cx="149149" cy="82728"/>
            </a:xfrm>
            <a:custGeom>
              <a:avLst/>
              <a:gdLst/>
              <a:ahLst/>
              <a:cxnLst/>
              <a:rect l="l" t="t" r="r" b="b"/>
              <a:pathLst>
                <a:path w="149149" h="82728">
                  <a:moveTo>
                    <a:pt x="74574" y="0"/>
                  </a:moveTo>
                  <a:cubicBezTo>
                    <a:pt x="111861" y="0"/>
                    <a:pt x="149149" y="20688"/>
                    <a:pt x="149149" y="41364"/>
                  </a:cubicBezTo>
                  <a:cubicBezTo>
                    <a:pt x="149149" y="62052"/>
                    <a:pt x="111861" y="82728"/>
                    <a:pt x="74574" y="82728"/>
                  </a:cubicBezTo>
                  <a:cubicBezTo>
                    <a:pt x="37287" y="82728"/>
                    <a:pt x="0" y="62052"/>
                    <a:pt x="0" y="41364"/>
                  </a:cubicBezTo>
                  <a:cubicBezTo>
                    <a:pt x="0" y="20688"/>
                    <a:pt x="37287" y="0"/>
                    <a:pt x="74574" y="0"/>
                  </a:cubicBezTo>
                </a:path>
              </a:pathLst>
            </a:custGeom>
            <a:grpFill/>
          </p:spPr>
        </p:sp>
        <p:sp>
          <p:nvSpPr>
            <p:cNvPr id="262" name="Freeform 268">
              <a:extLst>
                <a:ext uri="{FF2B5EF4-FFF2-40B4-BE49-F238E27FC236}">
                  <a16:creationId xmlns:a16="http://schemas.microsoft.com/office/drawing/2014/main" id="{10E19E8E-1AA4-4F7F-83AB-6D31D92B85AE}"/>
                </a:ext>
              </a:extLst>
            </p:cNvPr>
            <p:cNvSpPr/>
            <p:nvPr/>
          </p:nvSpPr>
          <p:spPr>
            <a:xfrm>
              <a:off x="1374751" y="2075105"/>
              <a:ext cx="149149" cy="82728"/>
            </a:xfrm>
            <a:custGeom>
              <a:avLst/>
              <a:gdLst/>
              <a:ahLst/>
              <a:cxnLst/>
              <a:rect l="l" t="t" r="r" b="b"/>
              <a:pathLst>
                <a:path w="149149" h="82728">
                  <a:moveTo>
                    <a:pt x="74574" y="0"/>
                  </a:moveTo>
                  <a:cubicBezTo>
                    <a:pt x="111861" y="0"/>
                    <a:pt x="149149" y="20688"/>
                    <a:pt x="149149" y="41364"/>
                  </a:cubicBezTo>
                  <a:cubicBezTo>
                    <a:pt x="149149" y="62052"/>
                    <a:pt x="111861" y="82728"/>
                    <a:pt x="74574" y="82728"/>
                  </a:cubicBezTo>
                  <a:cubicBezTo>
                    <a:pt x="37287" y="82728"/>
                    <a:pt x="0" y="62052"/>
                    <a:pt x="0" y="41364"/>
                  </a:cubicBezTo>
                  <a:cubicBezTo>
                    <a:pt x="0" y="20688"/>
                    <a:pt x="37287" y="0"/>
                    <a:pt x="74574" y="0"/>
                  </a:cubicBezTo>
                  <a:close/>
                </a:path>
              </a:pathLst>
            </a:custGeom>
            <a:grpFill/>
            <a:ln w="12700" cap="sq">
              <a:solidFill>
                <a:srgbClr val="FEFFFE"/>
              </a:solidFill>
            </a:ln>
          </p:spPr>
        </p:sp>
        <p:sp>
          <p:nvSpPr>
            <p:cNvPr id="263" name="Freeform 269">
              <a:extLst>
                <a:ext uri="{FF2B5EF4-FFF2-40B4-BE49-F238E27FC236}">
                  <a16:creationId xmlns:a16="http://schemas.microsoft.com/office/drawing/2014/main" id="{347EC363-6A46-4081-9677-8FB9864805EE}"/>
                </a:ext>
              </a:extLst>
            </p:cNvPr>
            <p:cNvSpPr/>
            <p:nvPr/>
          </p:nvSpPr>
          <p:spPr>
            <a:xfrm>
              <a:off x="1374891" y="2074962"/>
              <a:ext cx="148869" cy="83020"/>
            </a:xfrm>
            <a:custGeom>
              <a:avLst/>
              <a:gdLst/>
              <a:ahLst/>
              <a:cxnLst/>
              <a:rect l="l" t="t" r="r" b="b"/>
              <a:pathLst>
                <a:path w="148869" h="83020">
                  <a:moveTo>
                    <a:pt x="74434" y="0"/>
                  </a:moveTo>
                  <a:cubicBezTo>
                    <a:pt x="111645" y="0"/>
                    <a:pt x="148869" y="20752"/>
                    <a:pt x="148869" y="41503"/>
                  </a:cubicBezTo>
                  <a:cubicBezTo>
                    <a:pt x="148869" y="62268"/>
                    <a:pt x="111645" y="83019"/>
                    <a:pt x="74434" y="83019"/>
                  </a:cubicBezTo>
                  <a:cubicBezTo>
                    <a:pt x="37223" y="83019"/>
                    <a:pt x="0" y="62268"/>
                    <a:pt x="0" y="41503"/>
                  </a:cubicBezTo>
                  <a:cubicBezTo>
                    <a:pt x="0" y="20752"/>
                    <a:pt x="37223" y="0"/>
                    <a:pt x="74434" y="0"/>
                  </a:cubicBezTo>
                </a:path>
              </a:pathLst>
            </a:custGeom>
            <a:grpFill/>
          </p:spPr>
        </p:sp>
        <p:sp>
          <p:nvSpPr>
            <p:cNvPr id="264" name="Freeform 270">
              <a:extLst>
                <a:ext uri="{FF2B5EF4-FFF2-40B4-BE49-F238E27FC236}">
                  <a16:creationId xmlns:a16="http://schemas.microsoft.com/office/drawing/2014/main" id="{48ED69FE-1674-44F7-972C-AD8BEFCB8315}"/>
                </a:ext>
              </a:extLst>
            </p:cNvPr>
            <p:cNvSpPr/>
            <p:nvPr/>
          </p:nvSpPr>
          <p:spPr>
            <a:xfrm>
              <a:off x="1374891" y="2074962"/>
              <a:ext cx="148869" cy="83020"/>
            </a:xfrm>
            <a:custGeom>
              <a:avLst/>
              <a:gdLst/>
              <a:ahLst/>
              <a:cxnLst/>
              <a:rect l="l" t="t" r="r" b="b"/>
              <a:pathLst>
                <a:path w="148869" h="83020">
                  <a:moveTo>
                    <a:pt x="74434" y="0"/>
                  </a:moveTo>
                  <a:cubicBezTo>
                    <a:pt x="111645" y="0"/>
                    <a:pt x="148869" y="20752"/>
                    <a:pt x="148869" y="41503"/>
                  </a:cubicBezTo>
                  <a:cubicBezTo>
                    <a:pt x="148869" y="62268"/>
                    <a:pt x="111645" y="83019"/>
                    <a:pt x="74434" y="83019"/>
                  </a:cubicBezTo>
                  <a:cubicBezTo>
                    <a:pt x="37223" y="83019"/>
                    <a:pt x="0" y="62268"/>
                    <a:pt x="0" y="41503"/>
                  </a:cubicBezTo>
                  <a:cubicBezTo>
                    <a:pt x="0" y="20752"/>
                    <a:pt x="37223" y="0"/>
                    <a:pt x="74434" y="0"/>
                  </a:cubicBezTo>
                  <a:close/>
                </a:path>
              </a:pathLst>
            </a:custGeom>
            <a:grpFill/>
            <a:ln w="12700" cap="sq">
              <a:solidFill>
                <a:srgbClr val="FEFFFE"/>
              </a:solidFill>
            </a:ln>
          </p:spPr>
        </p:sp>
        <p:sp>
          <p:nvSpPr>
            <p:cNvPr id="265" name="Freeform 271">
              <a:extLst>
                <a:ext uri="{FF2B5EF4-FFF2-40B4-BE49-F238E27FC236}">
                  <a16:creationId xmlns:a16="http://schemas.microsoft.com/office/drawing/2014/main" id="{73D6A87D-10B2-4165-BB3D-43C3871909BF}"/>
                </a:ext>
              </a:extLst>
            </p:cNvPr>
            <p:cNvSpPr/>
            <p:nvPr/>
          </p:nvSpPr>
          <p:spPr>
            <a:xfrm>
              <a:off x="1380580" y="2066789"/>
              <a:ext cx="137490" cy="64084"/>
            </a:xfrm>
            <a:custGeom>
              <a:avLst/>
              <a:gdLst/>
              <a:ahLst/>
              <a:cxnLst/>
              <a:rect l="l" t="t" r="r" b="b"/>
              <a:pathLst>
                <a:path w="137490" h="64084">
                  <a:moveTo>
                    <a:pt x="68745" y="0"/>
                  </a:moveTo>
                  <a:cubicBezTo>
                    <a:pt x="103124" y="0"/>
                    <a:pt x="137490" y="16027"/>
                    <a:pt x="137490" y="32042"/>
                  </a:cubicBezTo>
                  <a:cubicBezTo>
                    <a:pt x="137490" y="48070"/>
                    <a:pt x="103124" y="64084"/>
                    <a:pt x="68745" y="64084"/>
                  </a:cubicBezTo>
                  <a:cubicBezTo>
                    <a:pt x="34366" y="64084"/>
                    <a:pt x="0" y="48070"/>
                    <a:pt x="0" y="32042"/>
                  </a:cubicBezTo>
                  <a:cubicBezTo>
                    <a:pt x="0" y="16027"/>
                    <a:pt x="34366" y="0"/>
                    <a:pt x="68745" y="0"/>
                  </a:cubicBezTo>
                </a:path>
              </a:pathLst>
            </a:custGeom>
            <a:grpFill/>
          </p:spPr>
        </p:sp>
        <p:sp>
          <p:nvSpPr>
            <p:cNvPr id="266" name="Freeform 272">
              <a:extLst>
                <a:ext uri="{FF2B5EF4-FFF2-40B4-BE49-F238E27FC236}">
                  <a16:creationId xmlns:a16="http://schemas.microsoft.com/office/drawing/2014/main" id="{9BF985DE-232F-4521-AF12-72A483954F13}"/>
                </a:ext>
              </a:extLst>
            </p:cNvPr>
            <p:cNvSpPr/>
            <p:nvPr/>
          </p:nvSpPr>
          <p:spPr>
            <a:xfrm>
              <a:off x="1380580" y="2066789"/>
              <a:ext cx="137490" cy="64084"/>
            </a:xfrm>
            <a:custGeom>
              <a:avLst/>
              <a:gdLst/>
              <a:ahLst/>
              <a:cxnLst/>
              <a:rect l="l" t="t" r="r" b="b"/>
              <a:pathLst>
                <a:path w="137490" h="64084">
                  <a:moveTo>
                    <a:pt x="68745" y="0"/>
                  </a:moveTo>
                  <a:cubicBezTo>
                    <a:pt x="103124" y="0"/>
                    <a:pt x="137490" y="16027"/>
                    <a:pt x="137490" y="32042"/>
                  </a:cubicBezTo>
                  <a:cubicBezTo>
                    <a:pt x="137490" y="48070"/>
                    <a:pt x="103124" y="64084"/>
                    <a:pt x="68745" y="64084"/>
                  </a:cubicBezTo>
                  <a:cubicBezTo>
                    <a:pt x="34366" y="64084"/>
                    <a:pt x="0" y="48070"/>
                    <a:pt x="0" y="32042"/>
                  </a:cubicBezTo>
                  <a:cubicBezTo>
                    <a:pt x="0" y="16027"/>
                    <a:pt x="34366" y="0"/>
                    <a:pt x="68745" y="0"/>
                  </a:cubicBezTo>
                  <a:close/>
                </a:path>
              </a:pathLst>
            </a:custGeom>
            <a:grpFill/>
            <a:ln w="12700" cap="sq">
              <a:solidFill>
                <a:srgbClr val="FEFFFE"/>
              </a:solidFill>
            </a:ln>
          </p:spPr>
        </p:sp>
        <p:sp>
          <p:nvSpPr>
            <p:cNvPr id="267" name="Freeform 273">
              <a:extLst>
                <a:ext uri="{FF2B5EF4-FFF2-40B4-BE49-F238E27FC236}">
                  <a16:creationId xmlns:a16="http://schemas.microsoft.com/office/drawing/2014/main" id="{F8FE4446-82EF-4347-8DA4-5C1901591F0B}"/>
                </a:ext>
              </a:extLst>
            </p:cNvPr>
            <p:cNvSpPr/>
            <p:nvPr/>
          </p:nvSpPr>
          <p:spPr>
            <a:xfrm>
              <a:off x="1380720" y="2066643"/>
              <a:ext cx="137211" cy="64376"/>
            </a:xfrm>
            <a:custGeom>
              <a:avLst/>
              <a:gdLst/>
              <a:ahLst/>
              <a:cxnLst/>
              <a:rect l="l" t="t" r="r" b="b"/>
              <a:pathLst>
                <a:path w="137211" h="64376">
                  <a:moveTo>
                    <a:pt x="68605" y="0"/>
                  </a:moveTo>
                  <a:cubicBezTo>
                    <a:pt x="102908" y="0"/>
                    <a:pt x="137211" y="16091"/>
                    <a:pt x="137211" y="32195"/>
                  </a:cubicBezTo>
                  <a:cubicBezTo>
                    <a:pt x="137211" y="48286"/>
                    <a:pt x="102908" y="64377"/>
                    <a:pt x="68605" y="64377"/>
                  </a:cubicBezTo>
                  <a:cubicBezTo>
                    <a:pt x="34303" y="64377"/>
                    <a:pt x="0" y="48286"/>
                    <a:pt x="0" y="32195"/>
                  </a:cubicBezTo>
                  <a:cubicBezTo>
                    <a:pt x="0" y="16091"/>
                    <a:pt x="34303" y="0"/>
                    <a:pt x="68605" y="0"/>
                  </a:cubicBezTo>
                </a:path>
              </a:pathLst>
            </a:custGeom>
            <a:grpFill/>
          </p:spPr>
        </p:sp>
        <p:sp>
          <p:nvSpPr>
            <p:cNvPr id="268" name="Freeform 274">
              <a:extLst>
                <a:ext uri="{FF2B5EF4-FFF2-40B4-BE49-F238E27FC236}">
                  <a16:creationId xmlns:a16="http://schemas.microsoft.com/office/drawing/2014/main" id="{C9F37053-60AC-4DF1-88AC-4F34147157E3}"/>
                </a:ext>
              </a:extLst>
            </p:cNvPr>
            <p:cNvSpPr/>
            <p:nvPr/>
          </p:nvSpPr>
          <p:spPr>
            <a:xfrm>
              <a:off x="1380720" y="2066643"/>
              <a:ext cx="137211" cy="64376"/>
            </a:xfrm>
            <a:custGeom>
              <a:avLst/>
              <a:gdLst/>
              <a:ahLst/>
              <a:cxnLst/>
              <a:rect l="l" t="t" r="r" b="b"/>
              <a:pathLst>
                <a:path w="137211" h="64376">
                  <a:moveTo>
                    <a:pt x="68605" y="0"/>
                  </a:moveTo>
                  <a:cubicBezTo>
                    <a:pt x="102908" y="0"/>
                    <a:pt x="137211" y="16091"/>
                    <a:pt x="137211" y="32195"/>
                  </a:cubicBezTo>
                  <a:cubicBezTo>
                    <a:pt x="137211" y="48286"/>
                    <a:pt x="102908" y="64377"/>
                    <a:pt x="68605" y="64377"/>
                  </a:cubicBezTo>
                  <a:cubicBezTo>
                    <a:pt x="34303" y="64377"/>
                    <a:pt x="0" y="48286"/>
                    <a:pt x="0" y="32195"/>
                  </a:cubicBezTo>
                  <a:cubicBezTo>
                    <a:pt x="0" y="16091"/>
                    <a:pt x="34303" y="0"/>
                    <a:pt x="68605" y="0"/>
                  </a:cubicBezTo>
                  <a:close/>
                </a:path>
              </a:pathLst>
            </a:custGeom>
            <a:grpFill/>
            <a:ln w="12700" cap="sq">
              <a:solidFill>
                <a:srgbClr val="FEFFFE"/>
              </a:solidFill>
            </a:ln>
          </p:spPr>
        </p:sp>
        <p:sp>
          <p:nvSpPr>
            <p:cNvPr id="269" name="Freeform 275">
              <a:extLst>
                <a:ext uri="{FF2B5EF4-FFF2-40B4-BE49-F238E27FC236}">
                  <a16:creationId xmlns:a16="http://schemas.microsoft.com/office/drawing/2014/main" id="{4462FB21-5BE2-4171-9EAF-E5C133738F52}"/>
                </a:ext>
              </a:extLst>
            </p:cNvPr>
            <p:cNvSpPr/>
            <p:nvPr/>
          </p:nvSpPr>
          <p:spPr>
            <a:xfrm>
              <a:off x="1374751" y="2053810"/>
              <a:ext cx="149149" cy="82728"/>
            </a:xfrm>
            <a:custGeom>
              <a:avLst/>
              <a:gdLst/>
              <a:ahLst/>
              <a:cxnLst/>
              <a:rect l="l" t="t" r="r" b="b"/>
              <a:pathLst>
                <a:path w="149149" h="82728">
                  <a:moveTo>
                    <a:pt x="74574" y="0"/>
                  </a:moveTo>
                  <a:cubicBezTo>
                    <a:pt x="111861" y="0"/>
                    <a:pt x="149149" y="20688"/>
                    <a:pt x="149149" y="41363"/>
                  </a:cubicBezTo>
                  <a:cubicBezTo>
                    <a:pt x="149149" y="62052"/>
                    <a:pt x="111861" y="82727"/>
                    <a:pt x="74574" y="82727"/>
                  </a:cubicBezTo>
                  <a:cubicBezTo>
                    <a:pt x="37287" y="82727"/>
                    <a:pt x="0" y="62052"/>
                    <a:pt x="0" y="41363"/>
                  </a:cubicBezTo>
                  <a:cubicBezTo>
                    <a:pt x="0" y="20688"/>
                    <a:pt x="37287" y="0"/>
                    <a:pt x="74574" y="0"/>
                  </a:cubicBezTo>
                </a:path>
              </a:pathLst>
            </a:custGeom>
            <a:grpFill/>
          </p:spPr>
        </p:sp>
        <p:sp>
          <p:nvSpPr>
            <p:cNvPr id="270" name="Freeform 276">
              <a:extLst>
                <a:ext uri="{FF2B5EF4-FFF2-40B4-BE49-F238E27FC236}">
                  <a16:creationId xmlns:a16="http://schemas.microsoft.com/office/drawing/2014/main" id="{F887E75F-75D2-4BEF-BA51-6D74F54B5175}"/>
                </a:ext>
              </a:extLst>
            </p:cNvPr>
            <p:cNvSpPr/>
            <p:nvPr/>
          </p:nvSpPr>
          <p:spPr>
            <a:xfrm>
              <a:off x="1374751" y="2053810"/>
              <a:ext cx="149149" cy="82728"/>
            </a:xfrm>
            <a:custGeom>
              <a:avLst/>
              <a:gdLst/>
              <a:ahLst/>
              <a:cxnLst/>
              <a:rect l="l" t="t" r="r" b="b"/>
              <a:pathLst>
                <a:path w="149149" h="82728">
                  <a:moveTo>
                    <a:pt x="74574" y="0"/>
                  </a:moveTo>
                  <a:cubicBezTo>
                    <a:pt x="111861" y="0"/>
                    <a:pt x="149149" y="20688"/>
                    <a:pt x="149149" y="41363"/>
                  </a:cubicBezTo>
                  <a:cubicBezTo>
                    <a:pt x="149149" y="62052"/>
                    <a:pt x="111861" y="82727"/>
                    <a:pt x="74574" y="82727"/>
                  </a:cubicBezTo>
                  <a:cubicBezTo>
                    <a:pt x="37287" y="82727"/>
                    <a:pt x="0" y="62052"/>
                    <a:pt x="0" y="41363"/>
                  </a:cubicBezTo>
                  <a:cubicBezTo>
                    <a:pt x="0" y="20688"/>
                    <a:pt x="37287" y="0"/>
                    <a:pt x="74574" y="0"/>
                  </a:cubicBezTo>
                  <a:close/>
                </a:path>
              </a:pathLst>
            </a:custGeom>
            <a:grpFill/>
            <a:ln w="12700" cap="sq">
              <a:solidFill>
                <a:srgbClr val="FEFFFE"/>
              </a:solidFill>
            </a:ln>
          </p:spPr>
        </p:sp>
        <p:sp>
          <p:nvSpPr>
            <p:cNvPr id="271" name="Freeform 277">
              <a:extLst>
                <a:ext uri="{FF2B5EF4-FFF2-40B4-BE49-F238E27FC236}">
                  <a16:creationId xmlns:a16="http://schemas.microsoft.com/office/drawing/2014/main" id="{F9658104-42CD-423D-B9A1-D30617B79EE2}"/>
                </a:ext>
              </a:extLst>
            </p:cNvPr>
            <p:cNvSpPr/>
            <p:nvPr/>
          </p:nvSpPr>
          <p:spPr>
            <a:xfrm>
              <a:off x="1374891" y="2053665"/>
              <a:ext cx="148869" cy="83020"/>
            </a:xfrm>
            <a:custGeom>
              <a:avLst/>
              <a:gdLst/>
              <a:ahLst/>
              <a:cxnLst/>
              <a:rect l="l" t="t" r="r" b="b"/>
              <a:pathLst>
                <a:path w="148869" h="83020">
                  <a:moveTo>
                    <a:pt x="74434" y="0"/>
                  </a:moveTo>
                  <a:cubicBezTo>
                    <a:pt x="111645" y="0"/>
                    <a:pt x="148869" y="20752"/>
                    <a:pt x="148869" y="41516"/>
                  </a:cubicBezTo>
                  <a:cubicBezTo>
                    <a:pt x="148869" y="62268"/>
                    <a:pt x="111645" y="83020"/>
                    <a:pt x="74434" y="83020"/>
                  </a:cubicBezTo>
                  <a:cubicBezTo>
                    <a:pt x="37223" y="83020"/>
                    <a:pt x="0" y="62268"/>
                    <a:pt x="0" y="41516"/>
                  </a:cubicBezTo>
                  <a:cubicBezTo>
                    <a:pt x="0" y="20752"/>
                    <a:pt x="37223" y="0"/>
                    <a:pt x="74434" y="0"/>
                  </a:cubicBezTo>
                </a:path>
              </a:pathLst>
            </a:custGeom>
            <a:grpFill/>
          </p:spPr>
        </p:sp>
        <p:sp>
          <p:nvSpPr>
            <p:cNvPr id="272" name="Freeform 278">
              <a:extLst>
                <a:ext uri="{FF2B5EF4-FFF2-40B4-BE49-F238E27FC236}">
                  <a16:creationId xmlns:a16="http://schemas.microsoft.com/office/drawing/2014/main" id="{0898EF06-D910-47FD-A2D7-FDB90226F8EC}"/>
                </a:ext>
              </a:extLst>
            </p:cNvPr>
            <p:cNvSpPr/>
            <p:nvPr/>
          </p:nvSpPr>
          <p:spPr>
            <a:xfrm>
              <a:off x="1374891" y="2053665"/>
              <a:ext cx="148869" cy="83020"/>
            </a:xfrm>
            <a:custGeom>
              <a:avLst/>
              <a:gdLst/>
              <a:ahLst/>
              <a:cxnLst/>
              <a:rect l="l" t="t" r="r" b="b"/>
              <a:pathLst>
                <a:path w="148869" h="83020">
                  <a:moveTo>
                    <a:pt x="74434" y="0"/>
                  </a:moveTo>
                  <a:cubicBezTo>
                    <a:pt x="111645" y="0"/>
                    <a:pt x="148869" y="20752"/>
                    <a:pt x="148869" y="41516"/>
                  </a:cubicBezTo>
                  <a:cubicBezTo>
                    <a:pt x="148869" y="62268"/>
                    <a:pt x="111645" y="83020"/>
                    <a:pt x="74434" y="83020"/>
                  </a:cubicBezTo>
                  <a:cubicBezTo>
                    <a:pt x="37223" y="83020"/>
                    <a:pt x="0" y="62268"/>
                    <a:pt x="0" y="41516"/>
                  </a:cubicBezTo>
                  <a:cubicBezTo>
                    <a:pt x="0" y="20752"/>
                    <a:pt x="37223" y="0"/>
                    <a:pt x="74434" y="0"/>
                  </a:cubicBezTo>
                  <a:close/>
                </a:path>
              </a:pathLst>
            </a:custGeom>
            <a:grpFill/>
            <a:ln w="12700" cap="sq">
              <a:solidFill>
                <a:srgbClr val="FEFFFE"/>
              </a:solidFill>
            </a:ln>
          </p:spPr>
        </p:sp>
        <p:sp>
          <p:nvSpPr>
            <p:cNvPr id="273" name="Freeform 279">
              <a:extLst>
                <a:ext uri="{FF2B5EF4-FFF2-40B4-BE49-F238E27FC236}">
                  <a16:creationId xmlns:a16="http://schemas.microsoft.com/office/drawing/2014/main" id="{DE16194D-CF46-4992-B50F-AEC122840A35}"/>
                </a:ext>
              </a:extLst>
            </p:cNvPr>
            <p:cNvSpPr/>
            <p:nvPr/>
          </p:nvSpPr>
          <p:spPr>
            <a:xfrm>
              <a:off x="1380580" y="2151968"/>
              <a:ext cx="137490" cy="64084"/>
            </a:xfrm>
            <a:custGeom>
              <a:avLst/>
              <a:gdLst/>
              <a:ahLst/>
              <a:cxnLst/>
              <a:rect l="l" t="t" r="r" b="b"/>
              <a:pathLst>
                <a:path w="137490" h="64084">
                  <a:moveTo>
                    <a:pt x="68745" y="0"/>
                  </a:moveTo>
                  <a:cubicBezTo>
                    <a:pt x="103124" y="0"/>
                    <a:pt x="137490" y="16027"/>
                    <a:pt x="137490" y="32042"/>
                  </a:cubicBezTo>
                  <a:cubicBezTo>
                    <a:pt x="137490" y="48069"/>
                    <a:pt x="103124" y="64084"/>
                    <a:pt x="68745" y="64084"/>
                  </a:cubicBezTo>
                  <a:cubicBezTo>
                    <a:pt x="34366" y="64084"/>
                    <a:pt x="0" y="48069"/>
                    <a:pt x="0" y="32042"/>
                  </a:cubicBezTo>
                  <a:cubicBezTo>
                    <a:pt x="0" y="16027"/>
                    <a:pt x="34366" y="0"/>
                    <a:pt x="68745" y="0"/>
                  </a:cubicBezTo>
                </a:path>
              </a:pathLst>
            </a:custGeom>
            <a:grpFill/>
          </p:spPr>
        </p:sp>
        <p:sp>
          <p:nvSpPr>
            <p:cNvPr id="274" name="Freeform 280">
              <a:extLst>
                <a:ext uri="{FF2B5EF4-FFF2-40B4-BE49-F238E27FC236}">
                  <a16:creationId xmlns:a16="http://schemas.microsoft.com/office/drawing/2014/main" id="{CA459A70-A848-4706-94D5-69A33291B693}"/>
                </a:ext>
              </a:extLst>
            </p:cNvPr>
            <p:cNvSpPr/>
            <p:nvPr/>
          </p:nvSpPr>
          <p:spPr>
            <a:xfrm>
              <a:off x="1380580" y="2151968"/>
              <a:ext cx="137490" cy="64084"/>
            </a:xfrm>
            <a:custGeom>
              <a:avLst/>
              <a:gdLst/>
              <a:ahLst/>
              <a:cxnLst/>
              <a:rect l="l" t="t" r="r" b="b"/>
              <a:pathLst>
                <a:path w="137490" h="64084">
                  <a:moveTo>
                    <a:pt x="68745" y="0"/>
                  </a:moveTo>
                  <a:cubicBezTo>
                    <a:pt x="103124" y="0"/>
                    <a:pt x="137490" y="16027"/>
                    <a:pt x="137490" y="32042"/>
                  </a:cubicBezTo>
                  <a:cubicBezTo>
                    <a:pt x="137490" y="48069"/>
                    <a:pt x="103124" y="64084"/>
                    <a:pt x="68745" y="64084"/>
                  </a:cubicBezTo>
                  <a:cubicBezTo>
                    <a:pt x="34366" y="64084"/>
                    <a:pt x="0" y="48069"/>
                    <a:pt x="0" y="32042"/>
                  </a:cubicBezTo>
                  <a:cubicBezTo>
                    <a:pt x="0" y="16027"/>
                    <a:pt x="34366" y="0"/>
                    <a:pt x="68745" y="0"/>
                  </a:cubicBezTo>
                  <a:close/>
                </a:path>
              </a:pathLst>
            </a:custGeom>
            <a:grpFill/>
            <a:ln w="12700" cap="sq">
              <a:solidFill>
                <a:srgbClr val="FEFFFE"/>
              </a:solidFill>
            </a:ln>
          </p:spPr>
        </p:sp>
        <p:sp>
          <p:nvSpPr>
            <p:cNvPr id="275" name="Freeform 281">
              <a:extLst>
                <a:ext uri="{FF2B5EF4-FFF2-40B4-BE49-F238E27FC236}">
                  <a16:creationId xmlns:a16="http://schemas.microsoft.com/office/drawing/2014/main" id="{CBEDE0A7-54CF-40B2-88A8-4DD1D3916FC1}"/>
                </a:ext>
              </a:extLst>
            </p:cNvPr>
            <p:cNvSpPr/>
            <p:nvPr/>
          </p:nvSpPr>
          <p:spPr>
            <a:xfrm>
              <a:off x="1380720" y="2151822"/>
              <a:ext cx="137211" cy="64376"/>
            </a:xfrm>
            <a:custGeom>
              <a:avLst/>
              <a:gdLst/>
              <a:ahLst/>
              <a:cxnLst/>
              <a:rect l="l" t="t" r="r" b="b"/>
              <a:pathLst>
                <a:path w="137211" h="64376">
                  <a:moveTo>
                    <a:pt x="68605" y="0"/>
                  </a:moveTo>
                  <a:cubicBezTo>
                    <a:pt x="102908" y="0"/>
                    <a:pt x="137211" y="16091"/>
                    <a:pt x="137211" y="32195"/>
                  </a:cubicBezTo>
                  <a:cubicBezTo>
                    <a:pt x="137211" y="48286"/>
                    <a:pt x="102908" y="64376"/>
                    <a:pt x="68605" y="64376"/>
                  </a:cubicBezTo>
                  <a:cubicBezTo>
                    <a:pt x="34303" y="64376"/>
                    <a:pt x="0" y="48286"/>
                    <a:pt x="0" y="32195"/>
                  </a:cubicBezTo>
                  <a:cubicBezTo>
                    <a:pt x="0" y="16091"/>
                    <a:pt x="34303" y="0"/>
                    <a:pt x="68605" y="0"/>
                  </a:cubicBezTo>
                </a:path>
              </a:pathLst>
            </a:custGeom>
            <a:grpFill/>
          </p:spPr>
        </p:sp>
        <p:sp>
          <p:nvSpPr>
            <p:cNvPr id="276" name="Freeform 282">
              <a:extLst>
                <a:ext uri="{FF2B5EF4-FFF2-40B4-BE49-F238E27FC236}">
                  <a16:creationId xmlns:a16="http://schemas.microsoft.com/office/drawing/2014/main" id="{D338E3B7-8F71-4B05-9B4F-D7FDDFAD8500}"/>
                </a:ext>
              </a:extLst>
            </p:cNvPr>
            <p:cNvSpPr/>
            <p:nvPr/>
          </p:nvSpPr>
          <p:spPr>
            <a:xfrm>
              <a:off x="1380720" y="2151822"/>
              <a:ext cx="137211" cy="64376"/>
            </a:xfrm>
            <a:custGeom>
              <a:avLst/>
              <a:gdLst/>
              <a:ahLst/>
              <a:cxnLst/>
              <a:rect l="l" t="t" r="r" b="b"/>
              <a:pathLst>
                <a:path w="137211" h="64376">
                  <a:moveTo>
                    <a:pt x="68605" y="0"/>
                  </a:moveTo>
                  <a:cubicBezTo>
                    <a:pt x="102908" y="0"/>
                    <a:pt x="137211" y="16091"/>
                    <a:pt x="137211" y="32195"/>
                  </a:cubicBezTo>
                  <a:cubicBezTo>
                    <a:pt x="137211" y="48286"/>
                    <a:pt x="102908" y="64376"/>
                    <a:pt x="68605" y="64376"/>
                  </a:cubicBezTo>
                  <a:cubicBezTo>
                    <a:pt x="34303" y="64376"/>
                    <a:pt x="0" y="48286"/>
                    <a:pt x="0" y="32195"/>
                  </a:cubicBezTo>
                  <a:cubicBezTo>
                    <a:pt x="0" y="16091"/>
                    <a:pt x="34303" y="0"/>
                    <a:pt x="68605" y="0"/>
                  </a:cubicBezTo>
                  <a:close/>
                </a:path>
              </a:pathLst>
            </a:custGeom>
            <a:grpFill/>
            <a:ln w="12700" cap="sq">
              <a:solidFill>
                <a:srgbClr val="FEFFFE"/>
              </a:solidFill>
            </a:ln>
          </p:spPr>
        </p:sp>
        <p:sp>
          <p:nvSpPr>
            <p:cNvPr id="277" name="Freeform 283">
              <a:extLst>
                <a:ext uri="{FF2B5EF4-FFF2-40B4-BE49-F238E27FC236}">
                  <a16:creationId xmlns:a16="http://schemas.microsoft.com/office/drawing/2014/main" id="{278E2FD3-9FE4-42D0-A2F7-C4DF7BDA9180}"/>
                </a:ext>
              </a:extLst>
            </p:cNvPr>
            <p:cNvSpPr/>
            <p:nvPr/>
          </p:nvSpPr>
          <p:spPr>
            <a:xfrm>
              <a:off x="1380720" y="2125270"/>
              <a:ext cx="137211" cy="64376"/>
            </a:xfrm>
            <a:custGeom>
              <a:avLst/>
              <a:gdLst/>
              <a:ahLst/>
              <a:cxnLst/>
              <a:rect l="l" t="t" r="r" b="b"/>
              <a:pathLst>
                <a:path w="137211" h="64376">
                  <a:moveTo>
                    <a:pt x="68605" y="0"/>
                  </a:moveTo>
                  <a:cubicBezTo>
                    <a:pt x="102908" y="0"/>
                    <a:pt x="137211" y="16091"/>
                    <a:pt x="137211" y="32182"/>
                  </a:cubicBezTo>
                  <a:cubicBezTo>
                    <a:pt x="137211" y="48285"/>
                    <a:pt x="102908" y="64376"/>
                    <a:pt x="68605" y="64376"/>
                  </a:cubicBezTo>
                  <a:cubicBezTo>
                    <a:pt x="34303" y="64376"/>
                    <a:pt x="0" y="48285"/>
                    <a:pt x="0" y="32182"/>
                  </a:cubicBezTo>
                  <a:cubicBezTo>
                    <a:pt x="0" y="16091"/>
                    <a:pt x="34303" y="0"/>
                    <a:pt x="68605" y="0"/>
                  </a:cubicBezTo>
                </a:path>
              </a:pathLst>
            </a:custGeom>
            <a:grpFill/>
          </p:spPr>
        </p:sp>
        <p:sp>
          <p:nvSpPr>
            <p:cNvPr id="278" name="Freeform 284">
              <a:extLst>
                <a:ext uri="{FF2B5EF4-FFF2-40B4-BE49-F238E27FC236}">
                  <a16:creationId xmlns:a16="http://schemas.microsoft.com/office/drawing/2014/main" id="{5DC6C341-89B3-4869-9FD2-B9AF117580E5}"/>
                </a:ext>
              </a:extLst>
            </p:cNvPr>
            <p:cNvSpPr/>
            <p:nvPr/>
          </p:nvSpPr>
          <p:spPr>
            <a:xfrm>
              <a:off x="1380720" y="2125270"/>
              <a:ext cx="137211" cy="64376"/>
            </a:xfrm>
            <a:custGeom>
              <a:avLst/>
              <a:gdLst/>
              <a:ahLst/>
              <a:cxnLst/>
              <a:rect l="l" t="t" r="r" b="b"/>
              <a:pathLst>
                <a:path w="137211" h="64376">
                  <a:moveTo>
                    <a:pt x="68605" y="0"/>
                  </a:moveTo>
                  <a:cubicBezTo>
                    <a:pt x="102908" y="0"/>
                    <a:pt x="137211" y="16091"/>
                    <a:pt x="137211" y="32182"/>
                  </a:cubicBezTo>
                  <a:cubicBezTo>
                    <a:pt x="137211" y="48285"/>
                    <a:pt x="102908" y="64376"/>
                    <a:pt x="68605" y="64376"/>
                  </a:cubicBezTo>
                  <a:cubicBezTo>
                    <a:pt x="34303" y="64376"/>
                    <a:pt x="0" y="48285"/>
                    <a:pt x="0" y="32182"/>
                  </a:cubicBezTo>
                  <a:cubicBezTo>
                    <a:pt x="0" y="16091"/>
                    <a:pt x="34303" y="0"/>
                    <a:pt x="68605" y="0"/>
                  </a:cubicBezTo>
                  <a:close/>
                </a:path>
              </a:pathLst>
            </a:custGeom>
            <a:grpFill/>
            <a:ln w="12700" cap="sq">
              <a:solidFill>
                <a:srgbClr val="FEFFFE"/>
              </a:solidFill>
            </a:ln>
          </p:spPr>
        </p:sp>
        <p:sp>
          <p:nvSpPr>
            <p:cNvPr id="279" name="Freeform 285">
              <a:extLst>
                <a:ext uri="{FF2B5EF4-FFF2-40B4-BE49-F238E27FC236}">
                  <a16:creationId xmlns:a16="http://schemas.microsoft.com/office/drawing/2014/main" id="{1F43A9D4-8A24-4042-B638-C36C67BBFB10}"/>
                </a:ext>
              </a:extLst>
            </p:cNvPr>
            <p:cNvSpPr/>
            <p:nvPr/>
          </p:nvSpPr>
          <p:spPr>
            <a:xfrm>
              <a:off x="1380720" y="2098716"/>
              <a:ext cx="137211" cy="64376"/>
            </a:xfrm>
            <a:custGeom>
              <a:avLst/>
              <a:gdLst/>
              <a:ahLst/>
              <a:cxnLst/>
              <a:rect l="l" t="t" r="r" b="b"/>
              <a:pathLst>
                <a:path w="137211" h="64376">
                  <a:moveTo>
                    <a:pt x="68605" y="0"/>
                  </a:moveTo>
                  <a:cubicBezTo>
                    <a:pt x="102908" y="0"/>
                    <a:pt x="137211" y="16091"/>
                    <a:pt x="137211" y="32194"/>
                  </a:cubicBezTo>
                  <a:cubicBezTo>
                    <a:pt x="137211" y="48285"/>
                    <a:pt x="102908" y="64376"/>
                    <a:pt x="68605" y="64376"/>
                  </a:cubicBezTo>
                  <a:cubicBezTo>
                    <a:pt x="34303" y="64376"/>
                    <a:pt x="0" y="48285"/>
                    <a:pt x="0" y="32194"/>
                  </a:cubicBezTo>
                  <a:cubicBezTo>
                    <a:pt x="0" y="16091"/>
                    <a:pt x="34303" y="0"/>
                    <a:pt x="68605" y="0"/>
                  </a:cubicBezTo>
                </a:path>
              </a:pathLst>
            </a:custGeom>
            <a:grpFill/>
          </p:spPr>
        </p:sp>
        <p:sp>
          <p:nvSpPr>
            <p:cNvPr id="280" name="Freeform 286">
              <a:extLst>
                <a:ext uri="{FF2B5EF4-FFF2-40B4-BE49-F238E27FC236}">
                  <a16:creationId xmlns:a16="http://schemas.microsoft.com/office/drawing/2014/main" id="{CBE33B55-C264-4D2A-9045-B7BA661D15B3}"/>
                </a:ext>
              </a:extLst>
            </p:cNvPr>
            <p:cNvSpPr/>
            <p:nvPr/>
          </p:nvSpPr>
          <p:spPr>
            <a:xfrm>
              <a:off x="1380720" y="2098716"/>
              <a:ext cx="137211" cy="64376"/>
            </a:xfrm>
            <a:custGeom>
              <a:avLst/>
              <a:gdLst/>
              <a:ahLst/>
              <a:cxnLst/>
              <a:rect l="l" t="t" r="r" b="b"/>
              <a:pathLst>
                <a:path w="137211" h="64376">
                  <a:moveTo>
                    <a:pt x="68605" y="0"/>
                  </a:moveTo>
                  <a:cubicBezTo>
                    <a:pt x="102908" y="0"/>
                    <a:pt x="137211" y="16091"/>
                    <a:pt x="137211" y="32194"/>
                  </a:cubicBezTo>
                  <a:cubicBezTo>
                    <a:pt x="137211" y="48285"/>
                    <a:pt x="102908" y="64376"/>
                    <a:pt x="68605" y="64376"/>
                  </a:cubicBezTo>
                  <a:cubicBezTo>
                    <a:pt x="34303" y="64376"/>
                    <a:pt x="0" y="48285"/>
                    <a:pt x="0" y="32194"/>
                  </a:cubicBezTo>
                  <a:cubicBezTo>
                    <a:pt x="0" y="16091"/>
                    <a:pt x="34303" y="0"/>
                    <a:pt x="68605" y="0"/>
                  </a:cubicBezTo>
                  <a:close/>
                </a:path>
              </a:pathLst>
            </a:custGeom>
            <a:grpFill/>
            <a:ln w="12700" cap="sq">
              <a:solidFill>
                <a:srgbClr val="FEFFFE"/>
              </a:solidFill>
            </a:ln>
          </p:spPr>
        </p:sp>
        <p:sp>
          <p:nvSpPr>
            <p:cNvPr id="281" name="Freeform 287">
              <a:extLst>
                <a:ext uri="{FF2B5EF4-FFF2-40B4-BE49-F238E27FC236}">
                  <a16:creationId xmlns:a16="http://schemas.microsoft.com/office/drawing/2014/main" id="{0D5E68D9-4EC0-441A-BDB8-376457828284}"/>
                </a:ext>
              </a:extLst>
            </p:cNvPr>
            <p:cNvSpPr/>
            <p:nvPr/>
          </p:nvSpPr>
          <p:spPr>
            <a:xfrm>
              <a:off x="1380580" y="2066789"/>
              <a:ext cx="137490" cy="64084"/>
            </a:xfrm>
            <a:custGeom>
              <a:avLst/>
              <a:gdLst/>
              <a:ahLst/>
              <a:cxnLst/>
              <a:rect l="l" t="t" r="r" b="b"/>
              <a:pathLst>
                <a:path w="137490" h="64084">
                  <a:moveTo>
                    <a:pt x="68745" y="0"/>
                  </a:moveTo>
                  <a:cubicBezTo>
                    <a:pt x="103124" y="0"/>
                    <a:pt x="137490" y="16027"/>
                    <a:pt x="137490" y="32042"/>
                  </a:cubicBezTo>
                  <a:cubicBezTo>
                    <a:pt x="137490" y="48070"/>
                    <a:pt x="103124" y="64084"/>
                    <a:pt x="68745" y="64084"/>
                  </a:cubicBezTo>
                  <a:cubicBezTo>
                    <a:pt x="34366" y="64084"/>
                    <a:pt x="0" y="48070"/>
                    <a:pt x="0" y="32042"/>
                  </a:cubicBezTo>
                  <a:cubicBezTo>
                    <a:pt x="0" y="16027"/>
                    <a:pt x="34366" y="0"/>
                    <a:pt x="68745" y="0"/>
                  </a:cubicBezTo>
                </a:path>
              </a:pathLst>
            </a:custGeom>
            <a:grpFill/>
          </p:spPr>
        </p:sp>
        <p:sp>
          <p:nvSpPr>
            <p:cNvPr id="282" name="Freeform 288">
              <a:extLst>
                <a:ext uri="{FF2B5EF4-FFF2-40B4-BE49-F238E27FC236}">
                  <a16:creationId xmlns:a16="http://schemas.microsoft.com/office/drawing/2014/main" id="{F6BC63E6-C137-4186-8171-7A230B247BCD}"/>
                </a:ext>
              </a:extLst>
            </p:cNvPr>
            <p:cNvSpPr/>
            <p:nvPr/>
          </p:nvSpPr>
          <p:spPr>
            <a:xfrm>
              <a:off x="1380580" y="2066789"/>
              <a:ext cx="137490" cy="64084"/>
            </a:xfrm>
            <a:custGeom>
              <a:avLst/>
              <a:gdLst/>
              <a:ahLst/>
              <a:cxnLst/>
              <a:rect l="l" t="t" r="r" b="b"/>
              <a:pathLst>
                <a:path w="137490" h="64084">
                  <a:moveTo>
                    <a:pt x="68745" y="0"/>
                  </a:moveTo>
                  <a:cubicBezTo>
                    <a:pt x="103124" y="0"/>
                    <a:pt x="137490" y="16027"/>
                    <a:pt x="137490" y="32042"/>
                  </a:cubicBezTo>
                  <a:cubicBezTo>
                    <a:pt x="137490" y="48070"/>
                    <a:pt x="103124" y="64084"/>
                    <a:pt x="68745" y="64084"/>
                  </a:cubicBezTo>
                  <a:cubicBezTo>
                    <a:pt x="34366" y="64084"/>
                    <a:pt x="0" y="48070"/>
                    <a:pt x="0" y="32042"/>
                  </a:cubicBezTo>
                  <a:cubicBezTo>
                    <a:pt x="0" y="16027"/>
                    <a:pt x="34366" y="0"/>
                    <a:pt x="68745" y="0"/>
                  </a:cubicBezTo>
                  <a:close/>
                </a:path>
              </a:pathLst>
            </a:custGeom>
            <a:grpFill/>
            <a:ln w="12700" cap="sq">
              <a:solidFill>
                <a:srgbClr val="FEFFFE"/>
              </a:solidFill>
            </a:ln>
          </p:spPr>
        </p:sp>
        <p:sp>
          <p:nvSpPr>
            <p:cNvPr id="283" name="Freeform 289">
              <a:extLst>
                <a:ext uri="{FF2B5EF4-FFF2-40B4-BE49-F238E27FC236}">
                  <a16:creationId xmlns:a16="http://schemas.microsoft.com/office/drawing/2014/main" id="{47BABB58-5E7D-4F70-8FB7-F8E346DA0CCB}"/>
                </a:ext>
              </a:extLst>
            </p:cNvPr>
            <p:cNvSpPr/>
            <p:nvPr/>
          </p:nvSpPr>
          <p:spPr>
            <a:xfrm>
              <a:off x="1380720" y="2066643"/>
              <a:ext cx="137211" cy="64376"/>
            </a:xfrm>
            <a:custGeom>
              <a:avLst/>
              <a:gdLst/>
              <a:ahLst/>
              <a:cxnLst/>
              <a:rect l="l" t="t" r="r" b="b"/>
              <a:pathLst>
                <a:path w="137211" h="64376">
                  <a:moveTo>
                    <a:pt x="68605" y="0"/>
                  </a:moveTo>
                  <a:cubicBezTo>
                    <a:pt x="102908" y="0"/>
                    <a:pt x="137211" y="16091"/>
                    <a:pt x="137211" y="32195"/>
                  </a:cubicBezTo>
                  <a:cubicBezTo>
                    <a:pt x="137211" y="48286"/>
                    <a:pt x="102908" y="64377"/>
                    <a:pt x="68605" y="64377"/>
                  </a:cubicBezTo>
                  <a:cubicBezTo>
                    <a:pt x="34303" y="64377"/>
                    <a:pt x="0" y="48286"/>
                    <a:pt x="0" y="32195"/>
                  </a:cubicBezTo>
                  <a:cubicBezTo>
                    <a:pt x="0" y="16091"/>
                    <a:pt x="34303" y="0"/>
                    <a:pt x="68605" y="0"/>
                  </a:cubicBezTo>
                </a:path>
              </a:pathLst>
            </a:custGeom>
            <a:grpFill/>
          </p:spPr>
        </p:sp>
        <p:sp>
          <p:nvSpPr>
            <p:cNvPr id="284" name="Freeform 290">
              <a:extLst>
                <a:ext uri="{FF2B5EF4-FFF2-40B4-BE49-F238E27FC236}">
                  <a16:creationId xmlns:a16="http://schemas.microsoft.com/office/drawing/2014/main" id="{69AE5B34-CC63-40B4-AD39-87AF961E92BD}"/>
                </a:ext>
              </a:extLst>
            </p:cNvPr>
            <p:cNvSpPr/>
            <p:nvPr/>
          </p:nvSpPr>
          <p:spPr>
            <a:xfrm>
              <a:off x="1380720" y="2066643"/>
              <a:ext cx="137211" cy="64376"/>
            </a:xfrm>
            <a:custGeom>
              <a:avLst/>
              <a:gdLst/>
              <a:ahLst/>
              <a:cxnLst/>
              <a:rect l="l" t="t" r="r" b="b"/>
              <a:pathLst>
                <a:path w="137211" h="64376">
                  <a:moveTo>
                    <a:pt x="68605" y="0"/>
                  </a:moveTo>
                  <a:cubicBezTo>
                    <a:pt x="102908" y="0"/>
                    <a:pt x="137211" y="16091"/>
                    <a:pt x="137211" y="32195"/>
                  </a:cubicBezTo>
                  <a:cubicBezTo>
                    <a:pt x="137211" y="48286"/>
                    <a:pt x="102908" y="64377"/>
                    <a:pt x="68605" y="64377"/>
                  </a:cubicBezTo>
                  <a:cubicBezTo>
                    <a:pt x="34303" y="64377"/>
                    <a:pt x="0" y="48286"/>
                    <a:pt x="0" y="32195"/>
                  </a:cubicBezTo>
                  <a:cubicBezTo>
                    <a:pt x="0" y="16091"/>
                    <a:pt x="34303" y="0"/>
                    <a:pt x="68605" y="0"/>
                  </a:cubicBezTo>
                  <a:close/>
                </a:path>
              </a:pathLst>
            </a:custGeom>
            <a:grpFill/>
            <a:ln w="12700" cap="sq">
              <a:solidFill>
                <a:srgbClr val="FEFFFE"/>
              </a:solidFill>
            </a:ln>
          </p:spPr>
        </p:sp>
        <p:sp>
          <p:nvSpPr>
            <p:cNvPr id="285" name="Freeform 291">
              <a:extLst>
                <a:ext uri="{FF2B5EF4-FFF2-40B4-BE49-F238E27FC236}">
                  <a16:creationId xmlns:a16="http://schemas.microsoft.com/office/drawing/2014/main" id="{B0AB1A78-7645-409F-B8CD-6EC427E20AFE}"/>
                </a:ext>
              </a:extLst>
            </p:cNvPr>
            <p:cNvSpPr/>
            <p:nvPr/>
          </p:nvSpPr>
          <p:spPr>
            <a:xfrm>
              <a:off x="1374751" y="2053810"/>
              <a:ext cx="149149" cy="82728"/>
            </a:xfrm>
            <a:custGeom>
              <a:avLst/>
              <a:gdLst/>
              <a:ahLst/>
              <a:cxnLst/>
              <a:rect l="l" t="t" r="r" b="b"/>
              <a:pathLst>
                <a:path w="149149" h="82728">
                  <a:moveTo>
                    <a:pt x="74574" y="0"/>
                  </a:moveTo>
                  <a:cubicBezTo>
                    <a:pt x="111861" y="0"/>
                    <a:pt x="149149" y="20688"/>
                    <a:pt x="149149" y="41363"/>
                  </a:cubicBezTo>
                  <a:cubicBezTo>
                    <a:pt x="149149" y="62052"/>
                    <a:pt x="111861" y="82727"/>
                    <a:pt x="74574" y="82727"/>
                  </a:cubicBezTo>
                  <a:cubicBezTo>
                    <a:pt x="37287" y="82727"/>
                    <a:pt x="0" y="62052"/>
                    <a:pt x="0" y="41363"/>
                  </a:cubicBezTo>
                  <a:cubicBezTo>
                    <a:pt x="0" y="20688"/>
                    <a:pt x="37287" y="0"/>
                    <a:pt x="74574" y="0"/>
                  </a:cubicBezTo>
                </a:path>
              </a:pathLst>
            </a:custGeom>
            <a:grpFill/>
          </p:spPr>
        </p:sp>
        <p:sp>
          <p:nvSpPr>
            <p:cNvPr id="286" name="Freeform 292">
              <a:extLst>
                <a:ext uri="{FF2B5EF4-FFF2-40B4-BE49-F238E27FC236}">
                  <a16:creationId xmlns:a16="http://schemas.microsoft.com/office/drawing/2014/main" id="{B56067DB-B21D-4364-B34B-FB85EFF823D8}"/>
                </a:ext>
              </a:extLst>
            </p:cNvPr>
            <p:cNvSpPr/>
            <p:nvPr/>
          </p:nvSpPr>
          <p:spPr>
            <a:xfrm>
              <a:off x="1374751" y="2053810"/>
              <a:ext cx="149149" cy="82728"/>
            </a:xfrm>
            <a:custGeom>
              <a:avLst/>
              <a:gdLst/>
              <a:ahLst/>
              <a:cxnLst/>
              <a:rect l="l" t="t" r="r" b="b"/>
              <a:pathLst>
                <a:path w="149149" h="82728">
                  <a:moveTo>
                    <a:pt x="74574" y="0"/>
                  </a:moveTo>
                  <a:cubicBezTo>
                    <a:pt x="111861" y="0"/>
                    <a:pt x="149149" y="20688"/>
                    <a:pt x="149149" y="41363"/>
                  </a:cubicBezTo>
                  <a:cubicBezTo>
                    <a:pt x="149149" y="62052"/>
                    <a:pt x="111861" y="82727"/>
                    <a:pt x="74574" y="82727"/>
                  </a:cubicBezTo>
                  <a:cubicBezTo>
                    <a:pt x="37287" y="82727"/>
                    <a:pt x="0" y="62052"/>
                    <a:pt x="0" y="41363"/>
                  </a:cubicBezTo>
                  <a:cubicBezTo>
                    <a:pt x="0" y="20688"/>
                    <a:pt x="37287" y="0"/>
                    <a:pt x="74574" y="0"/>
                  </a:cubicBezTo>
                  <a:close/>
                </a:path>
              </a:pathLst>
            </a:custGeom>
            <a:grpFill/>
            <a:ln w="12700" cap="sq">
              <a:solidFill>
                <a:srgbClr val="FEFFFE"/>
              </a:solidFill>
            </a:ln>
          </p:spPr>
        </p:sp>
      </p:grpSp>
      <p:grpSp>
        <p:nvGrpSpPr>
          <p:cNvPr id="287" name="Group 286">
            <a:extLst>
              <a:ext uri="{FF2B5EF4-FFF2-40B4-BE49-F238E27FC236}">
                <a16:creationId xmlns:a16="http://schemas.microsoft.com/office/drawing/2014/main" id="{BAF957E0-8014-47A5-8F47-59DBD00A0CFA}"/>
              </a:ext>
            </a:extLst>
          </p:cNvPr>
          <p:cNvGrpSpPr/>
          <p:nvPr/>
        </p:nvGrpSpPr>
        <p:grpSpPr>
          <a:xfrm>
            <a:off x="8866917" y="2089790"/>
            <a:ext cx="920591" cy="920591"/>
            <a:chOff x="3214893" y="328558"/>
            <a:chExt cx="920591" cy="920591"/>
          </a:xfrm>
        </p:grpSpPr>
        <p:sp>
          <p:nvSpPr>
            <p:cNvPr id="288" name="Oval 287">
              <a:extLst>
                <a:ext uri="{FF2B5EF4-FFF2-40B4-BE49-F238E27FC236}">
                  <a16:creationId xmlns:a16="http://schemas.microsoft.com/office/drawing/2014/main" id="{D2B2AE94-5B2A-42FD-929B-D43D8460A4A7}"/>
                </a:ext>
              </a:extLst>
            </p:cNvPr>
            <p:cNvSpPr/>
            <p:nvPr/>
          </p:nvSpPr>
          <p:spPr>
            <a:xfrm>
              <a:off x="3214893" y="328558"/>
              <a:ext cx="920591" cy="920591"/>
            </a:xfrm>
            <a:prstGeom prst="ellipse">
              <a:avLst/>
            </a:prstGeom>
            <a:solidFill>
              <a:srgbClr val="00529B">
                <a:hueOff val="0"/>
                <a:satOff val="0"/>
                <a:lumOff val="0"/>
                <a:alphaOff val="0"/>
              </a:srgbClr>
            </a:solidFill>
            <a:ln w="25400" cap="flat" cmpd="sng" algn="ctr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prstDash val="solid"/>
            </a:ln>
            <a:effectLst/>
          </p:spPr>
        </p:sp>
        <p:sp>
          <p:nvSpPr>
            <p:cNvPr id="289" name="Oval 4">
              <a:extLst>
                <a:ext uri="{FF2B5EF4-FFF2-40B4-BE49-F238E27FC236}">
                  <a16:creationId xmlns:a16="http://schemas.microsoft.com/office/drawing/2014/main" id="{925CA9E3-E376-45BA-8BCF-6F5C1EC9FAAE}"/>
                </a:ext>
              </a:extLst>
            </p:cNvPr>
            <p:cNvSpPr/>
            <p:nvPr/>
          </p:nvSpPr>
          <p:spPr>
            <a:xfrm>
              <a:off x="3349710" y="463375"/>
              <a:ext cx="650957" cy="65095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29210" tIns="29210" rIns="29210" bIns="29210" numCol="1" spcCol="1270" anchor="ctr" anchorCtr="0">
              <a:noAutofit/>
            </a:bodyPr>
            <a:lstStyle/>
            <a:p>
              <a:pPr marL="0" marR="0" lvl="0" indent="0" algn="ctr" defTabSz="102235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3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 Unicode MS"/>
                </a:rPr>
                <a:t>18%</a:t>
              </a:r>
            </a:p>
          </p:txBody>
        </p:sp>
      </p:grpSp>
      <p:sp>
        <p:nvSpPr>
          <p:cNvPr id="290" name="TextBox 289">
            <a:extLst>
              <a:ext uri="{FF2B5EF4-FFF2-40B4-BE49-F238E27FC236}">
                <a16:creationId xmlns:a16="http://schemas.microsoft.com/office/drawing/2014/main" id="{D170A150-FDCA-4E66-BC97-9646E366C885}"/>
              </a:ext>
            </a:extLst>
          </p:cNvPr>
          <p:cNvSpPr txBox="1"/>
          <p:nvPr/>
        </p:nvSpPr>
        <p:spPr>
          <a:xfrm>
            <a:off x="10288074" y="2435470"/>
            <a:ext cx="236382" cy="192861"/>
          </a:xfrm>
          <a:prstGeom prst="rect">
            <a:avLst/>
          </a:prstGeom>
        </p:spPr>
        <p:txBody>
          <a:bodyPr lIns="0" tIns="0" rIns="0" bIns="0" anchor="t"/>
          <a:lstStyle/>
          <a:p>
            <a:pPr defTabSz="806773" eaLnBrk="0" hangingPunct="0">
              <a:lnSpc>
                <a:spcPct val="90000"/>
              </a:lnSpc>
            </a:pPr>
            <a:r>
              <a:rPr lang="en-US" sz="2400" b="1" dirty="0">
                <a:solidFill>
                  <a:srgbClr val="00A5E3"/>
                </a:solidFill>
                <a:latin typeface="Arial"/>
                <a:ea typeface="Arial Unicode MS" pitchFamily="34" charset="-128"/>
              </a:rPr>
              <a:t>=</a:t>
            </a:r>
          </a:p>
        </p:txBody>
      </p:sp>
      <p:sp>
        <p:nvSpPr>
          <p:cNvPr id="291" name="TextBox 290">
            <a:extLst>
              <a:ext uri="{FF2B5EF4-FFF2-40B4-BE49-F238E27FC236}">
                <a16:creationId xmlns:a16="http://schemas.microsoft.com/office/drawing/2014/main" id="{B6805861-80B6-438B-958B-3679424D6DFA}"/>
              </a:ext>
            </a:extLst>
          </p:cNvPr>
          <p:cNvSpPr txBox="1"/>
          <p:nvPr/>
        </p:nvSpPr>
        <p:spPr>
          <a:xfrm>
            <a:off x="10964920" y="2730498"/>
            <a:ext cx="998239" cy="325704"/>
          </a:xfrm>
          <a:prstGeom prst="rect">
            <a:avLst/>
          </a:prstGeom>
        </p:spPr>
        <p:txBody>
          <a:bodyPr lIns="0" tIns="0" rIns="0" bIns="0" anchor="t"/>
          <a:lstStyle/>
          <a:p>
            <a:pPr defTabSz="806773" eaLnBrk="0" hangingPunct="0">
              <a:lnSpc>
                <a:spcPct val="90000"/>
              </a:lnSpc>
            </a:pPr>
            <a:r>
              <a:rPr lang="en-US" sz="2400" b="1" dirty="0">
                <a:solidFill>
                  <a:srgbClr val="00A5E3"/>
                </a:solidFill>
                <a:latin typeface="Arial"/>
                <a:ea typeface="Arial Unicode MS" pitchFamily="34" charset="-128"/>
              </a:rPr>
              <a:t>$1.8M</a:t>
            </a:r>
          </a:p>
        </p:txBody>
      </p: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A01BFD5D-F5AC-474D-AE8E-5B47B399386E}"/>
              </a:ext>
            </a:extLst>
          </p:cNvPr>
          <p:cNvGrpSpPr/>
          <p:nvPr/>
        </p:nvGrpSpPr>
        <p:grpSpPr>
          <a:xfrm>
            <a:off x="11038777" y="2214236"/>
            <a:ext cx="703811" cy="305689"/>
            <a:chOff x="1306003" y="1875417"/>
            <a:chExt cx="797653" cy="346448"/>
          </a:xfrm>
          <a:solidFill>
            <a:srgbClr val="00529B"/>
          </a:solidFill>
        </p:grpSpPr>
        <p:sp>
          <p:nvSpPr>
            <p:cNvPr id="293" name="Freeform 299">
              <a:extLst>
                <a:ext uri="{FF2B5EF4-FFF2-40B4-BE49-F238E27FC236}">
                  <a16:creationId xmlns:a16="http://schemas.microsoft.com/office/drawing/2014/main" id="{A82AFA98-9B8B-4770-A913-4CD9980AAD0C}"/>
                </a:ext>
              </a:extLst>
            </p:cNvPr>
            <p:cNvSpPr/>
            <p:nvPr/>
          </p:nvSpPr>
          <p:spPr>
            <a:xfrm>
              <a:off x="1628993" y="1988496"/>
              <a:ext cx="474663" cy="233363"/>
            </a:xfrm>
            <a:custGeom>
              <a:avLst/>
              <a:gdLst/>
              <a:ahLst/>
              <a:cxnLst/>
              <a:rect l="l" t="t" r="r" b="b"/>
              <a:pathLst>
                <a:path w="474663" h="233363">
                  <a:moveTo>
                    <a:pt x="0" y="156375"/>
                  </a:moveTo>
                  <a:lnTo>
                    <a:pt x="221450" y="233363"/>
                  </a:lnTo>
                  <a:lnTo>
                    <a:pt x="474663" y="39688"/>
                  </a:lnTo>
                  <a:lnTo>
                    <a:pt x="279400" y="0"/>
                  </a:lnTo>
                  <a:close/>
                </a:path>
              </a:pathLst>
            </a:custGeom>
            <a:grpFill/>
          </p:spPr>
        </p:sp>
        <p:sp>
          <p:nvSpPr>
            <p:cNvPr id="294" name="Freeform 300">
              <a:extLst>
                <a:ext uri="{FF2B5EF4-FFF2-40B4-BE49-F238E27FC236}">
                  <a16:creationId xmlns:a16="http://schemas.microsoft.com/office/drawing/2014/main" id="{1845C3F6-1C10-4009-969D-38BF232114F3}"/>
                </a:ext>
              </a:extLst>
            </p:cNvPr>
            <p:cNvSpPr/>
            <p:nvPr/>
          </p:nvSpPr>
          <p:spPr>
            <a:xfrm>
              <a:off x="1628993" y="1988496"/>
              <a:ext cx="474663" cy="233363"/>
            </a:xfrm>
            <a:custGeom>
              <a:avLst/>
              <a:gdLst/>
              <a:ahLst/>
              <a:cxnLst/>
              <a:rect l="l" t="t" r="r" b="b"/>
              <a:pathLst>
                <a:path w="474663" h="233363">
                  <a:moveTo>
                    <a:pt x="0" y="156375"/>
                  </a:moveTo>
                  <a:lnTo>
                    <a:pt x="221450" y="233363"/>
                  </a:lnTo>
                  <a:lnTo>
                    <a:pt x="474663" y="39688"/>
                  </a:lnTo>
                  <a:lnTo>
                    <a:pt x="279400" y="0"/>
                  </a:lnTo>
                  <a:lnTo>
                    <a:pt x="0" y="156375"/>
                  </a:lnTo>
                  <a:close/>
                </a:path>
              </a:pathLst>
            </a:custGeom>
            <a:grpFill/>
            <a:ln w="12700" cap="sq">
              <a:solidFill>
                <a:srgbClr val="FFFFFF"/>
              </a:solidFill>
            </a:ln>
          </p:spPr>
        </p:sp>
        <p:sp>
          <p:nvSpPr>
            <p:cNvPr id="295" name="Freeform 301">
              <a:extLst>
                <a:ext uri="{FF2B5EF4-FFF2-40B4-BE49-F238E27FC236}">
                  <a16:creationId xmlns:a16="http://schemas.microsoft.com/office/drawing/2014/main" id="{078B33F8-8D8B-4D9F-9EF5-071D6CF2DB6F}"/>
                </a:ext>
              </a:extLst>
            </p:cNvPr>
            <p:cNvSpPr/>
            <p:nvPr/>
          </p:nvSpPr>
          <p:spPr>
            <a:xfrm>
              <a:off x="1628993" y="1960227"/>
              <a:ext cx="474663" cy="233363"/>
            </a:xfrm>
            <a:custGeom>
              <a:avLst/>
              <a:gdLst/>
              <a:ahLst/>
              <a:cxnLst/>
              <a:rect l="l" t="t" r="r" b="b"/>
              <a:pathLst>
                <a:path w="474663" h="233363">
                  <a:moveTo>
                    <a:pt x="0" y="156375"/>
                  </a:moveTo>
                  <a:lnTo>
                    <a:pt x="221450" y="233363"/>
                  </a:lnTo>
                  <a:lnTo>
                    <a:pt x="474663" y="39688"/>
                  </a:lnTo>
                  <a:lnTo>
                    <a:pt x="279400" y="0"/>
                  </a:lnTo>
                  <a:close/>
                </a:path>
              </a:pathLst>
            </a:custGeom>
            <a:grpFill/>
          </p:spPr>
        </p:sp>
        <p:sp>
          <p:nvSpPr>
            <p:cNvPr id="296" name="Freeform 302">
              <a:extLst>
                <a:ext uri="{FF2B5EF4-FFF2-40B4-BE49-F238E27FC236}">
                  <a16:creationId xmlns:a16="http://schemas.microsoft.com/office/drawing/2014/main" id="{A4E65FEE-E9A0-4F88-A8FF-A3A8C7D98244}"/>
                </a:ext>
              </a:extLst>
            </p:cNvPr>
            <p:cNvSpPr/>
            <p:nvPr/>
          </p:nvSpPr>
          <p:spPr>
            <a:xfrm>
              <a:off x="1628993" y="1960227"/>
              <a:ext cx="474663" cy="233363"/>
            </a:xfrm>
            <a:custGeom>
              <a:avLst/>
              <a:gdLst/>
              <a:ahLst/>
              <a:cxnLst/>
              <a:rect l="l" t="t" r="r" b="b"/>
              <a:pathLst>
                <a:path w="474663" h="233363">
                  <a:moveTo>
                    <a:pt x="0" y="156375"/>
                  </a:moveTo>
                  <a:lnTo>
                    <a:pt x="221450" y="233363"/>
                  </a:lnTo>
                  <a:lnTo>
                    <a:pt x="474663" y="39688"/>
                  </a:lnTo>
                  <a:lnTo>
                    <a:pt x="279400" y="0"/>
                  </a:lnTo>
                  <a:lnTo>
                    <a:pt x="0" y="156375"/>
                  </a:lnTo>
                  <a:close/>
                </a:path>
              </a:pathLst>
            </a:custGeom>
            <a:grpFill/>
            <a:ln w="12700" cap="sq">
              <a:solidFill>
                <a:srgbClr val="FFFFFF"/>
              </a:solidFill>
            </a:ln>
          </p:spPr>
        </p:sp>
        <p:sp>
          <p:nvSpPr>
            <p:cNvPr id="297" name="Freeform 303">
              <a:extLst>
                <a:ext uri="{FF2B5EF4-FFF2-40B4-BE49-F238E27FC236}">
                  <a16:creationId xmlns:a16="http://schemas.microsoft.com/office/drawing/2014/main" id="{B15B4DF3-6F5A-42B5-9D3F-855D185065FB}"/>
                </a:ext>
              </a:extLst>
            </p:cNvPr>
            <p:cNvSpPr/>
            <p:nvPr/>
          </p:nvSpPr>
          <p:spPr>
            <a:xfrm>
              <a:off x="1628993" y="1931956"/>
              <a:ext cx="474663" cy="233363"/>
            </a:xfrm>
            <a:custGeom>
              <a:avLst/>
              <a:gdLst/>
              <a:ahLst/>
              <a:cxnLst/>
              <a:rect l="l" t="t" r="r" b="b"/>
              <a:pathLst>
                <a:path w="474663" h="233363">
                  <a:moveTo>
                    <a:pt x="0" y="156375"/>
                  </a:moveTo>
                  <a:lnTo>
                    <a:pt x="221450" y="233362"/>
                  </a:lnTo>
                  <a:lnTo>
                    <a:pt x="474663" y="39687"/>
                  </a:lnTo>
                  <a:lnTo>
                    <a:pt x="279400" y="0"/>
                  </a:lnTo>
                  <a:close/>
                </a:path>
              </a:pathLst>
            </a:custGeom>
            <a:grpFill/>
          </p:spPr>
        </p:sp>
        <p:sp>
          <p:nvSpPr>
            <p:cNvPr id="298" name="Freeform 304">
              <a:extLst>
                <a:ext uri="{FF2B5EF4-FFF2-40B4-BE49-F238E27FC236}">
                  <a16:creationId xmlns:a16="http://schemas.microsoft.com/office/drawing/2014/main" id="{5CD5CD14-AE67-4300-91FE-DB3DEA372D55}"/>
                </a:ext>
              </a:extLst>
            </p:cNvPr>
            <p:cNvSpPr/>
            <p:nvPr/>
          </p:nvSpPr>
          <p:spPr>
            <a:xfrm>
              <a:off x="1628993" y="1931956"/>
              <a:ext cx="474663" cy="233363"/>
            </a:xfrm>
            <a:custGeom>
              <a:avLst/>
              <a:gdLst/>
              <a:ahLst/>
              <a:cxnLst/>
              <a:rect l="l" t="t" r="r" b="b"/>
              <a:pathLst>
                <a:path w="474663" h="233363">
                  <a:moveTo>
                    <a:pt x="0" y="156375"/>
                  </a:moveTo>
                  <a:lnTo>
                    <a:pt x="221450" y="233362"/>
                  </a:lnTo>
                  <a:lnTo>
                    <a:pt x="474663" y="39687"/>
                  </a:lnTo>
                  <a:lnTo>
                    <a:pt x="279400" y="0"/>
                  </a:lnTo>
                  <a:lnTo>
                    <a:pt x="0" y="156375"/>
                  </a:lnTo>
                  <a:close/>
                </a:path>
              </a:pathLst>
            </a:custGeom>
            <a:grpFill/>
            <a:ln w="12700" cap="sq">
              <a:solidFill>
                <a:srgbClr val="FFFFFF"/>
              </a:solidFill>
            </a:ln>
          </p:spPr>
        </p:sp>
        <p:sp>
          <p:nvSpPr>
            <p:cNvPr id="299" name="Freeform 305">
              <a:extLst>
                <a:ext uri="{FF2B5EF4-FFF2-40B4-BE49-F238E27FC236}">
                  <a16:creationId xmlns:a16="http://schemas.microsoft.com/office/drawing/2014/main" id="{0EF4A7C6-A600-4D70-8EBE-AD76CB4C1480}"/>
                </a:ext>
              </a:extLst>
            </p:cNvPr>
            <p:cNvSpPr/>
            <p:nvPr/>
          </p:nvSpPr>
          <p:spPr>
            <a:xfrm>
              <a:off x="1628993" y="1903686"/>
              <a:ext cx="474663" cy="233363"/>
            </a:xfrm>
            <a:custGeom>
              <a:avLst/>
              <a:gdLst/>
              <a:ahLst/>
              <a:cxnLst/>
              <a:rect l="l" t="t" r="r" b="b"/>
              <a:pathLst>
                <a:path w="474663" h="233363">
                  <a:moveTo>
                    <a:pt x="0" y="156375"/>
                  </a:moveTo>
                  <a:lnTo>
                    <a:pt x="221450" y="233362"/>
                  </a:lnTo>
                  <a:lnTo>
                    <a:pt x="474663" y="39687"/>
                  </a:lnTo>
                  <a:lnTo>
                    <a:pt x="279400" y="0"/>
                  </a:lnTo>
                  <a:close/>
                </a:path>
              </a:pathLst>
            </a:custGeom>
            <a:grpFill/>
          </p:spPr>
        </p:sp>
        <p:sp>
          <p:nvSpPr>
            <p:cNvPr id="300" name="Freeform 306">
              <a:extLst>
                <a:ext uri="{FF2B5EF4-FFF2-40B4-BE49-F238E27FC236}">
                  <a16:creationId xmlns:a16="http://schemas.microsoft.com/office/drawing/2014/main" id="{0593E83B-7654-41A6-84A3-730D4B7EDA1E}"/>
                </a:ext>
              </a:extLst>
            </p:cNvPr>
            <p:cNvSpPr/>
            <p:nvPr/>
          </p:nvSpPr>
          <p:spPr>
            <a:xfrm>
              <a:off x="1628993" y="1903686"/>
              <a:ext cx="474663" cy="233363"/>
            </a:xfrm>
            <a:custGeom>
              <a:avLst/>
              <a:gdLst/>
              <a:ahLst/>
              <a:cxnLst/>
              <a:rect l="l" t="t" r="r" b="b"/>
              <a:pathLst>
                <a:path w="474663" h="233363">
                  <a:moveTo>
                    <a:pt x="0" y="156375"/>
                  </a:moveTo>
                  <a:lnTo>
                    <a:pt x="221450" y="233362"/>
                  </a:lnTo>
                  <a:lnTo>
                    <a:pt x="474663" y="39687"/>
                  </a:lnTo>
                  <a:lnTo>
                    <a:pt x="279400" y="0"/>
                  </a:lnTo>
                  <a:lnTo>
                    <a:pt x="0" y="156375"/>
                  </a:lnTo>
                  <a:close/>
                </a:path>
              </a:pathLst>
            </a:custGeom>
            <a:grpFill/>
            <a:ln w="12700" cap="sq">
              <a:solidFill>
                <a:srgbClr val="FFFFFF"/>
              </a:solidFill>
            </a:ln>
          </p:spPr>
        </p:sp>
        <p:sp>
          <p:nvSpPr>
            <p:cNvPr id="301" name="Freeform 307">
              <a:extLst>
                <a:ext uri="{FF2B5EF4-FFF2-40B4-BE49-F238E27FC236}">
                  <a16:creationId xmlns:a16="http://schemas.microsoft.com/office/drawing/2014/main" id="{3E3FF4CD-61BC-42E0-A3A0-048A099E1B40}"/>
                </a:ext>
              </a:extLst>
            </p:cNvPr>
            <p:cNvSpPr/>
            <p:nvPr/>
          </p:nvSpPr>
          <p:spPr>
            <a:xfrm>
              <a:off x="1628993" y="1875417"/>
              <a:ext cx="474663" cy="233363"/>
            </a:xfrm>
            <a:custGeom>
              <a:avLst/>
              <a:gdLst/>
              <a:ahLst/>
              <a:cxnLst/>
              <a:rect l="l" t="t" r="r" b="b"/>
              <a:pathLst>
                <a:path w="474663" h="233363">
                  <a:moveTo>
                    <a:pt x="0" y="156375"/>
                  </a:moveTo>
                  <a:lnTo>
                    <a:pt x="221450" y="233362"/>
                  </a:lnTo>
                  <a:lnTo>
                    <a:pt x="474663" y="39687"/>
                  </a:lnTo>
                  <a:lnTo>
                    <a:pt x="279400" y="0"/>
                  </a:lnTo>
                  <a:close/>
                </a:path>
              </a:pathLst>
            </a:custGeom>
            <a:grpFill/>
          </p:spPr>
        </p:sp>
        <p:sp>
          <p:nvSpPr>
            <p:cNvPr id="302" name="Freeform 308">
              <a:extLst>
                <a:ext uri="{FF2B5EF4-FFF2-40B4-BE49-F238E27FC236}">
                  <a16:creationId xmlns:a16="http://schemas.microsoft.com/office/drawing/2014/main" id="{01F6E4B3-B6FE-488B-9537-7D0FC9A23C76}"/>
                </a:ext>
              </a:extLst>
            </p:cNvPr>
            <p:cNvSpPr/>
            <p:nvPr/>
          </p:nvSpPr>
          <p:spPr>
            <a:xfrm>
              <a:off x="1628993" y="1875417"/>
              <a:ext cx="474663" cy="233363"/>
            </a:xfrm>
            <a:custGeom>
              <a:avLst/>
              <a:gdLst/>
              <a:ahLst/>
              <a:cxnLst/>
              <a:rect l="l" t="t" r="r" b="b"/>
              <a:pathLst>
                <a:path w="474663" h="233363">
                  <a:moveTo>
                    <a:pt x="0" y="156375"/>
                  </a:moveTo>
                  <a:lnTo>
                    <a:pt x="221450" y="233362"/>
                  </a:lnTo>
                  <a:lnTo>
                    <a:pt x="474663" y="39687"/>
                  </a:lnTo>
                  <a:lnTo>
                    <a:pt x="279400" y="0"/>
                  </a:lnTo>
                  <a:lnTo>
                    <a:pt x="0" y="156375"/>
                  </a:lnTo>
                  <a:close/>
                </a:path>
              </a:pathLst>
            </a:custGeom>
            <a:grpFill/>
            <a:ln w="12700" cap="sq">
              <a:solidFill>
                <a:srgbClr val="FFFFFF"/>
              </a:solidFill>
            </a:ln>
          </p:spPr>
        </p:sp>
        <p:sp>
          <p:nvSpPr>
            <p:cNvPr id="303" name="Freeform 309">
              <a:extLst>
                <a:ext uri="{FF2B5EF4-FFF2-40B4-BE49-F238E27FC236}">
                  <a16:creationId xmlns:a16="http://schemas.microsoft.com/office/drawing/2014/main" id="{E8D27DF4-8BDD-4DF8-99F2-BA390B3D06C0}"/>
                </a:ext>
              </a:extLst>
            </p:cNvPr>
            <p:cNvSpPr/>
            <p:nvPr/>
          </p:nvSpPr>
          <p:spPr>
            <a:xfrm>
              <a:off x="1687137" y="1898964"/>
              <a:ext cx="365722" cy="179921"/>
            </a:xfrm>
            <a:custGeom>
              <a:avLst/>
              <a:gdLst/>
              <a:ahLst/>
              <a:cxnLst/>
              <a:rect l="l" t="t" r="r" b="b"/>
              <a:pathLst>
                <a:path w="365722" h="179921">
                  <a:moveTo>
                    <a:pt x="0" y="124625"/>
                  </a:moveTo>
                  <a:lnTo>
                    <a:pt x="156959" y="179921"/>
                  </a:lnTo>
                  <a:lnTo>
                    <a:pt x="365721" y="28842"/>
                  </a:lnTo>
                  <a:lnTo>
                    <a:pt x="221259" y="0"/>
                  </a:lnTo>
                  <a:close/>
                </a:path>
              </a:pathLst>
            </a:custGeom>
            <a:grpFill/>
          </p:spPr>
        </p:sp>
        <p:sp>
          <p:nvSpPr>
            <p:cNvPr id="304" name="Freeform 310">
              <a:extLst>
                <a:ext uri="{FF2B5EF4-FFF2-40B4-BE49-F238E27FC236}">
                  <a16:creationId xmlns:a16="http://schemas.microsoft.com/office/drawing/2014/main" id="{C2A83CEA-0948-47BF-8FCF-D45522BE0BC2}"/>
                </a:ext>
              </a:extLst>
            </p:cNvPr>
            <p:cNvSpPr/>
            <p:nvPr/>
          </p:nvSpPr>
          <p:spPr>
            <a:xfrm>
              <a:off x="1687137" y="1898964"/>
              <a:ext cx="365722" cy="179921"/>
            </a:xfrm>
            <a:custGeom>
              <a:avLst/>
              <a:gdLst/>
              <a:ahLst/>
              <a:cxnLst/>
              <a:rect l="l" t="t" r="r" b="b"/>
              <a:pathLst>
                <a:path w="365722" h="179921">
                  <a:moveTo>
                    <a:pt x="0" y="124625"/>
                  </a:moveTo>
                  <a:lnTo>
                    <a:pt x="156959" y="179921"/>
                  </a:lnTo>
                  <a:lnTo>
                    <a:pt x="365721" y="28842"/>
                  </a:lnTo>
                  <a:lnTo>
                    <a:pt x="221259" y="0"/>
                  </a:lnTo>
                  <a:lnTo>
                    <a:pt x="0" y="124625"/>
                  </a:lnTo>
                  <a:close/>
                </a:path>
              </a:pathLst>
            </a:custGeom>
            <a:grpFill/>
            <a:ln w="12700" cap="sq">
              <a:solidFill>
                <a:srgbClr val="FFFFFF"/>
              </a:solidFill>
            </a:ln>
          </p:spPr>
        </p:sp>
        <p:sp>
          <p:nvSpPr>
            <p:cNvPr id="305" name="Freeform 311">
              <a:extLst>
                <a:ext uri="{FF2B5EF4-FFF2-40B4-BE49-F238E27FC236}">
                  <a16:creationId xmlns:a16="http://schemas.microsoft.com/office/drawing/2014/main" id="{3CB9589F-AF5C-472B-B15E-1015A69BDF5A}"/>
                </a:ext>
              </a:extLst>
            </p:cNvPr>
            <p:cNvSpPr/>
            <p:nvPr/>
          </p:nvSpPr>
          <p:spPr>
            <a:xfrm>
              <a:off x="1746468" y="1933367"/>
              <a:ext cx="263525" cy="197117"/>
            </a:xfrm>
            <a:custGeom>
              <a:avLst/>
              <a:gdLst/>
              <a:ahLst/>
              <a:cxnLst/>
              <a:rect l="l" t="t" r="r" b="b"/>
              <a:pathLst>
                <a:path w="263525" h="197117">
                  <a:moveTo>
                    <a:pt x="0" y="23812"/>
                  </a:moveTo>
                  <a:lnTo>
                    <a:pt x="230975" y="80429"/>
                  </a:lnTo>
                  <a:lnTo>
                    <a:pt x="230975" y="197117"/>
                  </a:lnTo>
                  <a:lnTo>
                    <a:pt x="263525" y="168643"/>
                  </a:lnTo>
                  <a:lnTo>
                    <a:pt x="263525" y="50533"/>
                  </a:lnTo>
                  <a:lnTo>
                    <a:pt x="45251" y="0"/>
                  </a:lnTo>
                  <a:close/>
                </a:path>
              </a:pathLst>
            </a:custGeom>
            <a:grpFill/>
          </p:spPr>
        </p:sp>
        <p:sp>
          <p:nvSpPr>
            <p:cNvPr id="306" name="Freeform 312">
              <a:extLst>
                <a:ext uri="{FF2B5EF4-FFF2-40B4-BE49-F238E27FC236}">
                  <a16:creationId xmlns:a16="http://schemas.microsoft.com/office/drawing/2014/main" id="{38377F19-FE78-4EB3-B4A5-14ECFE031D5C}"/>
                </a:ext>
              </a:extLst>
            </p:cNvPr>
            <p:cNvSpPr/>
            <p:nvPr/>
          </p:nvSpPr>
          <p:spPr>
            <a:xfrm>
              <a:off x="1746468" y="1933367"/>
              <a:ext cx="263525" cy="197117"/>
            </a:xfrm>
            <a:custGeom>
              <a:avLst/>
              <a:gdLst/>
              <a:ahLst/>
              <a:cxnLst/>
              <a:rect l="l" t="t" r="r" b="b"/>
              <a:pathLst>
                <a:path w="263525" h="197117">
                  <a:moveTo>
                    <a:pt x="0" y="23812"/>
                  </a:moveTo>
                  <a:lnTo>
                    <a:pt x="230975" y="80429"/>
                  </a:lnTo>
                  <a:lnTo>
                    <a:pt x="230975" y="197117"/>
                  </a:lnTo>
                  <a:lnTo>
                    <a:pt x="263525" y="168643"/>
                  </a:lnTo>
                  <a:lnTo>
                    <a:pt x="263525" y="50533"/>
                  </a:lnTo>
                  <a:lnTo>
                    <a:pt x="45251" y="0"/>
                  </a:lnTo>
                  <a:lnTo>
                    <a:pt x="0" y="23812"/>
                  </a:lnTo>
                  <a:close/>
                </a:path>
              </a:pathLst>
            </a:custGeom>
            <a:grpFill/>
            <a:ln w="12700" cap="sq">
              <a:solidFill>
                <a:srgbClr val="FFFFFF"/>
              </a:solidFill>
            </a:ln>
          </p:spPr>
        </p:sp>
        <p:sp>
          <p:nvSpPr>
            <p:cNvPr id="307" name="Freeform 313">
              <a:extLst>
                <a:ext uri="{FF2B5EF4-FFF2-40B4-BE49-F238E27FC236}">
                  <a16:creationId xmlns:a16="http://schemas.microsoft.com/office/drawing/2014/main" id="{B8697CCD-4059-4376-9F92-ADA6DFC9CE6D}"/>
                </a:ext>
              </a:extLst>
            </p:cNvPr>
            <p:cNvSpPr/>
            <p:nvPr/>
          </p:nvSpPr>
          <p:spPr>
            <a:xfrm>
              <a:off x="1311833" y="2096536"/>
              <a:ext cx="137490" cy="64084"/>
            </a:xfrm>
            <a:custGeom>
              <a:avLst/>
              <a:gdLst/>
              <a:ahLst/>
              <a:cxnLst/>
              <a:rect l="l" t="t" r="r" b="b"/>
              <a:pathLst>
                <a:path w="137490" h="64084">
                  <a:moveTo>
                    <a:pt x="68745" y="0"/>
                  </a:moveTo>
                  <a:cubicBezTo>
                    <a:pt x="103124" y="0"/>
                    <a:pt x="137490" y="16028"/>
                    <a:pt x="137490" y="32043"/>
                  </a:cubicBezTo>
                  <a:cubicBezTo>
                    <a:pt x="137490" y="48070"/>
                    <a:pt x="103124" y="64084"/>
                    <a:pt x="68745" y="64084"/>
                  </a:cubicBezTo>
                  <a:cubicBezTo>
                    <a:pt x="34366" y="64084"/>
                    <a:pt x="0" y="48070"/>
                    <a:pt x="0" y="32043"/>
                  </a:cubicBezTo>
                  <a:cubicBezTo>
                    <a:pt x="0" y="16028"/>
                    <a:pt x="34366" y="0"/>
                    <a:pt x="68745" y="0"/>
                  </a:cubicBezTo>
                </a:path>
              </a:pathLst>
            </a:custGeom>
            <a:grpFill/>
          </p:spPr>
        </p:sp>
        <p:sp>
          <p:nvSpPr>
            <p:cNvPr id="308" name="Freeform 314">
              <a:extLst>
                <a:ext uri="{FF2B5EF4-FFF2-40B4-BE49-F238E27FC236}">
                  <a16:creationId xmlns:a16="http://schemas.microsoft.com/office/drawing/2014/main" id="{D975B8F2-269E-44EB-A95E-DD457D74CC16}"/>
                </a:ext>
              </a:extLst>
            </p:cNvPr>
            <p:cNvSpPr/>
            <p:nvPr/>
          </p:nvSpPr>
          <p:spPr>
            <a:xfrm>
              <a:off x="1311833" y="2096536"/>
              <a:ext cx="137490" cy="64084"/>
            </a:xfrm>
            <a:custGeom>
              <a:avLst/>
              <a:gdLst/>
              <a:ahLst/>
              <a:cxnLst/>
              <a:rect l="l" t="t" r="r" b="b"/>
              <a:pathLst>
                <a:path w="137490" h="64084">
                  <a:moveTo>
                    <a:pt x="68745" y="0"/>
                  </a:moveTo>
                  <a:cubicBezTo>
                    <a:pt x="103124" y="0"/>
                    <a:pt x="137490" y="16028"/>
                    <a:pt x="137490" y="32043"/>
                  </a:cubicBezTo>
                  <a:cubicBezTo>
                    <a:pt x="137490" y="48070"/>
                    <a:pt x="103124" y="64084"/>
                    <a:pt x="68745" y="64084"/>
                  </a:cubicBezTo>
                  <a:cubicBezTo>
                    <a:pt x="34366" y="64084"/>
                    <a:pt x="0" y="48070"/>
                    <a:pt x="0" y="32043"/>
                  </a:cubicBezTo>
                  <a:cubicBezTo>
                    <a:pt x="0" y="16028"/>
                    <a:pt x="34366" y="0"/>
                    <a:pt x="68745" y="0"/>
                  </a:cubicBezTo>
                  <a:close/>
                </a:path>
              </a:pathLst>
            </a:custGeom>
            <a:grpFill/>
            <a:ln w="12700" cap="sq">
              <a:solidFill>
                <a:srgbClr val="FEFFFE"/>
              </a:solidFill>
            </a:ln>
          </p:spPr>
        </p:sp>
        <p:sp>
          <p:nvSpPr>
            <p:cNvPr id="309" name="Freeform 315">
              <a:extLst>
                <a:ext uri="{FF2B5EF4-FFF2-40B4-BE49-F238E27FC236}">
                  <a16:creationId xmlns:a16="http://schemas.microsoft.com/office/drawing/2014/main" id="{D210609B-AF47-438A-AC37-9A1480DC4DCC}"/>
                </a:ext>
              </a:extLst>
            </p:cNvPr>
            <p:cNvSpPr/>
            <p:nvPr/>
          </p:nvSpPr>
          <p:spPr>
            <a:xfrm>
              <a:off x="1311972" y="2096391"/>
              <a:ext cx="137211" cy="64376"/>
            </a:xfrm>
            <a:custGeom>
              <a:avLst/>
              <a:gdLst/>
              <a:ahLst/>
              <a:cxnLst/>
              <a:rect l="l" t="t" r="r" b="b"/>
              <a:pathLst>
                <a:path w="137211" h="64376">
                  <a:moveTo>
                    <a:pt x="68606" y="0"/>
                  </a:moveTo>
                  <a:cubicBezTo>
                    <a:pt x="102908" y="0"/>
                    <a:pt x="137211" y="16091"/>
                    <a:pt x="137211" y="32195"/>
                  </a:cubicBezTo>
                  <a:cubicBezTo>
                    <a:pt x="137211" y="48286"/>
                    <a:pt x="102908" y="64377"/>
                    <a:pt x="68606" y="64377"/>
                  </a:cubicBezTo>
                  <a:cubicBezTo>
                    <a:pt x="34303" y="64377"/>
                    <a:pt x="0" y="48286"/>
                    <a:pt x="0" y="32195"/>
                  </a:cubicBezTo>
                  <a:cubicBezTo>
                    <a:pt x="0" y="16091"/>
                    <a:pt x="34303" y="0"/>
                    <a:pt x="68606" y="0"/>
                  </a:cubicBezTo>
                </a:path>
              </a:pathLst>
            </a:custGeom>
            <a:grpFill/>
          </p:spPr>
        </p:sp>
        <p:sp>
          <p:nvSpPr>
            <p:cNvPr id="310" name="Freeform 316">
              <a:extLst>
                <a:ext uri="{FF2B5EF4-FFF2-40B4-BE49-F238E27FC236}">
                  <a16:creationId xmlns:a16="http://schemas.microsoft.com/office/drawing/2014/main" id="{6ACE6C56-8F2C-4B6E-8178-EBFE0F57D116}"/>
                </a:ext>
              </a:extLst>
            </p:cNvPr>
            <p:cNvSpPr/>
            <p:nvPr/>
          </p:nvSpPr>
          <p:spPr>
            <a:xfrm>
              <a:off x="1311972" y="2096391"/>
              <a:ext cx="137211" cy="64376"/>
            </a:xfrm>
            <a:custGeom>
              <a:avLst/>
              <a:gdLst/>
              <a:ahLst/>
              <a:cxnLst/>
              <a:rect l="l" t="t" r="r" b="b"/>
              <a:pathLst>
                <a:path w="137211" h="64376">
                  <a:moveTo>
                    <a:pt x="68606" y="0"/>
                  </a:moveTo>
                  <a:cubicBezTo>
                    <a:pt x="102908" y="0"/>
                    <a:pt x="137211" y="16091"/>
                    <a:pt x="137211" y="32195"/>
                  </a:cubicBezTo>
                  <a:cubicBezTo>
                    <a:pt x="137211" y="48286"/>
                    <a:pt x="102908" y="64377"/>
                    <a:pt x="68606" y="64377"/>
                  </a:cubicBezTo>
                  <a:cubicBezTo>
                    <a:pt x="34303" y="64377"/>
                    <a:pt x="0" y="48286"/>
                    <a:pt x="0" y="32195"/>
                  </a:cubicBezTo>
                  <a:cubicBezTo>
                    <a:pt x="0" y="16091"/>
                    <a:pt x="34303" y="0"/>
                    <a:pt x="68606" y="0"/>
                  </a:cubicBezTo>
                  <a:close/>
                </a:path>
              </a:pathLst>
            </a:custGeom>
            <a:grpFill/>
            <a:ln w="12700" cap="sq">
              <a:solidFill>
                <a:srgbClr val="FEFFFE"/>
              </a:solidFill>
            </a:ln>
          </p:spPr>
        </p:sp>
        <p:sp>
          <p:nvSpPr>
            <p:cNvPr id="311" name="Freeform 317">
              <a:extLst>
                <a:ext uri="{FF2B5EF4-FFF2-40B4-BE49-F238E27FC236}">
                  <a16:creationId xmlns:a16="http://schemas.microsoft.com/office/drawing/2014/main" id="{3014229C-EA99-466B-B58F-52FC5A8F46A1}"/>
                </a:ext>
              </a:extLst>
            </p:cNvPr>
            <p:cNvSpPr/>
            <p:nvPr/>
          </p:nvSpPr>
          <p:spPr>
            <a:xfrm>
              <a:off x="1306003" y="2083560"/>
              <a:ext cx="149149" cy="82728"/>
            </a:xfrm>
            <a:custGeom>
              <a:avLst/>
              <a:gdLst/>
              <a:ahLst/>
              <a:cxnLst/>
              <a:rect l="l" t="t" r="r" b="b"/>
              <a:pathLst>
                <a:path w="149149" h="82728">
                  <a:moveTo>
                    <a:pt x="74575" y="0"/>
                  </a:moveTo>
                  <a:cubicBezTo>
                    <a:pt x="111862" y="0"/>
                    <a:pt x="149149" y="20688"/>
                    <a:pt x="149149" y="41363"/>
                  </a:cubicBezTo>
                  <a:cubicBezTo>
                    <a:pt x="149149" y="62052"/>
                    <a:pt x="111862" y="82728"/>
                    <a:pt x="74575" y="82728"/>
                  </a:cubicBezTo>
                  <a:cubicBezTo>
                    <a:pt x="37287" y="82728"/>
                    <a:pt x="0" y="62052"/>
                    <a:pt x="0" y="41363"/>
                  </a:cubicBezTo>
                  <a:cubicBezTo>
                    <a:pt x="0" y="20688"/>
                    <a:pt x="37287" y="0"/>
                    <a:pt x="74575" y="0"/>
                  </a:cubicBezTo>
                </a:path>
              </a:pathLst>
            </a:custGeom>
            <a:grpFill/>
          </p:spPr>
        </p:sp>
        <p:sp>
          <p:nvSpPr>
            <p:cNvPr id="312" name="Freeform 318">
              <a:extLst>
                <a:ext uri="{FF2B5EF4-FFF2-40B4-BE49-F238E27FC236}">
                  <a16:creationId xmlns:a16="http://schemas.microsoft.com/office/drawing/2014/main" id="{6DA8BAB3-8535-4D0A-96C2-A107740739EC}"/>
                </a:ext>
              </a:extLst>
            </p:cNvPr>
            <p:cNvSpPr/>
            <p:nvPr/>
          </p:nvSpPr>
          <p:spPr>
            <a:xfrm>
              <a:off x="1306003" y="2083560"/>
              <a:ext cx="149149" cy="82728"/>
            </a:xfrm>
            <a:custGeom>
              <a:avLst/>
              <a:gdLst/>
              <a:ahLst/>
              <a:cxnLst/>
              <a:rect l="l" t="t" r="r" b="b"/>
              <a:pathLst>
                <a:path w="149149" h="82728">
                  <a:moveTo>
                    <a:pt x="74575" y="0"/>
                  </a:moveTo>
                  <a:cubicBezTo>
                    <a:pt x="111862" y="0"/>
                    <a:pt x="149149" y="20688"/>
                    <a:pt x="149149" y="41363"/>
                  </a:cubicBezTo>
                  <a:cubicBezTo>
                    <a:pt x="149149" y="62052"/>
                    <a:pt x="111862" y="82728"/>
                    <a:pt x="74575" y="82728"/>
                  </a:cubicBezTo>
                  <a:cubicBezTo>
                    <a:pt x="37287" y="82728"/>
                    <a:pt x="0" y="62052"/>
                    <a:pt x="0" y="41363"/>
                  </a:cubicBezTo>
                  <a:cubicBezTo>
                    <a:pt x="0" y="20688"/>
                    <a:pt x="37287" y="0"/>
                    <a:pt x="74575" y="0"/>
                  </a:cubicBezTo>
                  <a:close/>
                </a:path>
              </a:pathLst>
            </a:custGeom>
            <a:grpFill/>
            <a:ln w="12700" cap="sq">
              <a:solidFill>
                <a:srgbClr val="FEFFFE"/>
              </a:solidFill>
            </a:ln>
          </p:spPr>
        </p:sp>
        <p:sp>
          <p:nvSpPr>
            <p:cNvPr id="313" name="Freeform 319">
              <a:extLst>
                <a:ext uri="{FF2B5EF4-FFF2-40B4-BE49-F238E27FC236}">
                  <a16:creationId xmlns:a16="http://schemas.microsoft.com/office/drawing/2014/main" id="{A9C0312D-0E1A-4942-A977-A52D69F7B418}"/>
                </a:ext>
              </a:extLst>
            </p:cNvPr>
            <p:cNvSpPr/>
            <p:nvPr/>
          </p:nvSpPr>
          <p:spPr>
            <a:xfrm>
              <a:off x="1306143" y="2083414"/>
              <a:ext cx="148869" cy="83020"/>
            </a:xfrm>
            <a:custGeom>
              <a:avLst/>
              <a:gdLst/>
              <a:ahLst/>
              <a:cxnLst/>
              <a:rect l="l" t="t" r="r" b="b"/>
              <a:pathLst>
                <a:path w="148869" h="83020">
                  <a:moveTo>
                    <a:pt x="74435" y="0"/>
                  </a:moveTo>
                  <a:cubicBezTo>
                    <a:pt x="111646" y="0"/>
                    <a:pt x="148869" y="20751"/>
                    <a:pt x="148869" y="41516"/>
                  </a:cubicBezTo>
                  <a:cubicBezTo>
                    <a:pt x="148869" y="62267"/>
                    <a:pt x="111646" y="83019"/>
                    <a:pt x="74435" y="83019"/>
                  </a:cubicBezTo>
                  <a:cubicBezTo>
                    <a:pt x="37224" y="83019"/>
                    <a:pt x="0" y="62267"/>
                    <a:pt x="0" y="41516"/>
                  </a:cubicBezTo>
                  <a:cubicBezTo>
                    <a:pt x="0" y="20751"/>
                    <a:pt x="37224" y="0"/>
                    <a:pt x="74435" y="0"/>
                  </a:cubicBezTo>
                </a:path>
              </a:pathLst>
            </a:custGeom>
            <a:grpFill/>
          </p:spPr>
        </p:sp>
        <p:sp>
          <p:nvSpPr>
            <p:cNvPr id="314" name="Freeform 320">
              <a:extLst>
                <a:ext uri="{FF2B5EF4-FFF2-40B4-BE49-F238E27FC236}">
                  <a16:creationId xmlns:a16="http://schemas.microsoft.com/office/drawing/2014/main" id="{E7033055-41EF-491B-A37E-C9F0E8DE4A96}"/>
                </a:ext>
              </a:extLst>
            </p:cNvPr>
            <p:cNvSpPr/>
            <p:nvPr/>
          </p:nvSpPr>
          <p:spPr>
            <a:xfrm>
              <a:off x="1306143" y="2083414"/>
              <a:ext cx="148869" cy="83020"/>
            </a:xfrm>
            <a:custGeom>
              <a:avLst/>
              <a:gdLst/>
              <a:ahLst/>
              <a:cxnLst/>
              <a:rect l="l" t="t" r="r" b="b"/>
              <a:pathLst>
                <a:path w="148869" h="83020">
                  <a:moveTo>
                    <a:pt x="74435" y="0"/>
                  </a:moveTo>
                  <a:cubicBezTo>
                    <a:pt x="111646" y="0"/>
                    <a:pt x="148869" y="20751"/>
                    <a:pt x="148869" y="41516"/>
                  </a:cubicBezTo>
                  <a:cubicBezTo>
                    <a:pt x="148869" y="62267"/>
                    <a:pt x="111646" y="83019"/>
                    <a:pt x="74435" y="83019"/>
                  </a:cubicBezTo>
                  <a:cubicBezTo>
                    <a:pt x="37224" y="83019"/>
                    <a:pt x="0" y="62267"/>
                    <a:pt x="0" y="41516"/>
                  </a:cubicBezTo>
                  <a:cubicBezTo>
                    <a:pt x="0" y="20751"/>
                    <a:pt x="37224" y="0"/>
                    <a:pt x="74435" y="0"/>
                  </a:cubicBezTo>
                  <a:close/>
                </a:path>
              </a:pathLst>
            </a:custGeom>
            <a:grpFill/>
            <a:ln w="12700" cap="sq">
              <a:solidFill>
                <a:srgbClr val="FEFFFE"/>
              </a:solidFill>
            </a:ln>
          </p:spPr>
        </p:sp>
        <p:sp>
          <p:nvSpPr>
            <p:cNvPr id="315" name="Freeform 321">
              <a:extLst>
                <a:ext uri="{FF2B5EF4-FFF2-40B4-BE49-F238E27FC236}">
                  <a16:creationId xmlns:a16="http://schemas.microsoft.com/office/drawing/2014/main" id="{A7F86938-C04D-4AE7-BA55-D2328BF12BE1}"/>
                </a:ext>
              </a:extLst>
            </p:cNvPr>
            <p:cNvSpPr/>
            <p:nvPr/>
          </p:nvSpPr>
          <p:spPr>
            <a:xfrm>
              <a:off x="1311833" y="2075242"/>
              <a:ext cx="137490" cy="64084"/>
            </a:xfrm>
            <a:custGeom>
              <a:avLst/>
              <a:gdLst/>
              <a:ahLst/>
              <a:cxnLst/>
              <a:rect l="l" t="t" r="r" b="b"/>
              <a:pathLst>
                <a:path w="137490" h="64084">
                  <a:moveTo>
                    <a:pt x="68745" y="0"/>
                  </a:moveTo>
                  <a:cubicBezTo>
                    <a:pt x="103124" y="0"/>
                    <a:pt x="137490" y="16028"/>
                    <a:pt x="137490" y="32043"/>
                  </a:cubicBezTo>
                  <a:cubicBezTo>
                    <a:pt x="137490" y="48070"/>
                    <a:pt x="103124" y="64084"/>
                    <a:pt x="68745" y="64084"/>
                  </a:cubicBezTo>
                  <a:cubicBezTo>
                    <a:pt x="34366" y="64084"/>
                    <a:pt x="0" y="48070"/>
                    <a:pt x="0" y="32043"/>
                  </a:cubicBezTo>
                  <a:cubicBezTo>
                    <a:pt x="0" y="16028"/>
                    <a:pt x="34366" y="0"/>
                    <a:pt x="68745" y="0"/>
                  </a:cubicBezTo>
                </a:path>
              </a:pathLst>
            </a:custGeom>
            <a:grpFill/>
          </p:spPr>
        </p:sp>
        <p:sp>
          <p:nvSpPr>
            <p:cNvPr id="316" name="Freeform 322">
              <a:extLst>
                <a:ext uri="{FF2B5EF4-FFF2-40B4-BE49-F238E27FC236}">
                  <a16:creationId xmlns:a16="http://schemas.microsoft.com/office/drawing/2014/main" id="{ECB0A61B-1DF5-46C2-8176-583B6907E3D9}"/>
                </a:ext>
              </a:extLst>
            </p:cNvPr>
            <p:cNvSpPr/>
            <p:nvPr/>
          </p:nvSpPr>
          <p:spPr>
            <a:xfrm>
              <a:off x="1311833" y="2075242"/>
              <a:ext cx="137490" cy="64084"/>
            </a:xfrm>
            <a:custGeom>
              <a:avLst/>
              <a:gdLst/>
              <a:ahLst/>
              <a:cxnLst/>
              <a:rect l="l" t="t" r="r" b="b"/>
              <a:pathLst>
                <a:path w="137490" h="64084">
                  <a:moveTo>
                    <a:pt x="68745" y="0"/>
                  </a:moveTo>
                  <a:cubicBezTo>
                    <a:pt x="103124" y="0"/>
                    <a:pt x="137490" y="16028"/>
                    <a:pt x="137490" y="32043"/>
                  </a:cubicBezTo>
                  <a:cubicBezTo>
                    <a:pt x="137490" y="48070"/>
                    <a:pt x="103124" y="64084"/>
                    <a:pt x="68745" y="64084"/>
                  </a:cubicBezTo>
                  <a:cubicBezTo>
                    <a:pt x="34366" y="64084"/>
                    <a:pt x="0" y="48070"/>
                    <a:pt x="0" y="32043"/>
                  </a:cubicBezTo>
                  <a:cubicBezTo>
                    <a:pt x="0" y="16028"/>
                    <a:pt x="34366" y="0"/>
                    <a:pt x="68745" y="0"/>
                  </a:cubicBezTo>
                  <a:close/>
                </a:path>
              </a:pathLst>
            </a:custGeom>
            <a:grpFill/>
            <a:ln w="12700" cap="sq">
              <a:solidFill>
                <a:srgbClr val="FEFFFE"/>
              </a:solidFill>
            </a:ln>
          </p:spPr>
        </p:sp>
        <p:sp>
          <p:nvSpPr>
            <p:cNvPr id="317" name="Freeform 323">
              <a:extLst>
                <a:ext uri="{FF2B5EF4-FFF2-40B4-BE49-F238E27FC236}">
                  <a16:creationId xmlns:a16="http://schemas.microsoft.com/office/drawing/2014/main" id="{17C3EF52-4207-4C4D-A945-0F73FC90EB1E}"/>
                </a:ext>
              </a:extLst>
            </p:cNvPr>
            <p:cNvSpPr/>
            <p:nvPr/>
          </p:nvSpPr>
          <p:spPr>
            <a:xfrm>
              <a:off x="1311972" y="2075099"/>
              <a:ext cx="137211" cy="64376"/>
            </a:xfrm>
            <a:custGeom>
              <a:avLst/>
              <a:gdLst/>
              <a:ahLst/>
              <a:cxnLst/>
              <a:rect l="l" t="t" r="r" b="b"/>
              <a:pathLst>
                <a:path w="137211" h="64376">
                  <a:moveTo>
                    <a:pt x="68606" y="0"/>
                  </a:moveTo>
                  <a:cubicBezTo>
                    <a:pt x="102908" y="0"/>
                    <a:pt x="137211" y="16090"/>
                    <a:pt x="137211" y="32181"/>
                  </a:cubicBezTo>
                  <a:cubicBezTo>
                    <a:pt x="137211" y="48285"/>
                    <a:pt x="102908" y="64376"/>
                    <a:pt x="68606" y="64376"/>
                  </a:cubicBezTo>
                  <a:cubicBezTo>
                    <a:pt x="34303" y="64376"/>
                    <a:pt x="0" y="48285"/>
                    <a:pt x="0" y="32181"/>
                  </a:cubicBezTo>
                  <a:cubicBezTo>
                    <a:pt x="0" y="16090"/>
                    <a:pt x="34303" y="0"/>
                    <a:pt x="68606" y="0"/>
                  </a:cubicBezTo>
                </a:path>
              </a:pathLst>
            </a:custGeom>
            <a:grpFill/>
          </p:spPr>
        </p:sp>
        <p:sp>
          <p:nvSpPr>
            <p:cNvPr id="318" name="Freeform 324">
              <a:extLst>
                <a:ext uri="{FF2B5EF4-FFF2-40B4-BE49-F238E27FC236}">
                  <a16:creationId xmlns:a16="http://schemas.microsoft.com/office/drawing/2014/main" id="{EC2497AA-B2CB-45D6-BBA9-542ABA0A6461}"/>
                </a:ext>
              </a:extLst>
            </p:cNvPr>
            <p:cNvSpPr/>
            <p:nvPr/>
          </p:nvSpPr>
          <p:spPr>
            <a:xfrm>
              <a:off x="1311972" y="2075099"/>
              <a:ext cx="137211" cy="64376"/>
            </a:xfrm>
            <a:custGeom>
              <a:avLst/>
              <a:gdLst/>
              <a:ahLst/>
              <a:cxnLst/>
              <a:rect l="l" t="t" r="r" b="b"/>
              <a:pathLst>
                <a:path w="137211" h="64376">
                  <a:moveTo>
                    <a:pt x="68606" y="0"/>
                  </a:moveTo>
                  <a:cubicBezTo>
                    <a:pt x="102908" y="0"/>
                    <a:pt x="137211" y="16090"/>
                    <a:pt x="137211" y="32181"/>
                  </a:cubicBezTo>
                  <a:cubicBezTo>
                    <a:pt x="137211" y="48285"/>
                    <a:pt x="102908" y="64376"/>
                    <a:pt x="68606" y="64376"/>
                  </a:cubicBezTo>
                  <a:cubicBezTo>
                    <a:pt x="34303" y="64376"/>
                    <a:pt x="0" y="48285"/>
                    <a:pt x="0" y="32181"/>
                  </a:cubicBezTo>
                  <a:cubicBezTo>
                    <a:pt x="0" y="16090"/>
                    <a:pt x="34303" y="0"/>
                    <a:pt x="68606" y="0"/>
                  </a:cubicBezTo>
                  <a:close/>
                </a:path>
              </a:pathLst>
            </a:custGeom>
            <a:grpFill/>
            <a:ln w="12700" cap="sq">
              <a:solidFill>
                <a:srgbClr val="FEFFFE"/>
              </a:solidFill>
            </a:ln>
          </p:spPr>
        </p:sp>
        <p:sp>
          <p:nvSpPr>
            <p:cNvPr id="319" name="Freeform 325">
              <a:extLst>
                <a:ext uri="{FF2B5EF4-FFF2-40B4-BE49-F238E27FC236}">
                  <a16:creationId xmlns:a16="http://schemas.microsoft.com/office/drawing/2014/main" id="{F3BCAA22-4080-4909-BAA1-99816B9DCDB6}"/>
                </a:ext>
              </a:extLst>
            </p:cNvPr>
            <p:cNvSpPr/>
            <p:nvPr/>
          </p:nvSpPr>
          <p:spPr>
            <a:xfrm>
              <a:off x="1306003" y="2062265"/>
              <a:ext cx="149149" cy="82728"/>
            </a:xfrm>
            <a:custGeom>
              <a:avLst/>
              <a:gdLst/>
              <a:ahLst/>
              <a:cxnLst/>
              <a:rect l="l" t="t" r="r" b="b"/>
              <a:pathLst>
                <a:path w="149149" h="82728">
                  <a:moveTo>
                    <a:pt x="74575" y="0"/>
                  </a:moveTo>
                  <a:cubicBezTo>
                    <a:pt x="111862" y="0"/>
                    <a:pt x="149149" y="20688"/>
                    <a:pt x="149149" y="41364"/>
                  </a:cubicBezTo>
                  <a:cubicBezTo>
                    <a:pt x="149149" y="62052"/>
                    <a:pt x="111862" y="82728"/>
                    <a:pt x="74575" y="82728"/>
                  </a:cubicBezTo>
                  <a:cubicBezTo>
                    <a:pt x="37287" y="82728"/>
                    <a:pt x="0" y="62052"/>
                    <a:pt x="0" y="41364"/>
                  </a:cubicBezTo>
                  <a:cubicBezTo>
                    <a:pt x="0" y="20688"/>
                    <a:pt x="37287" y="0"/>
                    <a:pt x="74575" y="0"/>
                  </a:cubicBezTo>
                </a:path>
              </a:pathLst>
            </a:custGeom>
            <a:grpFill/>
          </p:spPr>
        </p:sp>
        <p:sp>
          <p:nvSpPr>
            <p:cNvPr id="320" name="Freeform 326">
              <a:extLst>
                <a:ext uri="{FF2B5EF4-FFF2-40B4-BE49-F238E27FC236}">
                  <a16:creationId xmlns:a16="http://schemas.microsoft.com/office/drawing/2014/main" id="{8BF434D9-DD18-4150-8C50-C06CCBD8F6D5}"/>
                </a:ext>
              </a:extLst>
            </p:cNvPr>
            <p:cNvSpPr/>
            <p:nvPr/>
          </p:nvSpPr>
          <p:spPr>
            <a:xfrm>
              <a:off x="1306003" y="2062265"/>
              <a:ext cx="149149" cy="82728"/>
            </a:xfrm>
            <a:custGeom>
              <a:avLst/>
              <a:gdLst/>
              <a:ahLst/>
              <a:cxnLst/>
              <a:rect l="l" t="t" r="r" b="b"/>
              <a:pathLst>
                <a:path w="149149" h="82728">
                  <a:moveTo>
                    <a:pt x="74575" y="0"/>
                  </a:moveTo>
                  <a:cubicBezTo>
                    <a:pt x="111862" y="0"/>
                    <a:pt x="149149" y="20688"/>
                    <a:pt x="149149" y="41364"/>
                  </a:cubicBezTo>
                  <a:cubicBezTo>
                    <a:pt x="149149" y="62052"/>
                    <a:pt x="111862" y="82728"/>
                    <a:pt x="74575" y="82728"/>
                  </a:cubicBezTo>
                  <a:cubicBezTo>
                    <a:pt x="37287" y="82728"/>
                    <a:pt x="0" y="62052"/>
                    <a:pt x="0" y="41364"/>
                  </a:cubicBezTo>
                  <a:cubicBezTo>
                    <a:pt x="0" y="20688"/>
                    <a:pt x="37287" y="0"/>
                    <a:pt x="74575" y="0"/>
                  </a:cubicBezTo>
                  <a:close/>
                </a:path>
              </a:pathLst>
            </a:custGeom>
            <a:grpFill/>
            <a:ln w="12700" cap="sq">
              <a:solidFill>
                <a:srgbClr val="FEFFFE"/>
              </a:solidFill>
            </a:ln>
          </p:spPr>
        </p:sp>
        <p:sp>
          <p:nvSpPr>
            <p:cNvPr id="321" name="Freeform 327">
              <a:extLst>
                <a:ext uri="{FF2B5EF4-FFF2-40B4-BE49-F238E27FC236}">
                  <a16:creationId xmlns:a16="http://schemas.microsoft.com/office/drawing/2014/main" id="{0BD1658B-020C-4847-ADB2-2C53AFD6DE08}"/>
                </a:ext>
              </a:extLst>
            </p:cNvPr>
            <p:cNvSpPr/>
            <p:nvPr/>
          </p:nvSpPr>
          <p:spPr>
            <a:xfrm>
              <a:off x="1306143" y="2062119"/>
              <a:ext cx="148869" cy="83020"/>
            </a:xfrm>
            <a:custGeom>
              <a:avLst/>
              <a:gdLst/>
              <a:ahLst/>
              <a:cxnLst/>
              <a:rect l="l" t="t" r="r" b="b"/>
              <a:pathLst>
                <a:path w="148869" h="83020">
                  <a:moveTo>
                    <a:pt x="74435" y="0"/>
                  </a:moveTo>
                  <a:cubicBezTo>
                    <a:pt x="111646" y="0"/>
                    <a:pt x="148869" y="20752"/>
                    <a:pt x="148869" y="41517"/>
                  </a:cubicBezTo>
                  <a:cubicBezTo>
                    <a:pt x="148869" y="62268"/>
                    <a:pt x="111646" y="83020"/>
                    <a:pt x="74435" y="83020"/>
                  </a:cubicBezTo>
                  <a:cubicBezTo>
                    <a:pt x="37224" y="83020"/>
                    <a:pt x="0" y="62268"/>
                    <a:pt x="0" y="41517"/>
                  </a:cubicBezTo>
                  <a:cubicBezTo>
                    <a:pt x="0" y="20752"/>
                    <a:pt x="37224" y="0"/>
                    <a:pt x="74435" y="0"/>
                  </a:cubicBezTo>
                </a:path>
              </a:pathLst>
            </a:custGeom>
            <a:grpFill/>
          </p:spPr>
        </p:sp>
        <p:sp>
          <p:nvSpPr>
            <p:cNvPr id="322" name="Freeform 328">
              <a:extLst>
                <a:ext uri="{FF2B5EF4-FFF2-40B4-BE49-F238E27FC236}">
                  <a16:creationId xmlns:a16="http://schemas.microsoft.com/office/drawing/2014/main" id="{0DDE90FB-E14A-4139-829D-EE528B6BAF8B}"/>
                </a:ext>
              </a:extLst>
            </p:cNvPr>
            <p:cNvSpPr/>
            <p:nvPr/>
          </p:nvSpPr>
          <p:spPr>
            <a:xfrm>
              <a:off x="1306143" y="2062119"/>
              <a:ext cx="148869" cy="83020"/>
            </a:xfrm>
            <a:custGeom>
              <a:avLst/>
              <a:gdLst/>
              <a:ahLst/>
              <a:cxnLst/>
              <a:rect l="l" t="t" r="r" b="b"/>
              <a:pathLst>
                <a:path w="148869" h="83020">
                  <a:moveTo>
                    <a:pt x="74435" y="0"/>
                  </a:moveTo>
                  <a:cubicBezTo>
                    <a:pt x="111646" y="0"/>
                    <a:pt x="148869" y="20752"/>
                    <a:pt x="148869" y="41517"/>
                  </a:cubicBezTo>
                  <a:cubicBezTo>
                    <a:pt x="148869" y="62268"/>
                    <a:pt x="111646" y="83020"/>
                    <a:pt x="74435" y="83020"/>
                  </a:cubicBezTo>
                  <a:cubicBezTo>
                    <a:pt x="37224" y="83020"/>
                    <a:pt x="0" y="62268"/>
                    <a:pt x="0" y="41517"/>
                  </a:cubicBezTo>
                  <a:cubicBezTo>
                    <a:pt x="0" y="20752"/>
                    <a:pt x="37224" y="0"/>
                    <a:pt x="74435" y="0"/>
                  </a:cubicBezTo>
                  <a:close/>
                </a:path>
              </a:pathLst>
            </a:custGeom>
            <a:grpFill/>
            <a:ln w="12700" cap="sq">
              <a:solidFill>
                <a:srgbClr val="FEFFFE"/>
              </a:solidFill>
            </a:ln>
          </p:spPr>
        </p:sp>
        <p:sp>
          <p:nvSpPr>
            <p:cNvPr id="323" name="Freeform 329">
              <a:extLst>
                <a:ext uri="{FF2B5EF4-FFF2-40B4-BE49-F238E27FC236}">
                  <a16:creationId xmlns:a16="http://schemas.microsoft.com/office/drawing/2014/main" id="{1E565FAC-E3F0-4AA8-86FC-F9BB6599798E}"/>
                </a:ext>
              </a:extLst>
            </p:cNvPr>
            <p:cNvSpPr/>
            <p:nvPr/>
          </p:nvSpPr>
          <p:spPr>
            <a:xfrm>
              <a:off x="1311833" y="2053947"/>
              <a:ext cx="137490" cy="64084"/>
            </a:xfrm>
            <a:custGeom>
              <a:avLst/>
              <a:gdLst/>
              <a:ahLst/>
              <a:cxnLst/>
              <a:rect l="l" t="t" r="r" b="b"/>
              <a:pathLst>
                <a:path w="137490" h="64084">
                  <a:moveTo>
                    <a:pt x="68745" y="0"/>
                  </a:moveTo>
                  <a:cubicBezTo>
                    <a:pt x="103124" y="0"/>
                    <a:pt x="137490" y="16027"/>
                    <a:pt x="137490" y="32042"/>
                  </a:cubicBezTo>
                  <a:cubicBezTo>
                    <a:pt x="137490" y="48069"/>
                    <a:pt x="103124" y="64084"/>
                    <a:pt x="68745" y="64084"/>
                  </a:cubicBezTo>
                  <a:cubicBezTo>
                    <a:pt x="34366" y="64084"/>
                    <a:pt x="0" y="48069"/>
                    <a:pt x="0" y="32042"/>
                  </a:cubicBezTo>
                  <a:cubicBezTo>
                    <a:pt x="0" y="16027"/>
                    <a:pt x="34366" y="0"/>
                    <a:pt x="68745" y="0"/>
                  </a:cubicBezTo>
                </a:path>
              </a:pathLst>
            </a:custGeom>
            <a:grpFill/>
          </p:spPr>
        </p:sp>
        <p:sp>
          <p:nvSpPr>
            <p:cNvPr id="324" name="Freeform 330">
              <a:extLst>
                <a:ext uri="{FF2B5EF4-FFF2-40B4-BE49-F238E27FC236}">
                  <a16:creationId xmlns:a16="http://schemas.microsoft.com/office/drawing/2014/main" id="{55A8C0F6-CEAE-4BB7-9EE7-B46185946853}"/>
                </a:ext>
              </a:extLst>
            </p:cNvPr>
            <p:cNvSpPr/>
            <p:nvPr/>
          </p:nvSpPr>
          <p:spPr>
            <a:xfrm>
              <a:off x="1311833" y="2053947"/>
              <a:ext cx="137490" cy="64084"/>
            </a:xfrm>
            <a:custGeom>
              <a:avLst/>
              <a:gdLst/>
              <a:ahLst/>
              <a:cxnLst/>
              <a:rect l="l" t="t" r="r" b="b"/>
              <a:pathLst>
                <a:path w="137490" h="64084">
                  <a:moveTo>
                    <a:pt x="68745" y="0"/>
                  </a:moveTo>
                  <a:cubicBezTo>
                    <a:pt x="103124" y="0"/>
                    <a:pt x="137490" y="16027"/>
                    <a:pt x="137490" y="32042"/>
                  </a:cubicBezTo>
                  <a:cubicBezTo>
                    <a:pt x="137490" y="48069"/>
                    <a:pt x="103124" y="64084"/>
                    <a:pt x="68745" y="64084"/>
                  </a:cubicBezTo>
                  <a:cubicBezTo>
                    <a:pt x="34366" y="64084"/>
                    <a:pt x="0" y="48069"/>
                    <a:pt x="0" y="32042"/>
                  </a:cubicBezTo>
                  <a:cubicBezTo>
                    <a:pt x="0" y="16027"/>
                    <a:pt x="34366" y="0"/>
                    <a:pt x="68745" y="0"/>
                  </a:cubicBezTo>
                  <a:close/>
                </a:path>
              </a:pathLst>
            </a:custGeom>
            <a:grpFill/>
            <a:ln w="12700" cap="sq">
              <a:solidFill>
                <a:srgbClr val="FEFFFE"/>
              </a:solidFill>
            </a:ln>
          </p:spPr>
        </p:sp>
        <p:sp>
          <p:nvSpPr>
            <p:cNvPr id="325" name="Freeform 331">
              <a:extLst>
                <a:ext uri="{FF2B5EF4-FFF2-40B4-BE49-F238E27FC236}">
                  <a16:creationId xmlns:a16="http://schemas.microsoft.com/office/drawing/2014/main" id="{8A5C1948-1A30-4A78-BFDF-6692E1A0C2D8}"/>
                </a:ext>
              </a:extLst>
            </p:cNvPr>
            <p:cNvSpPr/>
            <p:nvPr/>
          </p:nvSpPr>
          <p:spPr>
            <a:xfrm>
              <a:off x="1311972" y="2053802"/>
              <a:ext cx="137211" cy="64376"/>
            </a:xfrm>
            <a:custGeom>
              <a:avLst/>
              <a:gdLst/>
              <a:ahLst/>
              <a:cxnLst/>
              <a:rect l="l" t="t" r="r" b="b"/>
              <a:pathLst>
                <a:path w="137211" h="64376">
                  <a:moveTo>
                    <a:pt x="68606" y="0"/>
                  </a:moveTo>
                  <a:cubicBezTo>
                    <a:pt x="102908" y="0"/>
                    <a:pt x="137211" y="16091"/>
                    <a:pt x="137211" y="32195"/>
                  </a:cubicBezTo>
                  <a:cubicBezTo>
                    <a:pt x="137211" y="48286"/>
                    <a:pt x="102908" y="64376"/>
                    <a:pt x="68606" y="64376"/>
                  </a:cubicBezTo>
                  <a:cubicBezTo>
                    <a:pt x="34303" y="64376"/>
                    <a:pt x="0" y="48286"/>
                    <a:pt x="0" y="32195"/>
                  </a:cubicBezTo>
                  <a:cubicBezTo>
                    <a:pt x="0" y="16091"/>
                    <a:pt x="34303" y="0"/>
                    <a:pt x="68606" y="0"/>
                  </a:cubicBezTo>
                </a:path>
              </a:pathLst>
            </a:custGeom>
            <a:grpFill/>
          </p:spPr>
        </p:sp>
        <p:sp>
          <p:nvSpPr>
            <p:cNvPr id="326" name="Freeform 332">
              <a:extLst>
                <a:ext uri="{FF2B5EF4-FFF2-40B4-BE49-F238E27FC236}">
                  <a16:creationId xmlns:a16="http://schemas.microsoft.com/office/drawing/2014/main" id="{FBCA0422-C95F-4C5D-A348-07D42AD8AD2E}"/>
                </a:ext>
              </a:extLst>
            </p:cNvPr>
            <p:cNvSpPr/>
            <p:nvPr/>
          </p:nvSpPr>
          <p:spPr>
            <a:xfrm>
              <a:off x="1311972" y="2053802"/>
              <a:ext cx="137211" cy="64376"/>
            </a:xfrm>
            <a:custGeom>
              <a:avLst/>
              <a:gdLst/>
              <a:ahLst/>
              <a:cxnLst/>
              <a:rect l="l" t="t" r="r" b="b"/>
              <a:pathLst>
                <a:path w="137211" h="64376">
                  <a:moveTo>
                    <a:pt x="68606" y="0"/>
                  </a:moveTo>
                  <a:cubicBezTo>
                    <a:pt x="102908" y="0"/>
                    <a:pt x="137211" y="16091"/>
                    <a:pt x="137211" y="32195"/>
                  </a:cubicBezTo>
                  <a:cubicBezTo>
                    <a:pt x="137211" y="48286"/>
                    <a:pt x="102908" y="64376"/>
                    <a:pt x="68606" y="64376"/>
                  </a:cubicBezTo>
                  <a:cubicBezTo>
                    <a:pt x="34303" y="64376"/>
                    <a:pt x="0" y="48286"/>
                    <a:pt x="0" y="32195"/>
                  </a:cubicBezTo>
                  <a:cubicBezTo>
                    <a:pt x="0" y="16091"/>
                    <a:pt x="34303" y="0"/>
                    <a:pt x="68606" y="0"/>
                  </a:cubicBezTo>
                  <a:close/>
                </a:path>
              </a:pathLst>
            </a:custGeom>
            <a:grpFill/>
            <a:ln w="12700" cap="sq">
              <a:solidFill>
                <a:srgbClr val="FEFFFE"/>
              </a:solidFill>
            </a:ln>
          </p:spPr>
        </p:sp>
        <p:sp>
          <p:nvSpPr>
            <p:cNvPr id="327" name="Freeform 333">
              <a:extLst>
                <a:ext uri="{FF2B5EF4-FFF2-40B4-BE49-F238E27FC236}">
                  <a16:creationId xmlns:a16="http://schemas.microsoft.com/office/drawing/2014/main" id="{49698B65-3EBA-44FD-9AEF-A5591F8E9C37}"/>
                </a:ext>
              </a:extLst>
            </p:cNvPr>
            <p:cNvSpPr/>
            <p:nvPr/>
          </p:nvSpPr>
          <p:spPr>
            <a:xfrm>
              <a:off x="1306003" y="2040971"/>
              <a:ext cx="149149" cy="82728"/>
            </a:xfrm>
            <a:custGeom>
              <a:avLst/>
              <a:gdLst/>
              <a:ahLst/>
              <a:cxnLst/>
              <a:rect l="l" t="t" r="r" b="b"/>
              <a:pathLst>
                <a:path w="149149" h="82728">
                  <a:moveTo>
                    <a:pt x="74575" y="0"/>
                  </a:moveTo>
                  <a:cubicBezTo>
                    <a:pt x="111862" y="0"/>
                    <a:pt x="149149" y="20688"/>
                    <a:pt x="149149" y="41364"/>
                  </a:cubicBezTo>
                  <a:cubicBezTo>
                    <a:pt x="149149" y="62052"/>
                    <a:pt x="111862" y="82728"/>
                    <a:pt x="74575" y="82728"/>
                  </a:cubicBezTo>
                  <a:cubicBezTo>
                    <a:pt x="37287" y="82728"/>
                    <a:pt x="0" y="62052"/>
                    <a:pt x="0" y="41364"/>
                  </a:cubicBezTo>
                  <a:cubicBezTo>
                    <a:pt x="0" y="20688"/>
                    <a:pt x="37287" y="0"/>
                    <a:pt x="74575" y="0"/>
                  </a:cubicBezTo>
                </a:path>
              </a:pathLst>
            </a:custGeom>
            <a:grpFill/>
          </p:spPr>
        </p:sp>
        <p:sp>
          <p:nvSpPr>
            <p:cNvPr id="328" name="Freeform 334">
              <a:extLst>
                <a:ext uri="{FF2B5EF4-FFF2-40B4-BE49-F238E27FC236}">
                  <a16:creationId xmlns:a16="http://schemas.microsoft.com/office/drawing/2014/main" id="{B82D98A5-DD07-44A8-AB19-FDC1AFC1C6F6}"/>
                </a:ext>
              </a:extLst>
            </p:cNvPr>
            <p:cNvSpPr/>
            <p:nvPr/>
          </p:nvSpPr>
          <p:spPr>
            <a:xfrm>
              <a:off x="1306003" y="2040971"/>
              <a:ext cx="149149" cy="82728"/>
            </a:xfrm>
            <a:custGeom>
              <a:avLst/>
              <a:gdLst/>
              <a:ahLst/>
              <a:cxnLst/>
              <a:rect l="l" t="t" r="r" b="b"/>
              <a:pathLst>
                <a:path w="149149" h="82728">
                  <a:moveTo>
                    <a:pt x="74575" y="0"/>
                  </a:moveTo>
                  <a:cubicBezTo>
                    <a:pt x="111862" y="0"/>
                    <a:pt x="149149" y="20688"/>
                    <a:pt x="149149" y="41364"/>
                  </a:cubicBezTo>
                  <a:cubicBezTo>
                    <a:pt x="149149" y="62052"/>
                    <a:pt x="111862" y="82728"/>
                    <a:pt x="74575" y="82728"/>
                  </a:cubicBezTo>
                  <a:cubicBezTo>
                    <a:pt x="37287" y="82728"/>
                    <a:pt x="0" y="62052"/>
                    <a:pt x="0" y="41364"/>
                  </a:cubicBezTo>
                  <a:cubicBezTo>
                    <a:pt x="0" y="20688"/>
                    <a:pt x="37287" y="0"/>
                    <a:pt x="74575" y="0"/>
                  </a:cubicBezTo>
                  <a:close/>
                </a:path>
              </a:pathLst>
            </a:custGeom>
            <a:grpFill/>
            <a:ln w="12700" cap="sq">
              <a:solidFill>
                <a:srgbClr val="FEFFFE"/>
              </a:solidFill>
            </a:ln>
          </p:spPr>
        </p:sp>
        <p:sp>
          <p:nvSpPr>
            <p:cNvPr id="329" name="Freeform 335">
              <a:extLst>
                <a:ext uri="{FF2B5EF4-FFF2-40B4-BE49-F238E27FC236}">
                  <a16:creationId xmlns:a16="http://schemas.microsoft.com/office/drawing/2014/main" id="{F837C570-1F7F-46A0-83EB-13E8FF06BEC4}"/>
                </a:ext>
              </a:extLst>
            </p:cNvPr>
            <p:cNvSpPr/>
            <p:nvPr/>
          </p:nvSpPr>
          <p:spPr>
            <a:xfrm>
              <a:off x="1306143" y="2040825"/>
              <a:ext cx="148869" cy="83020"/>
            </a:xfrm>
            <a:custGeom>
              <a:avLst/>
              <a:gdLst/>
              <a:ahLst/>
              <a:cxnLst/>
              <a:rect l="l" t="t" r="r" b="b"/>
              <a:pathLst>
                <a:path w="148869" h="83020">
                  <a:moveTo>
                    <a:pt x="74435" y="0"/>
                  </a:moveTo>
                  <a:cubicBezTo>
                    <a:pt x="111646" y="0"/>
                    <a:pt x="148869" y="20752"/>
                    <a:pt x="148869" y="41517"/>
                  </a:cubicBezTo>
                  <a:cubicBezTo>
                    <a:pt x="148869" y="62268"/>
                    <a:pt x="111646" y="83020"/>
                    <a:pt x="74435" y="83020"/>
                  </a:cubicBezTo>
                  <a:cubicBezTo>
                    <a:pt x="37224" y="83020"/>
                    <a:pt x="0" y="62268"/>
                    <a:pt x="0" y="41517"/>
                  </a:cubicBezTo>
                  <a:cubicBezTo>
                    <a:pt x="0" y="20752"/>
                    <a:pt x="37224" y="0"/>
                    <a:pt x="74435" y="0"/>
                  </a:cubicBezTo>
                </a:path>
              </a:pathLst>
            </a:custGeom>
            <a:grpFill/>
          </p:spPr>
        </p:sp>
        <p:sp>
          <p:nvSpPr>
            <p:cNvPr id="330" name="Freeform 336">
              <a:extLst>
                <a:ext uri="{FF2B5EF4-FFF2-40B4-BE49-F238E27FC236}">
                  <a16:creationId xmlns:a16="http://schemas.microsoft.com/office/drawing/2014/main" id="{64109D39-2B0E-46B0-B0E8-38ABEE0771DA}"/>
                </a:ext>
              </a:extLst>
            </p:cNvPr>
            <p:cNvSpPr/>
            <p:nvPr/>
          </p:nvSpPr>
          <p:spPr>
            <a:xfrm>
              <a:off x="1306143" y="2040825"/>
              <a:ext cx="148869" cy="83020"/>
            </a:xfrm>
            <a:custGeom>
              <a:avLst/>
              <a:gdLst/>
              <a:ahLst/>
              <a:cxnLst/>
              <a:rect l="l" t="t" r="r" b="b"/>
              <a:pathLst>
                <a:path w="148869" h="83020">
                  <a:moveTo>
                    <a:pt x="74435" y="0"/>
                  </a:moveTo>
                  <a:cubicBezTo>
                    <a:pt x="111646" y="0"/>
                    <a:pt x="148869" y="20752"/>
                    <a:pt x="148869" y="41517"/>
                  </a:cubicBezTo>
                  <a:cubicBezTo>
                    <a:pt x="148869" y="62268"/>
                    <a:pt x="111646" y="83020"/>
                    <a:pt x="74435" y="83020"/>
                  </a:cubicBezTo>
                  <a:cubicBezTo>
                    <a:pt x="37224" y="83020"/>
                    <a:pt x="0" y="62268"/>
                    <a:pt x="0" y="41517"/>
                  </a:cubicBezTo>
                  <a:cubicBezTo>
                    <a:pt x="0" y="20752"/>
                    <a:pt x="37224" y="0"/>
                    <a:pt x="74435" y="0"/>
                  </a:cubicBezTo>
                  <a:close/>
                </a:path>
              </a:pathLst>
            </a:custGeom>
            <a:grpFill/>
            <a:ln w="12700" cap="sq">
              <a:solidFill>
                <a:srgbClr val="FEFFFE"/>
              </a:solidFill>
            </a:ln>
          </p:spPr>
        </p:sp>
        <p:sp>
          <p:nvSpPr>
            <p:cNvPr id="331" name="Freeform 337">
              <a:extLst>
                <a:ext uri="{FF2B5EF4-FFF2-40B4-BE49-F238E27FC236}">
                  <a16:creationId xmlns:a16="http://schemas.microsoft.com/office/drawing/2014/main" id="{169D47AA-26F3-4412-B8C5-C5AC89C7C290}"/>
                </a:ext>
              </a:extLst>
            </p:cNvPr>
            <p:cNvSpPr/>
            <p:nvPr/>
          </p:nvSpPr>
          <p:spPr>
            <a:xfrm>
              <a:off x="1311833" y="2032654"/>
              <a:ext cx="137490" cy="64084"/>
            </a:xfrm>
            <a:custGeom>
              <a:avLst/>
              <a:gdLst/>
              <a:ahLst/>
              <a:cxnLst/>
              <a:rect l="l" t="t" r="r" b="b"/>
              <a:pathLst>
                <a:path w="137490" h="64084">
                  <a:moveTo>
                    <a:pt x="68745" y="0"/>
                  </a:moveTo>
                  <a:cubicBezTo>
                    <a:pt x="103124" y="0"/>
                    <a:pt x="137490" y="16028"/>
                    <a:pt x="137490" y="32042"/>
                  </a:cubicBezTo>
                  <a:cubicBezTo>
                    <a:pt x="137490" y="48070"/>
                    <a:pt x="103124" y="64084"/>
                    <a:pt x="68745" y="64084"/>
                  </a:cubicBezTo>
                  <a:cubicBezTo>
                    <a:pt x="34366" y="64084"/>
                    <a:pt x="0" y="48070"/>
                    <a:pt x="0" y="32042"/>
                  </a:cubicBezTo>
                  <a:cubicBezTo>
                    <a:pt x="0" y="16028"/>
                    <a:pt x="34366" y="0"/>
                    <a:pt x="68745" y="0"/>
                  </a:cubicBezTo>
                </a:path>
              </a:pathLst>
            </a:custGeom>
            <a:grpFill/>
          </p:spPr>
        </p:sp>
        <p:sp>
          <p:nvSpPr>
            <p:cNvPr id="332" name="Freeform 338">
              <a:extLst>
                <a:ext uri="{FF2B5EF4-FFF2-40B4-BE49-F238E27FC236}">
                  <a16:creationId xmlns:a16="http://schemas.microsoft.com/office/drawing/2014/main" id="{393BC71C-9467-4551-8C51-8D3CF6D24B38}"/>
                </a:ext>
              </a:extLst>
            </p:cNvPr>
            <p:cNvSpPr/>
            <p:nvPr/>
          </p:nvSpPr>
          <p:spPr>
            <a:xfrm>
              <a:off x="1311833" y="2032654"/>
              <a:ext cx="137490" cy="64084"/>
            </a:xfrm>
            <a:custGeom>
              <a:avLst/>
              <a:gdLst/>
              <a:ahLst/>
              <a:cxnLst/>
              <a:rect l="l" t="t" r="r" b="b"/>
              <a:pathLst>
                <a:path w="137490" h="64084">
                  <a:moveTo>
                    <a:pt x="68745" y="0"/>
                  </a:moveTo>
                  <a:cubicBezTo>
                    <a:pt x="103124" y="0"/>
                    <a:pt x="137490" y="16028"/>
                    <a:pt x="137490" y="32042"/>
                  </a:cubicBezTo>
                  <a:cubicBezTo>
                    <a:pt x="137490" y="48070"/>
                    <a:pt x="103124" y="64084"/>
                    <a:pt x="68745" y="64084"/>
                  </a:cubicBezTo>
                  <a:cubicBezTo>
                    <a:pt x="34366" y="64084"/>
                    <a:pt x="0" y="48070"/>
                    <a:pt x="0" y="32042"/>
                  </a:cubicBezTo>
                  <a:cubicBezTo>
                    <a:pt x="0" y="16028"/>
                    <a:pt x="34366" y="0"/>
                    <a:pt x="68745" y="0"/>
                  </a:cubicBezTo>
                  <a:close/>
                </a:path>
              </a:pathLst>
            </a:custGeom>
            <a:grpFill/>
            <a:ln w="12700" cap="sq">
              <a:solidFill>
                <a:srgbClr val="FEFFFE"/>
              </a:solidFill>
            </a:ln>
          </p:spPr>
        </p:sp>
        <p:sp>
          <p:nvSpPr>
            <p:cNvPr id="333" name="Freeform 339">
              <a:extLst>
                <a:ext uri="{FF2B5EF4-FFF2-40B4-BE49-F238E27FC236}">
                  <a16:creationId xmlns:a16="http://schemas.microsoft.com/office/drawing/2014/main" id="{99E46547-A702-4385-AC1A-724D453559D5}"/>
                </a:ext>
              </a:extLst>
            </p:cNvPr>
            <p:cNvSpPr/>
            <p:nvPr/>
          </p:nvSpPr>
          <p:spPr>
            <a:xfrm>
              <a:off x="1311972" y="2032507"/>
              <a:ext cx="137211" cy="64376"/>
            </a:xfrm>
            <a:custGeom>
              <a:avLst/>
              <a:gdLst/>
              <a:ahLst/>
              <a:cxnLst/>
              <a:rect l="l" t="t" r="r" b="b"/>
              <a:pathLst>
                <a:path w="137211" h="64376">
                  <a:moveTo>
                    <a:pt x="68606" y="0"/>
                  </a:moveTo>
                  <a:cubicBezTo>
                    <a:pt x="102908" y="0"/>
                    <a:pt x="137211" y="16090"/>
                    <a:pt x="137211" y="32194"/>
                  </a:cubicBezTo>
                  <a:cubicBezTo>
                    <a:pt x="137211" y="48285"/>
                    <a:pt x="102908" y="64376"/>
                    <a:pt x="68606" y="64376"/>
                  </a:cubicBezTo>
                  <a:cubicBezTo>
                    <a:pt x="34303" y="64376"/>
                    <a:pt x="0" y="48285"/>
                    <a:pt x="0" y="32194"/>
                  </a:cubicBezTo>
                  <a:cubicBezTo>
                    <a:pt x="0" y="16090"/>
                    <a:pt x="34303" y="0"/>
                    <a:pt x="68606" y="0"/>
                  </a:cubicBezTo>
                </a:path>
              </a:pathLst>
            </a:custGeom>
            <a:grpFill/>
          </p:spPr>
        </p:sp>
        <p:sp>
          <p:nvSpPr>
            <p:cNvPr id="334" name="Freeform 340">
              <a:extLst>
                <a:ext uri="{FF2B5EF4-FFF2-40B4-BE49-F238E27FC236}">
                  <a16:creationId xmlns:a16="http://schemas.microsoft.com/office/drawing/2014/main" id="{8BE1CBF0-66C5-4548-B998-54F666003A4E}"/>
                </a:ext>
              </a:extLst>
            </p:cNvPr>
            <p:cNvSpPr/>
            <p:nvPr/>
          </p:nvSpPr>
          <p:spPr>
            <a:xfrm>
              <a:off x="1311972" y="2032507"/>
              <a:ext cx="137211" cy="64376"/>
            </a:xfrm>
            <a:custGeom>
              <a:avLst/>
              <a:gdLst/>
              <a:ahLst/>
              <a:cxnLst/>
              <a:rect l="l" t="t" r="r" b="b"/>
              <a:pathLst>
                <a:path w="137211" h="64376">
                  <a:moveTo>
                    <a:pt x="68606" y="0"/>
                  </a:moveTo>
                  <a:cubicBezTo>
                    <a:pt x="102908" y="0"/>
                    <a:pt x="137211" y="16090"/>
                    <a:pt x="137211" y="32194"/>
                  </a:cubicBezTo>
                  <a:cubicBezTo>
                    <a:pt x="137211" y="48285"/>
                    <a:pt x="102908" y="64376"/>
                    <a:pt x="68606" y="64376"/>
                  </a:cubicBezTo>
                  <a:cubicBezTo>
                    <a:pt x="34303" y="64376"/>
                    <a:pt x="0" y="48285"/>
                    <a:pt x="0" y="32194"/>
                  </a:cubicBezTo>
                  <a:cubicBezTo>
                    <a:pt x="0" y="16090"/>
                    <a:pt x="34303" y="0"/>
                    <a:pt x="68606" y="0"/>
                  </a:cubicBezTo>
                  <a:close/>
                </a:path>
              </a:pathLst>
            </a:custGeom>
            <a:grpFill/>
            <a:ln w="12700" cap="sq">
              <a:solidFill>
                <a:srgbClr val="FEFFFE"/>
              </a:solidFill>
            </a:ln>
          </p:spPr>
        </p:sp>
        <p:sp>
          <p:nvSpPr>
            <p:cNvPr id="335" name="Freeform 341">
              <a:extLst>
                <a:ext uri="{FF2B5EF4-FFF2-40B4-BE49-F238E27FC236}">
                  <a16:creationId xmlns:a16="http://schemas.microsoft.com/office/drawing/2014/main" id="{6975AE95-F4C6-44ED-854C-D983C3323201}"/>
                </a:ext>
              </a:extLst>
            </p:cNvPr>
            <p:cNvSpPr/>
            <p:nvPr/>
          </p:nvSpPr>
          <p:spPr>
            <a:xfrm>
              <a:off x="1306003" y="2019675"/>
              <a:ext cx="149149" cy="82728"/>
            </a:xfrm>
            <a:custGeom>
              <a:avLst/>
              <a:gdLst/>
              <a:ahLst/>
              <a:cxnLst/>
              <a:rect l="l" t="t" r="r" b="b"/>
              <a:pathLst>
                <a:path w="149149" h="82728">
                  <a:moveTo>
                    <a:pt x="74575" y="0"/>
                  </a:moveTo>
                  <a:cubicBezTo>
                    <a:pt x="111862" y="0"/>
                    <a:pt x="149149" y="20688"/>
                    <a:pt x="149149" y="41364"/>
                  </a:cubicBezTo>
                  <a:cubicBezTo>
                    <a:pt x="149149" y="62052"/>
                    <a:pt x="111862" y="82728"/>
                    <a:pt x="74575" y="82728"/>
                  </a:cubicBezTo>
                  <a:cubicBezTo>
                    <a:pt x="37287" y="82728"/>
                    <a:pt x="0" y="62052"/>
                    <a:pt x="0" y="41364"/>
                  </a:cubicBezTo>
                  <a:cubicBezTo>
                    <a:pt x="0" y="20688"/>
                    <a:pt x="37287" y="0"/>
                    <a:pt x="74575" y="0"/>
                  </a:cubicBezTo>
                </a:path>
              </a:pathLst>
            </a:custGeom>
            <a:grpFill/>
          </p:spPr>
        </p:sp>
        <p:sp>
          <p:nvSpPr>
            <p:cNvPr id="336" name="Freeform 342">
              <a:extLst>
                <a:ext uri="{FF2B5EF4-FFF2-40B4-BE49-F238E27FC236}">
                  <a16:creationId xmlns:a16="http://schemas.microsoft.com/office/drawing/2014/main" id="{C0FC745C-B600-49DC-88E7-1C3EBAC35449}"/>
                </a:ext>
              </a:extLst>
            </p:cNvPr>
            <p:cNvSpPr/>
            <p:nvPr/>
          </p:nvSpPr>
          <p:spPr>
            <a:xfrm>
              <a:off x="1306003" y="2019675"/>
              <a:ext cx="149149" cy="82728"/>
            </a:xfrm>
            <a:custGeom>
              <a:avLst/>
              <a:gdLst/>
              <a:ahLst/>
              <a:cxnLst/>
              <a:rect l="l" t="t" r="r" b="b"/>
              <a:pathLst>
                <a:path w="149149" h="82728">
                  <a:moveTo>
                    <a:pt x="74575" y="0"/>
                  </a:moveTo>
                  <a:cubicBezTo>
                    <a:pt x="111862" y="0"/>
                    <a:pt x="149149" y="20688"/>
                    <a:pt x="149149" y="41364"/>
                  </a:cubicBezTo>
                  <a:cubicBezTo>
                    <a:pt x="149149" y="62052"/>
                    <a:pt x="111862" y="82728"/>
                    <a:pt x="74575" y="82728"/>
                  </a:cubicBezTo>
                  <a:cubicBezTo>
                    <a:pt x="37287" y="82728"/>
                    <a:pt x="0" y="62052"/>
                    <a:pt x="0" y="41364"/>
                  </a:cubicBezTo>
                  <a:cubicBezTo>
                    <a:pt x="0" y="20688"/>
                    <a:pt x="37287" y="0"/>
                    <a:pt x="74575" y="0"/>
                  </a:cubicBezTo>
                  <a:close/>
                </a:path>
              </a:pathLst>
            </a:custGeom>
            <a:grpFill/>
            <a:ln w="12700" cap="sq">
              <a:solidFill>
                <a:srgbClr val="FEFFFE"/>
              </a:solidFill>
            </a:ln>
          </p:spPr>
        </p:sp>
        <p:sp>
          <p:nvSpPr>
            <p:cNvPr id="337" name="Freeform 343">
              <a:extLst>
                <a:ext uri="{FF2B5EF4-FFF2-40B4-BE49-F238E27FC236}">
                  <a16:creationId xmlns:a16="http://schemas.microsoft.com/office/drawing/2014/main" id="{FF0174C5-5720-4FDB-B199-BD4AFD3548E9}"/>
                </a:ext>
              </a:extLst>
            </p:cNvPr>
            <p:cNvSpPr/>
            <p:nvPr/>
          </p:nvSpPr>
          <p:spPr>
            <a:xfrm>
              <a:off x="1306143" y="2019531"/>
              <a:ext cx="148869" cy="83020"/>
            </a:xfrm>
            <a:custGeom>
              <a:avLst/>
              <a:gdLst/>
              <a:ahLst/>
              <a:cxnLst/>
              <a:rect l="l" t="t" r="r" b="b"/>
              <a:pathLst>
                <a:path w="148869" h="83020">
                  <a:moveTo>
                    <a:pt x="74435" y="0"/>
                  </a:moveTo>
                  <a:cubicBezTo>
                    <a:pt x="111646" y="0"/>
                    <a:pt x="148869" y="20752"/>
                    <a:pt x="148869" y="41516"/>
                  </a:cubicBezTo>
                  <a:cubicBezTo>
                    <a:pt x="148869" y="62268"/>
                    <a:pt x="111646" y="83020"/>
                    <a:pt x="74435" y="83020"/>
                  </a:cubicBezTo>
                  <a:cubicBezTo>
                    <a:pt x="37224" y="83020"/>
                    <a:pt x="0" y="62268"/>
                    <a:pt x="0" y="41516"/>
                  </a:cubicBezTo>
                  <a:cubicBezTo>
                    <a:pt x="0" y="20752"/>
                    <a:pt x="37224" y="0"/>
                    <a:pt x="74435" y="0"/>
                  </a:cubicBezTo>
                </a:path>
              </a:pathLst>
            </a:custGeom>
            <a:grpFill/>
          </p:spPr>
        </p:sp>
        <p:sp>
          <p:nvSpPr>
            <p:cNvPr id="338" name="Freeform 344">
              <a:extLst>
                <a:ext uri="{FF2B5EF4-FFF2-40B4-BE49-F238E27FC236}">
                  <a16:creationId xmlns:a16="http://schemas.microsoft.com/office/drawing/2014/main" id="{88D31FFA-E8A5-4FFF-9FA0-0704FEB7FB8C}"/>
                </a:ext>
              </a:extLst>
            </p:cNvPr>
            <p:cNvSpPr/>
            <p:nvPr/>
          </p:nvSpPr>
          <p:spPr>
            <a:xfrm>
              <a:off x="1306143" y="2019531"/>
              <a:ext cx="148869" cy="83020"/>
            </a:xfrm>
            <a:custGeom>
              <a:avLst/>
              <a:gdLst/>
              <a:ahLst/>
              <a:cxnLst/>
              <a:rect l="l" t="t" r="r" b="b"/>
              <a:pathLst>
                <a:path w="148869" h="83020">
                  <a:moveTo>
                    <a:pt x="74435" y="0"/>
                  </a:moveTo>
                  <a:cubicBezTo>
                    <a:pt x="111646" y="0"/>
                    <a:pt x="148869" y="20752"/>
                    <a:pt x="148869" y="41516"/>
                  </a:cubicBezTo>
                  <a:cubicBezTo>
                    <a:pt x="148869" y="62268"/>
                    <a:pt x="111646" y="83020"/>
                    <a:pt x="74435" y="83020"/>
                  </a:cubicBezTo>
                  <a:cubicBezTo>
                    <a:pt x="37224" y="83020"/>
                    <a:pt x="0" y="62268"/>
                    <a:pt x="0" y="41516"/>
                  </a:cubicBezTo>
                  <a:cubicBezTo>
                    <a:pt x="0" y="20752"/>
                    <a:pt x="37224" y="0"/>
                    <a:pt x="74435" y="0"/>
                  </a:cubicBezTo>
                  <a:close/>
                </a:path>
              </a:pathLst>
            </a:custGeom>
            <a:grpFill/>
            <a:ln w="12700" cap="sq">
              <a:solidFill>
                <a:srgbClr val="FEFFFE"/>
              </a:solidFill>
            </a:ln>
          </p:spPr>
        </p:sp>
        <p:sp>
          <p:nvSpPr>
            <p:cNvPr id="339" name="Freeform 345">
              <a:extLst>
                <a:ext uri="{FF2B5EF4-FFF2-40B4-BE49-F238E27FC236}">
                  <a16:creationId xmlns:a16="http://schemas.microsoft.com/office/drawing/2014/main" id="{DAE22325-EAFB-42A2-9562-3C83502B53E6}"/>
                </a:ext>
              </a:extLst>
            </p:cNvPr>
            <p:cNvSpPr/>
            <p:nvPr/>
          </p:nvSpPr>
          <p:spPr>
            <a:xfrm>
              <a:off x="1311833" y="2011360"/>
              <a:ext cx="137490" cy="64084"/>
            </a:xfrm>
            <a:custGeom>
              <a:avLst/>
              <a:gdLst/>
              <a:ahLst/>
              <a:cxnLst/>
              <a:rect l="l" t="t" r="r" b="b"/>
              <a:pathLst>
                <a:path w="137490" h="64084">
                  <a:moveTo>
                    <a:pt x="68745" y="0"/>
                  </a:moveTo>
                  <a:cubicBezTo>
                    <a:pt x="103124" y="0"/>
                    <a:pt x="137490" y="16014"/>
                    <a:pt x="137490" y="32042"/>
                  </a:cubicBezTo>
                  <a:cubicBezTo>
                    <a:pt x="137490" y="48069"/>
                    <a:pt x="103124" y="64084"/>
                    <a:pt x="68745" y="64084"/>
                  </a:cubicBezTo>
                  <a:cubicBezTo>
                    <a:pt x="34366" y="64084"/>
                    <a:pt x="0" y="48069"/>
                    <a:pt x="0" y="32042"/>
                  </a:cubicBezTo>
                  <a:cubicBezTo>
                    <a:pt x="0" y="16014"/>
                    <a:pt x="34366" y="0"/>
                    <a:pt x="68745" y="0"/>
                  </a:cubicBezTo>
                </a:path>
              </a:pathLst>
            </a:custGeom>
            <a:grpFill/>
          </p:spPr>
        </p:sp>
        <p:sp>
          <p:nvSpPr>
            <p:cNvPr id="340" name="Freeform 346">
              <a:extLst>
                <a:ext uri="{FF2B5EF4-FFF2-40B4-BE49-F238E27FC236}">
                  <a16:creationId xmlns:a16="http://schemas.microsoft.com/office/drawing/2014/main" id="{94B4507D-E61D-4E77-BA4A-54589992B8F7}"/>
                </a:ext>
              </a:extLst>
            </p:cNvPr>
            <p:cNvSpPr/>
            <p:nvPr/>
          </p:nvSpPr>
          <p:spPr>
            <a:xfrm>
              <a:off x="1311833" y="2011360"/>
              <a:ext cx="137490" cy="64084"/>
            </a:xfrm>
            <a:custGeom>
              <a:avLst/>
              <a:gdLst/>
              <a:ahLst/>
              <a:cxnLst/>
              <a:rect l="l" t="t" r="r" b="b"/>
              <a:pathLst>
                <a:path w="137490" h="64084">
                  <a:moveTo>
                    <a:pt x="68745" y="0"/>
                  </a:moveTo>
                  <a:cubicBezTo>
                    <a:pt x="103124" y="0"/>
                    <a:pt x="137490" y="16014"/>
                    <a:pt x="137490" y="32042"/>
                  </a:cubicBezTo>
                  <a:cubicBezTo>
                    <a:pt x="137490" y="48069"/>
                    <a:pt x="103124" y="64084"/>
                    <a:pt x="68745" y="64084"/>
                  </a:cubicBezTo>
                  <a:cubicBezTo>
                    <a:pt x="34366" y="64084"/>
                    <a:pt x="0" y="48069"/>
                    <a:pt x="0" y="32042"/>
                  </a:cubicBezTo>
                  <a:cubicBezTo>
                    <a:pt x="0" y="16014"/>
                    <a:pt x="34366" y="0"/>
                    <a:pt x="68745" y="0"/>
                  </a:cubicBezTo>
                  <a:close/>
                </a:path>
              </a:pathLst>
            </a:custGeom>
            <a:grpFill/>
            <a:ln w="12700" cap="sq">
              <a:solidFill>
                <a:srgbClr val="FEFFFE"/>
              </a:solidFill>
            </a:ln>
          </p:spPr>
        </p:sp>
        <p:sp>
          <p:nvSpPr>
            <p:cNvPr id="341" name="Freeform 347">
              <a:extLst>
                <a:ext uri="{FF2B5EF4-FFF2-40B4-BE49-F238E27FC236}">
                  <a16:creationId xmlns:a16="http://schemas.microsoft.com/office/drawing/2014/main" id="{798B8709-BE28-4B07-9720-2BB7E22F59E5}"/>
                </a:ext>
              </a:extLst>
            </p:cNvPr>
            <p:cNvSpPr/>
            <p:nvPr/>
          </p:nvSpPr>
          <p:spPr>
            <a:xfrm>
              <a:off x="1311972" y="2011214"/>
              <a:ext cx="137211" cy="64376"/>
            </a:xfrm>
            <a:custGeom>
              <a:avLst/>
              <a:gdLst/>
              <a:ahLst/>
              <a:cxnLst/>
              <a:rect l="l" t="t" r="r" b="b"/>
              <a:pathLst>
                <a:path w="137211" h="64376">
                  <a:moveTo>
                    <a:pt x="68606" y="0"/>
                  </a:moveTo>
                  <a:cubicBezTo>
                    <a:pt x="102908" y="0"/>
                    <a:pt x="137211" y="16091"/>
                    <a:pt x="137211" y="32195"/>
                  </a:cubicBezTo>
                  <a:cubicBezTo>
                    <a:pt x="137211" y="48285"/>
                    <a:pt x="102908" y="64376"/>
                    <a:pt x="68606" y="64376"/>
                  </a:cubicBezTo>
                  <a:cubicBezTo>
                    <a:pt x="34303" y="64376"/>
                    <a:pt x="0" y="48285"/>
                    <a:pt x="0" y="32195"/>
                  </a:cubicBezTo>
                  <a:cubicBezTo>
                    <a:pt x="0" y="16091"/>
                    <a:pt x="34303" y="0"/>
                    <a:pt x="68606" y="0"/>
                  </a:cubicBezTo>
                </a:path>
              </a:pathLst>
            </a:custGeom>
            <a:grpFill/>
          </p:spPr>
        </p:sp>
        <p:sp>
          <p:nvSpPr>
            <p:cNvPr id="342" name="Freeform 348">
              <a:extLst>
                <a:ext uri="{FF2B5EF4-FFF2-40B4-BE49-F238E27FC236}">
                  <a16:creationId xmlns:a16="http://schemas.microsoft.com/office/drawing/2014/main" id="{733068E2-4507-4862-8323-25DB4D39A204}"/>
                </a:ext>
              </a:extLst>
            </p:cNvPr>
            <p:cNvSpPr/>
            <p:nvPr/>
          </p:nvSpPr>
          <p:spPr>
            <a:xfrm>
              <a:off x="1311972" y="2011214"/>
              <a:ext cx="137211" cy="64376"/>
            </a:xfrm>
            <a:custGeom>
              <a:avLst/>
              <a:gdLst/>
              <a:ahLst/>
              <a:cxnLst/>
              <a:rect l="l" t="t" r="r" b="b"/>
              <a:pathLst>
                <a:path w="137211" h="64376">
                  <a:moveTo>
                    <a:pt x="68606" y="0"/>
                  </a:moveTo>
                  <a:cubicBezTo>
                    <a:pt x="102908" y="0"/>
                    <a:pt x="137211" y="16091"/>
                    <a:pt x="137211" y="32195"/>
                  </a:cubicBezTo>
                  <a:cubicBezTo>
                    <a:pt x="137211" y="48285"/>
                    <a:pt x="102908" y="64376"/>
                    <a:pt x="68606" y="64376"/>
                  </a:cubicBezTo>
                  <a:cubicBezTo>
                    <a:pt x="34303" y="64376"/>
                    <a:pt x="0" y="48285"/>
                    <a:pt x="0" y="32195"/>
                  </a:cubicBezTo>
                  <a:cubicBezTo>
                    <a:pt x="0" y="16091"/>
                    <a:pt x="34303" y="0"/>
                    <a:pt x="68606" y="0"/>
                  </a:cubicBezTo>
                  <a:close/>
                </a:path>
              </a:pathLst>
            </a:custGeom>
            <a:grpFill/>
            <a:ln w="12700" cap="sq">
              <a:solidFill>
                <a:srgbClr val="FEFFFE"/>
              </a:solidFill>
            </a:ln>
          </p:spPr>
        </p:sp>
        <p:sp>
          <p:nvSpPr>
            <p:cNvPr id="343" name="Freeform 349">
              <a:extLst>
                <a:ext uri="{FF2B5EF4-FFF2-40B4-BE49-F238E27FC236}">
                  <a16:creationId xmlns:a16="http://schemas.microsoft.com/office/drawing/2014/main" id="{540CABB4-3625-4BE0-BE81-D90F2DFBBC10}"/>
                </a:ext>
              </a:extLst>
            </p:cNvPr>
            <p:cNvSpPr/>
            <p:nvPr/>
          </p:nvSpPr>
          <p:spPr>
            <a:xfrm>
              <a:off x="1306003" y="1998381"/>
              <a:ext cx="149149" cy="82728"/>
            </a:xfrm>
            <a:custGeom>
              <a:avLst/>
              <a:gdLst/>
              <a:ahLst/>
              <a:cxnLst/>
              <a:rect l="l" t="t" r="r" b="b"/>
              <a:pathLst>
                <a:path w="149149" h="82728">
                  <a:moveTo>
                    <a:pt x="74575" y="0"/>
                  </a:moveTo>
                  <a:cubicBezTo>
                    <a:pt x="111862" y="0"/>
                    <a:pt x="149149" y="20688"/>
                    <a:pt x="149149" y="41363"/>
                  </a:cubicBezTo>
                  <a:cubicBezTo>
                    <a:pt x="149149" y="62052"/>
                    <a:pt x="111862" y="82728"/>
                    <a:pt x="74575" y="82728"/>
                  </a:cubicBezTo>
                  <a:cubicBezTo>
                    <a:pt x="37287" y="82728"/>
                    <a:pt x="0" y="62052"/>
                    <a:pt x="0" y="41363"/>
                  </a:cubicBezTo>
                  <a:cubicBezTo>
                    <a:pt x="0" y="20688"/>
                    <a:pt x="37287" y="0"/>
                    <a:pt x="74575" y="0"/>
                  </a:cubicBezTo>
                </a:path>
              </a:pathLst>
            </a:custGeom>
            <a:grpFill/>
          </p:spPr>
        </p:sp>
        <p:sp>
          <p:nvSpPr>
            <p:cNvPr id="344" name="Freeform 350">
              <a:extLst>
                <a:ext uri="{FF2B5EF4-FFF2-40B4-BE49-F238E27FC236}">
                  <a16:creationId xmlns:a16="http://schemas.microsoft.com/office/drawing/2014/main" id="{DCF4A2C7-8B63-453C-BE93-F6D740298273}"/>
                </a:ext>
              </a:extLst>
            </p:cNvPr>
            <p:cNvSpPr/>
            <p:nvPr/>
          </p:nvSpPr>
          <p:spPr>
            <a:xfrm>
              <a:off x="1306003" y="1998381"/>
              <a:ext cx="149149" cy="82728"/>
            </a:xfrm>
            <a:custGeom>
              <a:avLst/>
              <a:gdLst/>
              <a:ahLst/>
              <a:cxnLst/>
              <a:rect l="l" t="t" r="r" b="b"/>
              <a:pathLst>
                <a:path w="149149" h="82728">
                  <a:moveTo>
                    <a:pt x="74575" y="0"/>
                  </a:moveTo>
                  <a:cubicBezTo>
                    <a:pt x="111862" y="0"/>
                    <a:pt x="149149" y="20688"/>
                    <a:pt x="149149" y="41363"/>
                  </a:cubicBezTo>
                  <a:cubicBezTo>
                    <a:pt x="149149" y="62052"/>
                    <a:pt x="111862" y="82728"/>
                    <a:pt x="74575" y="82728"/>
                  </a:cubicBezTo>
                  <a:cubicBezTo>
                    <a:pt x="37287" y="82728"/>
                    <a:pt x="0" y="62052"/>
                    <a:pt x="0" y="41363"/>
                  </a:cubicBezTo>
                  <a:cubicBezTo>
                    <a:pt x="0" y="20688"/>
                    <a:pt x="37287" y="0"/>
                    <a:pt x="74575" y="0"/>
                  </a:cubicBezTo>
                  <a:close/>
                </a:path>
              </a:pathLst>
            </a:custGeom>
            <a:grpFill/>
            <a:ln w="12700" cap="sq">
              <a:solidFill>
                <a:srgbClr val="FEFFFE"/>
              </a:solidFill>
            </a:ln>
          </p:spPr>
        </p:sp>
        <p:sp>
          <p:nvSpPr>
            <p:cNvPr id="345" name="Freeform 351">
              <a:extLst>
                <a:ext uri="{FF2B5EF4-FFF2-40B4-BE49-F238E27FC236}">
                  <a16:creationId xmlns:a16="http://schemas.microsoft.com/office/drawing/2014/main" id="{7E7B5032-4C34-459E-983D-D7337BC818D5}"/>
                </a:ext>
              </a:extLst>
            </p:cNvPr>
            <p:cNvSpPr/>
            <p:nvPr/>
          </p:nvSpPr>
          <p:spPr>
            <a:xfrm>
              <a:off x="1306143" y="1998236"/>
              <a:ext cx="148869" cy="83020"/>
            </a:xfrm>
            <a:custGeom>
              <a:avLst/>
              <a:gdLst/>
              <a:ahLst/>
              <a:cxnLst/>
              <a:rect l="l" t="t" r="r" b="b"/>
              <a:pathLst>
                <a:path w="148869" h="83020">
                  <a:moveTo>
                    <a:pt x="74435" y="0"/>
                  </a:moveTo>
                  <a:cubicBezTo>
                    <a:pt x="111646" y="0"/>
                    <a:pt x="148869" y="20752"/>
                    <a:pt x="148869" y="41516"/>
                  </a:cubicBezTo>
                  <a:cubicBezTo>
                    <a:pt x="148869" y="62268"/>
                    <a:pt x="111646" y="83020"/>
                    <a:pt x="74435" y="83020"/>
                  </a:cubicBezTo>
                  <a:cubicBezTo>
                    <a:pt x="37224" y="83020"/>
                    <a:pt x="0" y="62268"/>
                    <a:pt x="0" y="41516"/>
                  </a:cubicBezTo>
                  <a:cubicBezTo>
                    <a:pt x="0" y="20752"/>
                    <a:pt x="37224" y="0"/>
                    <a:pt x="74435" y="0"/>
                  </a:cubicBezTo>
                </a:path>
              </a:pathLst>
            </a:custGeom>
            <a:grpFill/>
          </p:spPr>
        </p:sp>
        <p:sp>
          <p:nvSpPr>
            <p:cNvPr id="346" name="Freeform 352">
              <a:extLst>
                <a:ext uri="{FF2B5EF4-FFF2-40B4-BE49-F238E27FC236}">
                  <a16:creationId xmlns:a16="http://schemas.microsoft.com/office/drawing/2014/main" id="{A48FE85E-04E6-4050-A73F-00F8E27AC0ED}"/>
                </a:ext>
              </a:extLst>
            </p:cNvPr>
            <p:cNvSpPr/>
            <p:nvPr/>
          </p:nvSpPr>
          <p:spPr>
            <a:xfrm>
              <a:off x="1306143" y="1998236"/>
              <a:ext cx="148869" cy="83020"/>
            </a:xfrm>
            <a:custGeom>
              <a:avLst/>
              <a:gdLst/>
              <a:ahLst/>
              <a:cxnLst/>
              <a:rect l="l" t="t" r="r" b="b"/>
              <a:pathLst>
                <a:path w="148869" h="83020">
                  <a:moveTo>
                    <a:pt x="74435" y="0"/>
                  </a:moveTo>
                  <a:cubicBezTo>
                    <a:pt x="111646" y="0"/>
                    <a:pt x="148869" y="20752"/>
                    <a:pt x="148869" y="41516"/>
                  </a:cubicBezTo>
                  <a:cubicBezTo>
                    <a:pt x="148869" y="62268"/>
                    <a:pt x="111646" y="83020"/>
                    <a:pt x="74435" y="83020"/>
                  </a:cubicBezTo>
                  <a:cubicBezTo>
                    <a:pt x="37224" y="83020"/>
                    <a:pt x="0" y="62268"/>
                    <a:pt x="0" y="41516"/>
                  </a:cubicBezTo>
                  <a:cubicBezTo>
                    <a:pt x="0" y="20752"/>
                    <a:pt x="37224" y="0"/>
                    <a:pt x="74435" y="0"/>
                  </a:cubicBezTo>
                  <a:close/>
                </a:path>
              </a:pathLst>
            </a:custGeom>
            <a:grpFill/>
            <a:ln w="12700" cap="sq">
              <a:solidFill>
                <a:srgbClr val="FEFFFE"/>
              </a:solidFill>
            </a:ln>
          </p:spPr>
        </p:sp>
        <p:sp>
          <p:nvSpPr>
            <p:cNvPr id="347" name="Freeform 353">
              <a:extLst>
                <a:ext uri="{FF2B5EF4-FFF2-40B4-BE49-F238E27FC236}">
                  <a16:creationId xmlns:a16="http://schemas.microsoft.com/office/drawing/2014/main" id="{DEC86B8A-121E-4671-937E-0F9571107D51}"/>
                </a:ext>
              </a:extLst>
            </p:cNvPr>
            <p:cNvSpPr/>
            <p:nvPr/>
          </p:nvSpPr>
          <p:spPr>
            <a:xfrm>
              <a:off x="1311833" y="2096536"/>
              <a:ext cx="137490" cy="64084"/>
            </a:xfrm>
            <a:custGeom>
              <a:avLst/>
              <a:gdLst/>
              <a:ahLst/>
              <a:cxnLst/>
              <a:rect l="l" t="t" r="r" b="b"/>
              <a:pathLst>
                <a:path w="137490" h="64084">
                  <a:moveTo>
                    <a:pt x="68745" y="0"/>
                  </a:moveTo>
                  <a:cubicBezTo>
                    <a:pt x="103124" y="0"/>
                    <a:pt x="137490" y="16028"/>
                    <a:pt x="137490" y="32043"/>
                  </a:cubicBezTo>
                  <a:cubicBezTo>
                    <a:pt x="137490" y="48070"/>
                    <a:pt x="103124" y="64084"/>
                    <a:pt x="68745" y="64084"/>
                  </a:cubicBezTo>
                  <a:cubicBezTo>
                    <a:pt x="34366" y="64084"/>
                    <a:pt x="0" y="48070"/>
                    <a:pt x="0" y="32043"/>
                  </a:cubicBezTo>
                  <a:cubicBezTo>
                    <a:pt x="0" y="16028"/>
                    <a:pt x="34366" y="0"/>
                    <a:pt x="68745" y="0"/>
                  </a:cubicBezTo>
                </a:path>
              </a:pathLst>
            </a:custGeom>
            <a:grpFill/>
          </p:spPr>
        </p:sp>
        <p:sp>
          <p:nvSpPr>
            <p:cNvPr id="348" name="Freeform 354">
              <a:extLst>
                <a:ext uri="{FF2B5EF4-FFF2-40B4-BE49-F238E27FC236}">
                  <a16:creationId xmlns:a16="http://schemas.microsoft.com/office/drawing/2014/main" id="{A11EBD06-94CA-4E8A-A72F-C6D8B8246231}"/>
                </a:ext>
              </a:extLst>
            </p:cNvPr>
            <p:cNvSpPr/>
            <p:nvPr/>
          </p:nvSpPr>
          <p:spPr>
            <a:xfrm>
              <a:off x="1311833" y="2096536"/>
              <a:ext cx="137490" cy="64084"/>
            </a:xfrm>
            <a:custGeom>
              <a:avLst/>
              <a:gdLst/>
              <a:ahLst/>
              <a:cxnLst/>
              <a:rect l="l" t="t" r="r" b="b"/>
              <a:pathLst>
                <a:path w="137490" h="64084">
                  <a:moveTo>
                    <a:pt x="68745" y="0"/>
                  </a:moveTo>
                  <a:cubicBezTo>
                    <a:pt x="103124" y="0"/>
                    <a:pt x="137490" y="16028"/>
                    <a:pt x="137490" y="32043"/>
                  </a:cubicBezTo>
                  <a:cubicBezTo>
                    <a:pt x="137490" y="48070"/>
                    <a:pt x="103124" y="64084"/>
                    <a:pt x="68745" y="64084"/>
                  </a:cubicBezTo>
                  <a:cubicBezTo>
                    <a:pt x="34366" y="64084"/>
                    <a:pt x="0" y="48070"/>
                    <a:pt x="0" y="32043"/>
                  </a:cubicBezTo>
                  <a:cubicBezTo>
                    <a:pt x="0" y="16028"/>
                    <a:pt x="34366" y="0"/>
                    <a:pt x="68745" y="0"/>
                  </a:cubicBezTo>
                  <a:close/>
                </a:path>
              </a:pathLst>
            </a:custGeom>
            <a:grpFill/>
            <a:ln w="12700" cap="sq">
              <a:solidFill>
                <a:srgbClr val="FEFFFE"/>
              </a:solidFill>
            </a:ln>
          </p:spPr>
        </p:sp>
        <p:sp>
          <p:nvSpPr>
            <p:cNvPr id="349" name="Freeform 355">
              <a:extLst>
                <a:ext uri="{FF2B5EF4-FFF2-40B4-BE49-F238E27FC236}">
                  <a16:creationId xmlns:a16="http://schemas.microsoft.com/office/drawing/2014/main" id="{912B78E6-31EE-4C58-BB88-0AA32172D69E}"/>
                </a:ext>
              </a:extLst>
            </p:cNvPr>
            <p:cNvSpPr/>
            <p:nvPr/>
          </p:nvSpPr>
          <p:spPr>
            <a:xfrm>
              <a:off x="1311972" y="2096391"/>
              <a:ext cx="137211" cy="64376"/>
            </a:xfrm>
            <a:custGeom>
              <a:avLst/>
              <a:gdLst/>
              <a:ahLst/>
              <a:cxnLst/>
              <a:rect l="l" t="t" r="r" b="b"/>
              <a:pathLst>
                <a:path w="137211" h="64376">
                  <a:moveTo>
                    <a:pt x="68606" y="0"/>
                  </a:moveTo>
                  <a:cubicBezTo>
                    <a:pt x="102908" y="0"/>
                    <a:pt x="137211" y="16091"/>
                    <a:pt x="137211" y="32195"/>
                  </a:cubicBezTo>
                  <a:cubicBezTo>
                    <a:pt x="137211" y="48286"/>
                    <a:pt x="102908" y="64377"/>
                    <a:pt x="68606" y="64377"/>
                  </a:cubicBezTo>
                  <a:cubicBezTo>
                    <a:pt x="34303" y="64377"/>
                    <a:pt x="0" y="48286"/>
                    <a:pt x="0" y="32195"/>
                  </a:cubicBezTo>
                  <a:cubicBezTo>
                    <a:pt x="0" y="16091"/>
                    <a:pt x="34303" y="0"/>
                    <a:pt x="68606" y="0"/>
                  </a:cubicBezTo>
                </a:path>
              </a:pathLst>
            </a:custGeom>
            <a:grpFill/>
          </p:spPr>
        </p:sp>
        <p:sp>
          <p:nvSpPr>
            <p:cNvPr id="350" name="Freeform 356">
              <a:extLst>
                <a:ext uri="{FF2B5EF4-FFF2-40B4-BE49-F238E27FC236}">
                  <a16:creationId xmlns:a16="http://schemas.microsoft.com/office/drawing/2014/main" id="{F4280ABB-8B58-4CF3-AA16-83ABD1E679A3}"/>
                </a:ext>
              </a:extLst>
            </p:cNvPr>
            <p:cNvSpPr/>
            <p:nvPr/>
          </p:nvSpPr>
          <p:spPr>
            <a:xfrm>
              <a:off x="1311972" y="2096391"/>
              <a:ext cx="137211" cy="64376"/>
            </a:xfrm>
            <a:custGeom>
              <a:avLst/>
              <a:gdLst/>
              <a:ahLst/>
              <a:cxnLst/>
              <a:rect l="l" t="t" r="r" b="b"/>
              <a:pathLst>
                <a:path w="137211" h="64376">
                  <a:moveTo>
                    <a:pt x="68606" y="0"/>
                  </a:moveTo>
                  <a:cubicBezTo>
                    <a:pt x="102908" y="0"/>
                    <a:pt x="137211" y="16091"/>
                    <a:pt x="137211" y="32195"/>
                  </a:cubicBezTo>
                  <a:cubicBezTo>
                    <a:pt x="137211" y="48286"/>
                    <a:pt x="102908" y="64377"/>
                    <a:pt x="68606" y="64377"/>
                  </a:cubicBezTo>
                  <a:cubicBezTo>
                    <a:pt x="34303" y="64377"/>
                    <a:pt x="0" y="48286"/>
                    <a:pt x="0" y="32195"/>
                  </a:cubicBezTo>
                  <a:cubicBezTo>
                    <a:pt x="0" y="16091"/>
                    <a:pt x="34303" y="0"/>
                    <a:pt x="68606" y="0"/>
                  </a:cubicBezTo>
                  <a:close/>
                </a:path>
              </a:pathLst>
            </a:custGeom>
            <a:grpFill/>
            <a:ln w="12700" cap="sq">
              <a:solidFill>
                <a:srgbClr val="FEFFFE"/>
              </a:solidFill>
            </a:ln>
          </p:spPr>
        </p:sp>
        <p:sp>
          <p:nvSpPr>
            <p:cNvPr id="351" name="Freeform 357">
              <a:extLst>
                <a:ext uri="{FF2B5EF4-FFF2-40B4-BE49-F238E27FC236}">
                  <a16:creationId xmlns:a16="http://schemas.microsoft.com/office/drawing/2014/main" id="{C8D5CE70-45B5-4911-9531-EE75897B151A}"/>
                </a:ext>
              </a:extLst>
            </p:cNvPr>
            <p:cNvSpPr/>
            <p:nvPr/>
          </p:nvSpPr>
          <p:spPr>
            <a:xfrm>
              <a:off x="1311972" y="2069838"/>
              <a:ext cx="137211" cy="64376"/>
            </a:xfrm>
            <a:custGeom>
              <a:avLst/>
              <a:gdLst/>
              <a:ahLst/>
              <a:cxnLst/>
              <a:rect l="l" t="t" r="r" b="b"/>
              <a:pathLst>
                <a:path w="137211" h="64376">
                  <a:moveTo>
                    <a:pt x="68606" y="0"/>
                  </a:moveTo>
                  <a:cubicBezTo>
                    <a:pt x="102908" y="0"/>
                    <a:pt x="137211" y="16091"/>
                    <a:pt x="137211" y="32195"/>
                  </a:cubicBezTo>
                  <a:cubicBezTo>
                    <a:pt x="137211" y="48286"/>
                    <a:pt x="102908" y="64377"/>
                    <a:pt x="68606" y="64377"/>
                  </a:cubicBezTo>
                  <a:cubicBezTo>
                    <a:pt x="34303" y="64377"/>
                    <a:pt x="0" y="48286"/>
                    <a:pt x="0" y="32195"/>
                  </a:cubicBezTo>
                  <a:cubicBezTo>
                    <a:pt x="0" y="16091"/>
                    <a:pt x="34303" y="0"/>
                    <a:pt x="68606" y="0"/>
                  </a:cubicBezTo>
                </a:path>
              </a:pathLst>
            </a:custGeom>
            <a:grpFill/>
          </p:spPr>
        </p:sp>
        <p:sp>
          <p:nvSpPr>
            <p:cNvPr id="352" name="Freeform 358">
              <a:extLst>
                <a:ext uri="{FF2B5EF4-FFF2-40B4-BE49-F238E27FC236}">
                  <a16:creationId xmlns:a16="http://schemas.microsoft.com/office/drawing/2014/main" id="{610F14E6-8699-4475-AE18-9ABCAF92D921}"/>
                </a:ext>
              </a:extLst>
            </p:cNvPr>
            <p:cNvSpPr/>
            <p:nvPr/>
          </p:nvSpPr>
          <p:spPr>
            <a:xfrm>
              <a:off x="1311972" y="2069838"/>
              <a:ext cx="137211" cy="64376"/>
            </a:xfrm>
            <a:custGeom>
              <a:avLst/>
              <a:gdLst/>
              <a:ahLst/>
              <a:cxnLst/>
              <a:rect l="l" t="t" r="r" b="b"/>
              <a:pathLst>
                <a:path w="137211" h="64376">
                  <a:moveTo>
                    <a:pt x="68606" y="0"/>
                  </a:moveTo>
                  <a:cubicBezTo>
                    <a:pt x="102908" y="0"/>
                    <a:pt x="137211" y="16091"/>
                    <a:pt x="137211" y="32195"/>
                  </a:cubicBezTo>
                  <a:cubicBezTo>
                    <a:pt x="137211" y="48286"/>
                    <a:pt x="102908" y="64377"/>
                    <a:pt x="68606" y="64377"/>
                  </a:cubicBezTo>
                  <a:cubicBezTo>
                    <a:pt x="34303" y="64377"/>
                    <a:pt x="0" y="48286"/>
                    <a:pt x="0" y="32195"/>
                  </a:cubicBezTo>
                  <a:cubicBezTo>
                    <a:pt x="0" y="16091"/>
                    <a:pt x="34303" y="0"/>
                    <a:pt x="68606" y="0"/>
                  </a:cubicBezTo>
                  <a:close/>
                </a:path>
              </a:pathLst>
            </a:custGeom>
            <a:grpFill/>
            <a:ln w="12700" cap="sq">
              <a:solidFill>
                <a:srgbClr val="FEFFFE"/>
              </a:solidFill>
            </a:ln>
          </p:spPr>
        </p:sp>
        <p:sp>
          <p:nvSpPr>
            <p:cNvPr id="353" name="Freeform 359">
              <a:extLst>
                <a:ext uri="{FF2B5EF4-FFF2-40B4-BE49-F238E27FC236}">
                  <a16:creationId xmlns:a16="http://schemas.microsoft.com/office/drawing/2014/main" id="{17A1D635-2710-4D48-9D36-A5A22021A196}"/>
                </a:ext>
              </a:extLst>
            </p:cNvPr>
            <p:cNvSpPr/>
            <p:nvPr/>
          </p:nvSpPr>
          <p:spPr>
            <a:xfrm>
              <a:off x="1311972" y="2043285"/>
              <a:ext cx="137211" cy="64376"/>
            </a:xfrm>
            <a:custGeom>
              <a:avLst/>
              <a:gdLst/>
              <a:ahLst/>
              <a:cxnLst/>
              <a:rect l="l" t="t" r="r" b="b"/>
              <a:pathLst>
                <a:path w="137211" h="64376">
                  <a:moveTo>
                    <a:pt x="68606" y="0"/>
                  </a:moveTo>
                  <a:cubicBezTo>
                    <a:pt x="102908" y="0"/>
                    <a:pt x="137211" y="16091"/>
                    <a:pt x="137211" y="32195"/>
                  </a:cubicBezTo>
                  <a:cubicBezTo>
                    <a:pt x="137211" y="48286"/>
                    <a:pt x="102908" y="64377"/>
                    <a:pt x="68606" y="64377"/>
                  </a:cubicBezTo>
                  <a:cubicBezTo>
                    <a:pt x="34303" y="64377"/>
                    <a:pt x="0" y="48286"/>
                    <a:pt x="0" y="32195"/>
                  </a:cubicBezTo>
                  <a:cubicBezTo>
                    <a:pt x="0" y="16091"/>
                    <a:pt x="34303" y="0"/>
                    <a:pt x="68606" y="0"/>
                  </a:cubicBezTo>
                </a:path>
              </a:pathLst>
            </a:custGeom>
            <a:grpFill/>
          </p:spPr>
        </p:sp>
        <p:sp>
          <p:nvSpPr>
            <p:cNvPr id="354" name="Freeform 360">
              <a:extLst>
                <a:ext uri="{FF2B5EF4-FFF2-40B4-BE49-F238E27FC236}">
                  <a16:creationId xmlns:a16="http://schemas.microsoft.com/office/drawing/2014/main" id="{CACF9631-F1A1-4BCC-AE48-F0FE98838BEE}"/>
                </a:ext>
              </a:extLst>
            </p:cNvPr>
            <p:cNvSpPr/>
            <p:nvPr/>
          </p:nvSpPr>
          <p:spPr>
            <a:xfrm>
              <a:off x="1311972" y="2043285"/>
              <a:ext cx="137211" cy="64376"/>
            </a:xfrm>
            <a:custGeom>
              <a:avLst/>
              <a:gdLst/>
              <a:ahLst/>
              <a:cxnLst/>
              <a:rect l="l" t="t" r="r" b="b"/>
              <a:pathLst>
                <a:path w="137211" h="64376">
                  <a:moveTo>
                    <a:pt x="68606" y="0"/>
                  </a:moveTo>
                  <a:cubicBezTo>
                    <a:pt x="102908" y="0"/>
                    <a:pt x="137211" y="16091"/>
                    <a:pt x="137211" y="32195"/>
                  </a:cubicBezTo>
                  <a:cubicBezTo>
                    <a:pt x="137211" y="48286"/>
                    <a:pt x="102908" y="64377"/>
                    <a:pt x="68606" y="64377"/>
                  </a:cubicBezTo>
                  <a:cubicBezTo>
                    <a:pt x="34303" y="64377"/>
                    <a:pt x="0" y="48286"/>
                    <a:pt x="0" y="32195"/>
                  </a:cubicBezTo>
                  <a:cubicBezTo>
                    <a:pt x="0" y="16091"/>
                    <a:pt x="34303" y="0"/>
                    <a:pt x="68606" y="0"/>
                  </a:cubicBezTo>
                  <a:close/>
                </a:path>
              </a:pathLst>
            </a:custGeom>
            <a:grpFill/>
            <a:ln w="12700" cap="sq">
              <a:solidFill>
                <a:srgbClr val="FEFFFE"/>
              </a:solidFill>
            </a:ln>
          </p:spPr>
        </p:sp>
        <p:sp>
          <p:nvSpPr>
            <p:cNvPr id="355" name="Freeform 361">
              <a:extLst>
                <a:ext uri="{FF2B5EF4-FFF2-40B4-BE49-F238E27FC236}">
                  <a16:creationId xmlns:a16="http://schemas.microsoft.com/office/drawing/2014/main" id="{CB4471C3-EEBD-4220-AA20-49578CCB2CFC}"/>
                </a:ext>
              </a:extLst>
            </p:cNvPr>
            <p:cNvSpPr/>
            <p:nvPr/>
          </p:nvSpPr>
          <p:spPr>
            <a:xfrm>
              <a:off x="1311833" y="2011360"/>
              <a:ext cx="137490" cy="64084"/>
            </a:xfrm>
            <a:custGeom>
              <a:avLst/>
              <a:gdLst/>
              <a:ahLst/>
              <a:cxnLst/>
              <a:rect l="l" t="t" r="r" b="b"/>
              <a:pathLst>
                <a:path w="137490" h="64084">
                  <a:moveTo>
                    <a:pt x="68745" y="0"/>
                  </a:moveTo>
                  <a:cubicBezTo>
                    <a:pt x="103124" y="0"/>
                    <a:pt x="137490" y="16014"/>
                    <a:pt x="137490" y="32042"/>
                  </a:cubicBezTo>
                  <a:cubicBezTo>
                    <a:pt x="137490" y="48069"/>
                    <a:pt x="103124" y="64084"/>
                    <a:pt x="68745" y="64084"/>
                  </a:cubicBezTo>
                  <a:cubicBezTo>
                    <a:pt x="34366" y="64084"/>
                    <a:pt x="0" y="48069"/>
                    <a:pt x="0" y="32042"/>
                  </a:cubicBezTo>
                  <a:cubicBezTo>
                    <a:pt x="0" y="16014"/>
                    <a:pt x="34366" y="0"/>
                    <a:pt x="68745" y="0"/>
                  </a:cubicBezTo>
                </a:path>
              </a:pathLst>
            </a:custGeom>
            <a:grpFill/>
          </p:spPr>
        </p:sp>
        <p:sp>
          <p:nvSpPr>
            <p:cNvPr id="356" name="Freeform 362">
              <a:extLst>
                <a:ext uri="{FF2B5EF4-FFF2-40B4-BE49-F238E27FC236}">
                  <a16:creationId xmlns:a16="http://schemas.microsoft.com/office/drawing/2014/main" id="{D702B2A3-75D2-48CB-89C5-56F79E2CF53A}"/>
                </a:ext>
              </a:extLst>
            </p:cNvPr>
            <p:cNvSpPr/>
            <p:nvPr/>
          </p:nvSpPr>
          <p:spPr>
            <a:xfrm>
              <a:off x="1311833" y="2011360"/>
              <a:ext cx="137490" cy="64084"/>
            </a:xfrm>
            <a:custGeom>
              <a:avLst/>
              <a:gdLst/>
              <a:ahLst/>
              <a:cxnLst/>
              <a:rect l="l" t="t" r="r" b="b"/>
              <a:pathLst>
                <a:path w="137490" h="64084">
                  <a:moveTo>
                    <a:pt x="68745" y="0"/>
                  </a:moveTo>
                  <a:cubicBezTo>
                    <a:pt x="103124" y="0"/>
                    <a:pt x="137490" y="16014"/>
                    <a:pt x="137490" y="32042"/>
                  </a:cubicBezTo>
                  <a:cubicBezTo>
                    <a:pt x="137490" y="48069"/>
                    <a:pt x="103124" y="64084"/>
                    <a:pt x="68745" y="64084"/>
                  </a:cubicBezTo>
                  <a:cubicBezTo>
                    <a:pt x="34366" y="64084"/>
                    <a:pt x="0" y="48069"/>
                    <a:pt x="0" y="32042"/>
                  </a:cubicBezTo>
                  <a:cubicBezTo>
                    <a:pt x="0" y="16014"/>
                    <a:pt x="34366" y="0"/>
                    <a:pt x="68745" y="0"/>
                  </a:cubicBezTo>
                  <a:close/>
                </a:path>
              </a:pathLst>
            </a:custGeom>
            <a:grpFill/>
            <a:ln w="12700" cap="sq">
              <a:solidFill>
                <a:srgbClr val="FEFFFE"/>
              </a:solidFill>
            </a:ln>
          </p:spPr>
        </p:sp>
        <p:sp>
          <p:nvSpPr>
            <p:cNvPr id="357" name="Freeform 363">
              <a:extLst>
                <a:ext uri="{FF2B5EF4-FFF2-40B4-BE49-F238E27FC236}">
                  <a16:creationId xmlns:a16="http://schemas.microsoft.com/office/drawing/2014/main" id="{56A6DFED-2C9D-4D24-958A-BFB8AF27F1F0}"/>
                </a:ext>
              </a:extLst>
            </p:cNvPr>
            <p:cNvSpPr/>
            <p:nvPr/>
          </p:nvSpPr>
          <p:spPr>
            <a:xfrm>
              <a:off x="1312117" y="2016456"/>
              <a:ext cx="137211" cy="64376"/>
            </a:xfrm>
            <a:custGeom>
              <a:avLst/>
              <a:gdLst/>
              <a:ahLst/>
              <a:cxnLst/>
              <a:rect l="l" t="t" r="r" b="b"/>
              <a:pathLst>
                <a:path w="137211" h="64376">
                  <a:moveTo>
                    <a:pt x="68605" y="0"/>
                  </a:moveTo>
                  <a:cubicBezTo>
                    <a:pt x="102908" y="0"/>
                    <a:pt x="137211" y="16091"/>
                    <a:pt x="137211" y="32195"/>
                  </a:cubicBezTo>
                  <a:cubicBezTo>
                    <a:pt x="137211" y="48286"/>
                    <a:pt x="102908" y="64377"/>
                    <a:pt x="68605" y="64377"/>
                  </a:cubicBezTo>
                  <a:cubicBezTo>
                    <a:pt x="34303" y="64377"/>
                    <a:pt x="0" y="48286"/>
                    <a:pt x="0" y="32195"/>
                  </a:cubicBezTo>
                  <a:cubicBezTo>
                    <a:pt x="0" y="16091"/>
                    <a:pt x="34303" y="0"/>
                    <a:pt x="68605" y="0"/>
                  </a:cubicBezTo>
                </a:path>
              </a:pathLst>
            </a:custGeom>
            <a:grpFill/>
          </p:spPr>
        </p:sp>
        <p:sp>
          <p:nvSpPr>
            <p:cNvPr id="358" name="Freeform 364">
              <a:extLst>
                <a:ext uri="{FF2B5EF4-FFF2-40B4-BE49-F238E27FC236}">
                  <a16:creationId xmlns:a16="http://schemas.microsoft.com/office/drawing/2014/main" id="{E1BF1289-1E49-4A20-BBB7-98A2F1F0E955}"/>
                </a:ext>
              </a:extLst>
            </p:cNvPr>
            <p:cNvSpPr/>
            <p:nvPr/>
          </p:nvSpPr>
          <p:spPr>
            <a:xfrm>
              <a:off x="1312117" y="2016456"/>
              <a:ext cx="137211" cy="64376"/>
            </a:xfrm>
            <a:custGeom>
              <a:avLst/>
              <a:gdLst/>
              <a:ahLst/>
              <a:cxnLst/>
              <a:rect l="l" t="t" r="r" b="b"/>
              <a:pathLst>
                <a:path w="137211" h="64376">
                  <a:moveTo>
                    <a:pt x="68605" y="0"/>
                  </a:moveTo>
                  <a:cubicBezTo>
                    <a:pt x="102908" y="0"/>
                    <a:pt x="137211" y="16091"/>
                    <a:pt x="137211" y="32195"/>
                  </a:cubicBezTo>
                  <a:cubicBezTo>
                    <a:pt x="137211" y="48286"/>
                    <a:pt x="102908" y="64377"/>
                    <a:pt x="68605" y="64377"/>
                  </a:cubicBezTo>
                  <a:cubicBezTo>
                    <a:pt x="34303" y="64377"/>
                    <a:pt x="0" y="48286"/>
                    <a:pt x="0" y="32195"/>
                  </a:cubicBezTo>
                  <a:cubicBezTo>
                    <a:pt x="0" y="16091"/>
                    <a:pt x="34303" y="0"/>
                    <a:pt x="68605" y="0"/>
                  </a:cubicBezTo>
                  <a:close/>
                </a:path>
              </a:pathLst>
            </a:custGeom>
            <a:grpFill/>
            <a:ln w="12700" cap="sq">
              <a:solidFill>
                <a:srgbClr val="FEFFFE"/>
              </a:solidFill>
            </a:ln>
          </p:spPr>
        </p:sp>
        <p:sp>
          <p:nvSpPr>
            <p:cNvPr id="359" name="Freeform 365">
              <a:extLst>
                <a:ext uri="{FF2B5EF4-FFF2-40B4-BE49-F238E27FC236}">
                  <a16:creationId xmlns:a16="http://schemas.microsoft.com/office/drawing/2014/main" id="{350140C1-6A60-4B0E-B9E6-57DD3674FDA3}"/>
                </a:ext>
              </a:extLst>
            </p:cNvPr>
            <p:cNvSpPr/>
            <p:nvPr/>
          </p:nvSpPr>
          <p:spPr>
            <a:xfrm>
              <a:off x="1311979" y="1984555"/>
              <a:ext cx="137490" cy="64084"/>
            </a:xfrm>
            <a:custGeom>
              <a:avLst/>
              <a:gdLst/>
              <a:ahLst/>
              <a:cxnLst/>
              <a:rect l="l" t="t" r="r" b="b"/>
              <a:pathLst>
                <a:path w="137490" h="64084">
                  <a:moveTo>
                    <a:pt x="68745" y="0"/>
                  </a:moveTo>
                  <a:cubicBezTo>
                    <a:pt x="103124" y="0"/>
                    <a:pt x="137490" y="16028"/>
                    <a:pt x="137490" y="32042"/>
                  </a:cubicBezTo>
                  <a:cubicBezTo>
                    <a:pt x="137490" y="48070"/>
                    <a:pt x="103124" y="64084"/>
                    <a:pt x="68745" y="64084"/>
                  </a:cubicBezTo>
                  <a:cubicBezTo>
                    <a:pt x="34366" y="64084"/>
                    <a:pt x="0" y="48070"/>
                    <a:pt x="0" y="32042"/>
                  </a:cubicBezTo>
                  <a:cubicBezTo>
                    <a:pt x="0" y="16028"/>
                    <a:pt x="34366" y="0"/>
                    <a:pt x="68745" y="0"/>
                  </a:cubicBezTo>
                </a:path>
              </a:pathLst>
            </a:custGeom>
            <a:grpFill/>
          </p:spPr>
        </p:sp>
        <p:sp>
          <p:nvSpPr>
            <p:cNvPr id="360" name="Freeform 366">
              <a:extLst>
                <a:ext uri="{FF2B5EF4-FFF2-40B4-BE49-F238E27FC236}">
                  <a16:creationId xmlns:a16="http://schemas.microsoft.com/office/drawing/2014/main" id="{454785E7-641C-4351-8531-1D7739D53303}"/>
                </a:ext>
              </a:extLst>
            </p:cNvPr>
            <p:cNvSpPr/>
            <p:nvPr/>
          </p:nvSpPr>
          <p:spPr>
            <a:xfrm>
              <a:off x="1311979" y="1984555"/>
              <a:ext cx="137490" cy="64084"/>
            </a:xfrm>
            <a:custGeom>
              <a:avLst/>
              <a:gdLst/>
              <a:ahLst/>
              <a:cxnLst/>
              <a:rect l="l" t="t" r="r" b="b"/>
              <a:pathLst>
                <a:path w="137490" h="64084">
                  <a:moveTo>
                    <a:pt x="68745" y="0"/>
                  </a:moveTo>
                  <a:cubicBezTo>
                    <a:pt x="103124" y="0"/>
                    <a:pt x="137490" y="16028"/>
                    <a:pt x="137490" y="32042"/>
                  </a:cubicBezTo>
                  <a:cubicBezTo>
                    <a:pt x="137490" y="48070"/>
                    <a:pt x="103124" y="64084"/>
                    <a:pt x="68745" y="64084"/>
                  </a:cubicBezTo>
                  <a:cubicBezTo>
                    <a:pt x="34366" y="64084"/>
                    <a:pt x="0" y="48070"/>
                    <a:pt x="0" y="32042"/>
                  </a:cubicBezTo>
                  <a:cubicBezTo>
                    <a:pt x="0" y="16028"/>
                    <a:pt x="34366" y="0"/>
                    <a:pt x="68745" y="0"/>
                  </a:cubicBezTo>
                  <a:close/>
                </a:path>
              </a:pathLst>
            </a:custGeom>
            <a:grpFill/>
            <a:ln w="12700" cap="sq">
              <a:solidFill>
                <a:srgbClr val="FEFFFE"/>
              </a:solidFill>
            </a:ln>
          </p:spPr>
        </p:sp>
        <p:sp>
          <p:nvSpPr>
            <p:cNvPr id="361" name="Freeform 367">
              <a:extLst>
                <a:ext uri="{FF2B5EF4-FFF2-40B4-BE49-F238E27FC236}">
                  <a16:creationId xmlns:a16="http://schemas.microsoft.com/office/drawing/2014/main" id="{0E65DCCE-AED4-4A72-BC29-A047DD101AD8}"/>
                </a:ext>
              </a:extLst>
            </p:cNvPr>
            <p:cNvSpPr/>
            <p:nvPr/>
          </p:nvSpPr>
          <p:spPr>
            <a:xfrm>
              <a:off x="1312118" y="1984409"/>
              <a:ext cx="137211" cy="64376"/>
            </a:xfrm>
            <a:custGeom>
              <a:avLst/>
              <a:gdLst/>
              <a:ahLst/>
              <a:cxnLst/>
              <a:rect l="l" t="t" r="r" b="b"/>
              <a:pathLst>
                <a:path w="137211" h="64376">
                  <a:moveTo>
                    <a:pt x="68606" y="0"/>
                  </a:moveTo>
                  <a:cubicBezTo>
                    <a:pt x="102908" y="0"/>
                    <a:pt x="137211" y="16091"/>
                    <a:pt x="137211" y="32195"/>
                  </a:cubicBezTo>
                  <a:cubicBezTo>
                    <a:pt x="137211" y="48286"/>
                    <a:pt x="102908" y="64376"/>
                    <a:pt x="68606" y="64376"/>
                  </a:cubicBezTo>
                  <a:cubicBezTo>
                    <a:pt x="34303" y="64376"/>
                    <a:pt x="0" y="48286"/>
                    <a:pt x="0" y="32195"/>
                  </a:cubicBezTo>
                  <a:cubicBezTo>
                    <a:pt x="0" y="16091"/>
                    <a:pt x="34303" y="0"/>
                    <a:pt x="68606" y="0"/>
                  </a:cubicBezTo>
                </a:path>
              </a:pathLst>
            </a:custGeom>
            <a:grpFill/>
          </p:spPr>
        </p:sp>
        <p:sp>
          <p:nvSpPr>
            <p:cNvPr id="362" name="Freeform 368">
              <a:extLst>
                <a:ext uri="{FF2B5EF4-FFF2-40B4-BE49-F238E27FC236}">
                  <a16:creationId xmlns:a16="http://schemas.microsoft.com/office/drawing/2014/main" id="{21FFD1B4-9C60-4F3A-BCEE-037ACB49AB73}"/>
                </a:ext>
              </a:extLst>
            </p:cNvPr>
            <p:cNvSpPr/>
            <p:nvPr/>
          </p:nvSpPr>
          <p:spPr>
            <a:xfrm>
              <a:off x="1312118" y="1984409"/>
              <a:ext cx="137211" cy="64376"/>
            </a:xfrm>
            <a:custGeom>
              <a:avLst/>
              <a:gdLst/>
              <a:ahLst/>
              <a:cxnLst/>
              <a:rect l="l" t="t" r="r" b="b"/>
              <a:pathLst>
                <a:path w="137211" h="64376">
                  <a:moveTo>
                    <a:pt x="68606" y="0"/>
                  </a:moveTo>
                  <a:cubicBezTo>
                    <a:pt x="102908" y="0"/>
                    <a:pt x="137211" y="16091"/>
                    <a:pt x="137211" y="32195"/>
                  </a:cubicBezTo>
                  <a:cubicBezTo>
                    <a:pt x="137211" y="48286"/>
                    <a:pt x="102908" y="64376"/>
                    <a:pt x="68606" y="64376"/>
                  </a:cubicBezTo>
                  <a:cubicBezTo>
                    <a:pt x="34303" y="64376"/>
                    <a:pt x="0" y="48286"/>
                    <a:pt x="0" y="32195"/>
                  </a:cubicBezTo>
                  <a:cubicBezTo>
                    <a:pt x="0" y="16091"/>
                    <a:pt x="34303" y="0"/>
                    <a:pt x="68606" y="0"/>
                  </a:cubicBezTo>
                  <a:close/>
                </a:path>
              </a:pathLst>
            </a:custGeom>
            <a:grpFill/>
            <a:ln w="12700" cap="sq">
              <a:solidFill>
                <a:srgbClr val="FEFFFE"/>
              </a:solidFill>
            </a:ln>
          </p:spPr>
        </p:sp>
        <p:sp>
          <p:nvSpPr>
            <p:cNvPr id="363" name="Freeform 369">
              <a:extLst>
                <a:ext uri="{FF2B5EF4-FFF2-40B4-BE49-F238E27FC236}">
                  <a16:creationId xmlns:a16="http://schemas.microsoft.com/office/drawing/2014/main" id="{C7B590D6-5730-4A91-8191-467C46CE4EA4}"/>
                </a:ext>
              </a:extLst>
            </p:cNvPr>
            <p:cNvSpPr/>
            <p:nvPr/>
          </p:nvSpPr>
          <p:spPr>
            <a:xfrm>
              <a:off x="1311979" y="1963259"/>
              <a:ext cx="137490" cy="64084"/>
            </a:xfrm>
            <a:custGeom>
              <a:avLst/>
              <a:gdLst/>
              <a:ahLst/>
              <a:cxnLst/>
              <a:rect l="l" t="t" r="r" b="b"/>
              <a:pathLst>
                <a:path w="137490" h="64084">
                  <a:moveTo>
                    <a:pt x="68745" y="0"/>
                  </a:moveTo>
                  <a:cubicBezTo>
                    <a:pt x="103124" y="0"/>
                    <a:pt x="137490" y="16027"/>
                    <a:pt x="137490" y="32042"/>
                  </a:cubicBezTo>
                  <a:cubicBezTo>
                    <a:pt x="137490" y="48069"/>
                    <a:pt x="103124" y="64084"/>
                    <a:pt x="68745" y="64084"/>
                  </a:cubicBezTo>
                  <a:cubicBezTo>
                    <a:pt x="34366" y="64084"/>
                    <a:pt x="0" y="48069"/>
                    <a:pt x="0" y="32042"/>
                  </a:cubicBezTo>
                  <a:cubicBezTo>
                    <a:pt x="0" y="16027"/>
                    <a:pt x="34366" y="0"/>
                    <a:pt x="68745" y="0"/>
                  </a:cubicBezTo>
                </a:path>
              </a:pathLst>
            </a:custGeom>
            <a:grpFill/>
          </p:spPr>
        </p:sp>
        <p:sp>
          <p:nvSpPr>
            <p:cNvPr id="364" name="Freeform 370">
              <a:extLst>
                <a:ext uri="{FF2B5EF4-FFF2-40B4-BE49-F238E27FC236}">
                  <a16:creationId xmlns:a16="http://schemas.microsoft.com/office/drawing/2014/main" id="{CECA1AF3-3B44-4634-B107-9D0439F4B4D1}"/>
                </a:ext>
              </a:extLst>
            </p:cNvPr>
            <p:cNvSpPr/>
            <p:nvPr/>
          </p:nvSpPr>
          <p:spPr>
            <a:xfrm>
              <a:off x="1311979" y="1963259"/>
              <a:ext cx="137490" cy="64084"/>
            </a:xfrm>
            <a:custGeom>
              <a:avLst/>
              <a:gdLst/>
              <a:ahLst/>
              <a:cxnLst/>
              <a:rect l="l" t="t" r="r" b="b"/>
              <a:pathLst>
                <a:path w="137490" h="64084">
                  <a:moveTo>
                    <a:pt x="68745" y="0"/>
                  </a:moveTo>
                  <a:cubicBezTo>
                    <a:pt x="103124" y="0"/>
                    <a:pt x="137490" y="16027"/>
                    <a:pt x="137490" y="32042"/>
                  </a:cubicBezTo>
                  <a:cubicBezTo>
                    <a:pt x="137490" y="48069"/>
                    <a:pt x="103124" y="64084"/>
                    <a:pt x="68745" y="64084"/>
                  </a:cubicBezTo>
                  <a:cubicBezTo>
                    <a:pt x="34366" y="64084"/>
                    <a:pt x="0" y="48069"/>
                    <a:pt x="0" y="32042"/>
                  </a:cubicBezTo>
                  <a:cubicBezTo>
                    <a:pt x="0" y="16027"/>
                    <a:pt x="34366" y="0"/>
                    <a:pt x="68745" y="0"/>
                  </a:cubicBezTo>
                  <a:close/>
                </a:path>
              </a:pathLst>
            </a:custGeom>
            <a:grpFill/>
            <a:ln w="12700" cap="sq">
              <a:solidFill>
                <a:srgbClr val="FEFFFE"/>
              </a:solidFill>
            </a:ln>
          </p:spPr>
        </p:sp>
        <p:sp>
          <p:nvSpPr>
            <p:cNvPr id="365" name="Freeform 371">
              <a:extLst>
                <a:ext uri="{FF2B5EF4-FFF2-40B4-BE49-F238E27FC236}">
                  <a16:creationId xmlns:a16="http://schemas.microsoft.com/office/drawing/2014/main" id="{3F418C80-879B-41DF-B04F-3B82384C8246}"/>
                </a:ext>
              </a:extLst>
            </p:cNvPr>
            <p:cNvSpPr/>
            <p:nvPr/>
          </p:nvSpPr>
          <p:spPr>
            <a:xfrm>
              <a:off x="1312118" y="1963115"/>
              <a:ext cx="137211" cy="64376"/>
            </a:xfrm>
            <a:custGeom>
              <a:avLst/>
              <a:gdLst/>
              <a:ahLst/>
              <a:cxnLst/>
              <a:rect l="l" t="t" r="r" b="b"/>
              <a:pathLst>
                <a:path w="137211" h="64376">
                  <a:moveTo>
                    <a:pt x="68606" y="0"/>
                  </a:moveTo>
                  <a:cubicBezTo>
                    <a:pt x="102908" y="0"/>
                    <a:pt x="137211" y="16091"/>
                    <a:pt x="137211" y="32182"/>
                  </a:cubicBezTo>
                  <a:cubicBezTo>
                    <a:pt x="137211" y="48285"/>
                    <a:pt x="102908" y="64376"/>
                    <a:pt x="68606" y="64376"/>
                  </a:cubicBezTo>
                  <a:cubicBezTo>
                    <a:pt x="34303" y="64376"/>
                    <a:pt x="0" y="48285"/>
                    <a:pt x="0" y="32182"/>
                  </a:cubicBezTo>
                  <a:cubicBezTo>
                    <a:pt x="0" y="16091"/>
                    <a:pt x="34303" y="0"/>
                    <a:pt x="68606" y="0"/>
                  </a:cubicBezTo>
                </a:path>
              </a:pathLst>
            </a:custGeom>
            <a:grpFill/>
          </p:spPr>
        </p:sp>
        <p:sp>
          <p:nvSpPr>
            <p:cNvPr id="366" name="Freeform 372">
              <a:extLst>
                <a:ext uri="{FF2B5EF4-FFF2-40B4-BE49-F238E27FC236}">
                  <a16:creationId xmlns:a16="http://schemas.microsoft.com/office/drawing/2014/main" id="{609B5311-DC32-46DF-946D-6F2B3AA22B38}"/>
                </a:ext>
              </a:extLst>
            </p:cNvPr>
            <p:cNvSpPr/>
            <p:nvPr/>
          </p:nvSpPr>
          <p:spPr>
            <a:xfrm>
              <a:off x="1312118" y="1963115"/>
              <a:ext cx="137211" cy="64376"/>
            </a:xfrm>
            <a:custGeom>
              <a:avLst/>
              <a:gdLst/>
              <a:ahLst/>
              <a:cxnLst/>
              <a:rect l="l" t="t" r="r" b="b"/>
              <a:pathLst>
                <a:path w="137211" h="64376">
                  <a:moveTo>
                    <a:pt x="68606" y="0"/>
                  </a:moveTo>
                  <a:cubicBezTo>
                    <a:pt x="102908" y="0"/>
                    <a:pt x="137211" y="16091"/>
                    <a:pt x="137211" y="32182"/>
                  </a:cubicBezTo>
                  <a:cubicBezTo>
                    <a:pt x="137211" y="48285"/>
                    <a:pt x="102908" y="64376"/>
                    <a:pt x="68606" y="64376"/>
                  </a:cubicBezTo>
                  <a:cubicBezTo>
                    <a:pt x="34303" y="64376"/>
                    <a:pt x="0" y="48285"/>
                    <a:pt x="0" y="32182"/>
                  </a:cubicBezTo>
                  <a:cubicBezTo>
                    <a:pt x="0" y="16091"/>
                    <a:pt x="34303" y="0"/>
                    <a:pt x="68606" y="0"/>
                  </a:cubicBezTo>
                  <a:close/>
                </a:path>
              </a:pathLst>
            </a:custGeom>
            <a:grpFill/>
            <a:ln w="12700" cap="sq">
              <a:solidFill>
                <a:srgbClr val="FEFFFE"/>
              </a:solidFill>
            </a:ln>
          </p:spPr>
        </p:sp>
        <p:sp>
          <p:nvSpPr>
            <p:cNvPr id="367" name="Freeform 373">
              <a:extLst>
                <a:ext uri="{FF2B5EF4-FFF2-40B4-BE49-F238E27FC236}">
                  <a16:creationId xmlns:a16="http://schemas.microsoft.com/office/drawing/2014/main" id="{EDD9BA39-1EE5-40B7-8AF2-C347338B379D}"/>
                </a:ext>
              </a:extLst>
            </p:cNvPr>
            <p:cNvSpPr/>
            <p:nvPr/>
          </p:nvSpPr>
          <p:spPr>
            <a:xfrm>
              <a:off x="1306149" y="1950282"/>
              <a:ext cx="149149" cy="82728"/>
            </a:xfrm>
            <a:custGeom>
              <a:avLst/>
              <a:gdLst/>
              <a:ahLst/>
              <a:cxnLst/>
              <a:rect l="l" t="t" r="r" b="b"/>
              <a:pathLst>
                <a:path w="149149" h="82728">
                  <a:moveTo>
                    <a:pt x="74575" y="0"/>
                  </a:moveTo>
                  <a:cubicBezTo>
                    <a:pt x="111862" y="0"/>
                    <a:pt x="149149" y="20688"/>
                    <a:pt x="149149" y="41363"/>
                  </a:cubicBezTo>
                  <a:cubicBezTo>
                    <a:pt x="149149" y="62052"/>
                    <a:pt x="111862" y="82728"/>
                    <a:pt x="74575" y="82728"/>
                  </a:cubicBezTo>
                  <a:cubicBezTo>
                    <a:pt x="37288" y="82728"/>
                    <a:pt x="0" y="62052"/>
                    <a:pt x="0" y="41363"/>
                  </a:cubicBezTo>
                  <a:cubicBezTo>
                    <a:pt x="0" y="20688"/>
                    <a:pt x="37288" y="0"/>
                    <a:pt x="74575" y="0"/>
                  </a:cubicBezTo>
                </a:path>
              </a:pathLst>
            </a:custGeom>
            <a:grpFill/>
          </p:spPr>
        </p:sp>
        <p:sp>
          <p:nvSpPr>
            <p:cNvPr id="368" name="Freeform 374">
              <a:extLst>
                <a:ext uri="{FF2B5EF4-FFF2-40B4-BE49-F238E27FC236}">
                  <a16:creationId xmlns:a16="http://schemas.microsoft.com/office/drawing/2014/main" id="{2BA1D1E5-4BF7-4453-A5E6-82B1D31A50E2}"/>
                </a:ext>
              </a:extLst>
            </p:cNvPr>
            <p:cNvSpPr/>
            <p:nvPr/>
          </p:nvSpPr>
          <p:spPr>
            <a:xfrm>
              <a:off x="1306149" y="1950282"/>
              <a:ext cx="149149" cy="82728"/>
            </a:xfrm>
            <a:custGeom>
              <a:avLst/>
              <a:gdLst/>
              <a:ahLst/>
              <a:cxnLst/>
              <a:rect l="l" t="t" r="r" b="b"/>
              <a:pathLst>
                <a:path w="149149" h="82728">
                  <a:moveTo>
                    <a:pt x="74575" y="0"/>
                  </a:moveTo>
                  <a:cubicBezTo>
                    <a:pt x="111862" y="0"/>
                    <a:pt x="149149" y="20688"/>
                    <a:pt x="149149" y="41363"/>
                  </a:cubicBezTo>
                  <a:cubicBezTo>
                    <a:pt x="149149" y="62052"/>
                    <a:pt x="111862" y="82728"/>
                    <a:pt x="74575" y="82728"/>
                  </a:cubicBezTo>
                  <a:cubicBezTo>
                    <a:pt x="37288" y="82728"/>
                    <a:pt x="0" y="62052"/>
                    <a:pt x="0" y="41363"/>
                  </a:cubicBezTo>
                  <a:cubicBezTo>
                    <a:pt x="0" y="20688"/>
                    <a:pt x="37288" y="0"/>
                    <a:pt x="74575" y="0"/>
                  </a:cubicBezTo>
                  <a:close/>
                </a:path>
              </a:pathLst>
            </a:custGeom>
            <a:grpFill/>
            <a:ln w="12700" cap="sq">
              <a:solidFill>
                <a:srgbClr val="FEFFFE"/>
              </a:solidFill>
            </a:ln>
          </p:spPr>
        </p:sp>
        <p:sp>
          <p:nvSpPr>
            <p:cNvPr id="369" name="Freeform 375">
              <a:extLst>
                <a:ext uri="{FF2B5EF4-FFF2-40B4-BE49-F238E27FC236}">
                  <a16:creationId xmlns:a16="http://schemas.microsoft.com/office/drawing/2014/main" id="{60943199-236F-4C66-AF5F-F578FAF5210B}"/>
                </a:ext>
              </a:extLst>
            </p:cNvPr>
            <p:cNvSpPr/>
            <p:nvPr/>
          </p:nvSpPr>
          <p:spPr>
            <a:xfrm>
              <a:off x="1306289" y="1950136"/>
              <a:ext cx="148869" cy="83020"/>
            </a:xfrm>
            <a:custGeom>
              <a:avLst/>
              <a:gdLst/>
              <a:ahLst/>
              <a:cxnLst/>
              <a:rect l="l" t="t" r="r" b="b"/>
              <a:pathLst>
                <a:path w="148869" h="83020">
                  <a:moveTo>
                    <a:pt x="74435" y="0"/>
                  </a:moveTo>
                  <a:cubicBezTo>
                    <a:pt x="111646" y="0"/>
                    <a:pt x="148869" y="20751"/>
                    <a:pt x="148869" y="41516"/>
                  </a:cubicBezTo>
                  <a:cubicBezTo>
                    <a:pt x="148869" y="62268"/>
                    <a:pt x="111646" y="83019"/>
                    <a:pt x="74435" y="83019"/>
                  </a:cubicBezTo>
                  <a:cubicBezTo>
                    <a:pt x="37224" y="83019"/>
                    <a:pt x="0" y="62268"/>
                    <a:pt x="0" y="41516"/>
                  </a:cubicBezTo>
                  <a:cubicBezTo>
                    <a:pt x="0" y="20751"/>
                    <a:pt x="37224" y="0"/>
                    <a:pt x="74435" y="0"/>
                  </a:cubicBezTo>
                </a:path>
              </a:pathLst>
            </a:custGeom>
            <a:grpFill/>
          </p:spPr>
        </p:sp>
        <p:sp>
          <p:nvSpPr>
            <p:cNvPr id="370" name="Freeform 376">
              <a:extLst>
                <a:ext uri="{FF2B5EF4-FFF2-40B4-BE49-F238E27FC236}">
                  <a16:creationId xmlns:a16="http://schemas.microsoft.com/office/drawing/2014/main" id="{1517ACE7-547A-43AF-B24C-6D1DF6357D29}"/>
                </a:ext>
              </a:extLst>
            </p:cNvPr>
            <p:cNvSpPr/>
            <p:nvPr/>
          </p:nvSpPr>
          <p:spPr>
            <a:xfrm>
              <a:off x="1306289" y="1950136"/>
              <a:ext cx="148869" cy="83020"/>
            </a:xfrm>
            <a:custGeom>
              <a:avLst/>
              <a:gdLst/>
              <a:ahLst/>
              <a:cxnLst/>
              <a:rect l="l" t="t" r="r" b="b"/>
              <a:pathLst>
                <a:path w="148869" h="83020">
                  <a:moveTo>
                    <a:pt x="74435" y="0"/>
                  </a:moveTo>
                  <a:cubicBezTo>
                    <a:pt x="111646" y="0"/>
                    <a:pt x="148869" y="20751"/>
                    <a:pt x="148869" y="41516"/>
                  </a:cubicBezTo>
                  <a:cubicBezTo>
                    <a:pt x="148869" y="62268"/>
                    <a:pt x="111646" y="83019"/>
                    <a:pt x="74435" y="83019"/>
                  </a:cubicBezTo>
                  <a:cubicBezTo>
                    <a:pt x="37224" y="83019"/>
                    <a:pt x="0" y="62268"/>
                    <a:pt x="0" y="41516"/>
                  </a:cubicBezTo>
                  <a:cubicBezTo>
                    <a:pt x="0" y="20751"/>
                    <a:pt x="37224" y="0"/>
                    <a:pt x="74435" y="0"/>
                  </a:cubicBezTo>
                  <a:close/>
                </a:path>
              </a:pathLst>
            </a:custGeom>
            <a:grpFill/>
            <a:ln w="12700" cap="sq">
              <a:solidFill>
                <a:srgbClr val="FEFFFE"/>
              </a:solidFill>
            </a:ln>
          </p:spPr>
        </p:sp>
        <p:sp>
          <p:nvSpPr>
            <p:cNvPr id="371" name="Freeform 377">
              <a:extLst>
                <a:ext uri="{FF2B5EF4-FFF2-40B4-BE49-F238E27FC236}">
                  <a16:creationId xmlns:a16="http://schemas.microsoft.com/office/drawing/2014/main" id="{076F9C49-5C7A-485E-9D6D-635BBB7B930A}"/>
                </a:ext>
              </a:extLst>
            </p:cNvPr>
            <p:cNvSpPr/>
            <p:nvPr/>
          </p:nvSpPr>
          <p:spPr>
            <a:xfrm>
              <a:off x="1311979" y="1941965"/>
              <a:ext cx="137490" cy="64084"/>
            </a:xfrm>
            <a:custGeom>
              <a:avLst/>
              <a:gdLst/>
              <a:ahLst/>
              <a:cxnLst/>
              <a:rect l="l" t="t" r="r" b="b"/>
              <a:pathLst>
                <a:path w="137490" h="64084">
                  <a:moveTo>
                    <a:pt x="68745" y="0"/>
                  </a:moveTo>
                  <a:cubicBezTo>
                    <a:pt x="103124" y="0"/>
                    <a:pt x="137490" y="16027"/>
                    <a:pt x="137490" y="32042"/>
                  </a:cubicBezTo>
                  <a:cubicBezTo>
                    <a:pt x="137490" y="48069"/>
                    <a:pt x="103124" y="64084"/>
                    <a:pt x="68745" y="64084"/>
                  </a:cubicBezTo>
                  <a:cubicBezTo>
                    <a:pt x="34366" y="64084"/>
                    <a:pt x="0" y="48069"/>
                    <a:pt x="0" y="32042"/>
                  </a:cubicBezTo>
                  <a:cubicBezTo>
                    <a:pt x="0" y="16027"/>
                    <a:pt x="34366" y="0"/>
                    <a:pt x="68745" y="0"/>
                  </a:cubicBezTo>
                </a:path>
              </a:pathLst>
            </a:custGeom>
            <a:grpFill/>
          </p:spPr>
        </p:sp>
        <p:sp>
          <p:nvSpPr>
            <p:cNvPr id="372" name="Freeform 378">
              <a:extLst>
                <a:ext uri="{FF2B5EF4-FFF2-40B4-BE49-F238E27FC236}">
                  <a16:creationId xmlns:a16="http://schemas.microsoft.com/office/drawing/2014/main" id="{2ABD8C2C-2434-4146-AB8F-87512C6D8360}"/>
                </a:ext>
              </a:extLst>
            </p:cNvPr>
            <p:cNvSpPr/>
            <p:nvPr/>
          </p:nvSpPr>
          <p:spPr>
            <a:xfrm>
              <a:off x="1311979" y="1941965"/>
              <a:ext cx="137490" cy="64084"/>
            </a:xfrm>
            <a:custGeom>
              <a:avLst/>
              <a:gdLst/>
              <a:ahLst/>
              <a:cxnLst/>
              <a:rect l="l" t="t" r="r" b="b"/>
              <a:pathLst>
                <a:path w="137490" h="64084">
                  <a:moveTo>
                    <a:pt x="68745" y="0"/>
                  </a:moveTo>
                  <a:cubicBezTo>
                    <a:pt x="103124" y="0"/>
                    <a:pt x="137490" y="16027"/>
                    <a:pt x="137490" y="32042"/>
                  </a:cubicBezTo>
                  <a:cubicBezTo>
                    <a:pt x="137490" y="48069"/>
                    <a:pt x="103124" y="64084"/>
                    <a:pt x="68745" y="64084"/>
                  </a:cubicBezTo>
                  <a:cubicBezTo>
                    <a:pt x="34366" y="64084"/>
                    <a:pt x="0" y="48069"/>
                    <a:pt x="0" y="32042"/>
                  </a:cubicBezTo>
                  <a:cubicBezTo>
                    <a:pt x="0" y="16027"/>
                    <a:pt x="34366" y="0"/>
                    <a:pt x="68745" y="0"/>
                  </a:cubicBezTo>
                  <a:close/>
                </a:path>
              </a:pathLst>
            </a:custGeom>
            <a:grpFill/>
            <a:ln w="12700" cap="sq">
              <a:solidFill>
                <a:srgbClr val="FEFFFE"/>
              </a:solidFill>
            </a:ln>
          </p:spPr>
        </p:sp>
        <p:sp>
          <p:nvSpPr>
            <p:cNvPr id="373" name="Freeform 379">
              <a:extLst>
                <a:ext uri="{FF2B5EF4-FFF2-40B4-BE49-F238E27FC236}">
                  <a16:creationId xmlns:a16="http://schemas.microsoft.com/office/drawing/2014/main" id="{B49AF838-DE58-4F0B-AC51-EBF8A23F7F36}"/>
                </a:ext>
              </a:extLst>
            </p:cNvPr>
            <p:cNvSpPr/>
            <p:nvPr/>
          </p:nvSpPr>
          <p:spPr>
            <a:xfrm>
              <a:off x="1312118" y="1941819"/>
              <a:ext cx="137211" cy="64376"/>
            </a:xfrm>
            <a:custGeom>
              <a:avLst/>
              <a:gdLst/>
              <a:ahLst/>
              <a:cxnLst/>
              <a:rect l="l" t="t" r="r" b="b"/>
              <a:pathLst>
                <a:path w="137211" h="64376">
                  <a:moveTo>
                    <a:pt x="68606" y="0"/>
                  </a:moveTo>
                  <a:cubicBezTo>
                    <a:pt x="102908" y="0"/>
                    <a:pt x="137211" y="16091"/>
                    <a:pt x="137211" y="32194"/>
                  </a:cubicBezTo>
                  <a:cubicBezTo>
                    <a:pt x="137211" y="48285"/>
                    <a:pt x="102908" y="64376"/>
                    <a:pt x="68606" y="64376"/>
                  </a:cubicBezTo>
                  <a:cubicBezTo>
                    <a:pt x="34303" y="64376"/>
                    <a:pt x="0" y="48285"/>
                    <a:pt x="0" y="32194"/>
                  </a:cubicBezTo>
                  <a:cubicBezTo>
                    <a:pt x="0" y="16091"/>
                    <a:pt x="34303" y="0"/>
                    <a:pt x="68606" y="0"/>
                  </a:cubicBezTo>
                </a:path>
              </a:pathLst>
            </a:custGeom>
            <a:grpFill/>
          </p:spPr>
        </p:sp>
        <p:sp>
          <p:nvSpPr>
            <p:cNvPr id="374" name="Freeform 380">
              <a:extLst>
                <a:ext uri="{FF2B5EF4-FFF2-40B4-BE49-F238E27FC236}">
                  <a16:creationId xmlns:a16="http://schemas.microsoft.com/office/drawing/2014/main" id="{CA3CBB2C-7C26-430A-BA5B-8C3DD86B993E}"/>
                </a:ext>
              </a:extLst>
            </p:cNvPr>
            <p:cNvSpPr/>
            <p:nvPr/>
          </p:nvSpPr>
          <p:spPr>
            <a:xfrm>
              <a:off x="1312118" y="1941819"/>
              <a:ext cx="137211" cy="64376"/>
            </a:xfrm>
            <a:custGeom>
              <a:avLst/>
              <a:gdLst/>
              <a:ahLst/>
              <a:cxnLst/>
              <a:rect l="l" t="t" r="r" b="b"/>
              <a:pathLst>
                <a:path w="137211" h="64376">
                  <a:moveTo>
                    <a:pt x="68606" y="0"/>
                  </a:moveTo>
                  <a:cubicBezTo>
                    <a:pt x="102908" y="0"/>
                    <a:pt x="137211" y="16091"/>
                    <a:pt x="137211" y="32194"/>
                  </a:cubicBezTo>
                  <a:cubicBezTo>
                    <a:pt x="137211" y="48285"/>
                    <a:pt x="102908" y="64376"/>
                    <a:pt x="68606" y="64376"/>
                  </a:cubicBezTo>
                  <a:cubicBezTo>
                    <a:pt x="34303" y="64376"/>
                    <a:pt x="0" y="48285"/>
                    <a:pt x="0" y="32194"/>
                  </a:cubicBezTo>
                  <a:cubicBezTo>
                    <a:pt x="0" y="16091"/>
                    <a:pt x="34303" y="0"/>
                    <a:pt x="68606" y="0"/>
                  </a:cubicBezTo>
                  <a:close/>
                </a:path>
              </a:pathLst>
            </a:custGeom>
            <a:grpFill/>
            <a:ln w="12700" cap="sq">
              <a:solidFill>
                <a:srgbClr val="FEFFFE"/>
              </a:solidFill>
            </a:ln>
          </p:spPr>
        </p:sp>
        <p:sp>
          <p:nvSpPr>
            <p:cNvPr id="375" name="Freeform 381">
              <a:extLst>
                <a:ext uri="{FF2B5EF4-FFF2-40B4-BE49-F238E27FC236}">
                  <a16:creationId xmlns:a16="http://schemas.microsoft.com/office/drawing/2014/main" id="{F19EB646-807D-49DF-BCAF-75C9E50149D7}"/>
                </a:ext>
              </a:extLst>
            </p:cNvPr>
            <p:cNvSpPr/>
            <p:nvPr/>
          </p:nvSpPr>
          <p:spPr>
            <a:xfrm>
              <a:off x="1306149" y="1928989"/>
              <a:ext cx="149149" cy="82728"/>
            </a:xfrm>
            <a:custGeom>
              <a:avLst/>
              <a:gdLst/>
              <a:ahLst/>
              <a:cxnLst/>
              <a:rect l="l" t="t" r="r" b="b"/>
              <a:pathLst>
                <a:path w="149149" h="82728">
                  <a:moveTo>
                    <a:pt x="74575" y="0"/>
                  </a:moveTo>
                  <a:cubicBezTo>
                    <a:pt x="111862" y="0"/>
                    <a:pt x="149149" y="20675"/>
                    <a:pt x="149149" y="41364"/>
                  </a:cubicBezTo>
                  <a:cubicBezTo>
                    <a:pt x="149149" y="62052"/>
                    <a:pt x="111862" y="82728"/>
                    <a:pt x="74575" y="82728"/>
                  </a:cubicBezTo>
                  <a:cubicBezTo>
                    <a:pt x="37288" y="82728"/>
                    <a:pt x="0" y="62052"/>
                    <a:pt x="0" y="41364"/>
                  </a:cubicBezTo>
                  <a:cubicBezTo>
                    <a:pt x="0" y="20675"/>
                    <a:pt x="37288" y="0"/>
                    <a:pt x="74575" y="0"/>
                  </a:cubicBezTo>
                </a:path>
              </a:pathLst>
            </a:custGeom>
            <a:grpFill/>
          </p:spPr>
        </p:sp>
        <p:sp>
          <p:nvSpPr>
            <p:cNvPr id="376" name="Freeform 382">
              <a:extLst>
                <a:ext uri="{FF2B5EF4-FFF2-40B4-BE49-F238E27FC236}">
                  <a16:creationId xmlns:a16="http://schemas.microsoft.com/office/drawing/2014/main" id="{5272368B-ECCE-44CF-8F27-2D1946FEA428}"/>
                </a:ext>
              </a:extLst>
            </p:cNvPr>
            <p:cNvSpPr/>
            <p:nvPr/>
          </p:nvSpPr>
          <p:spPr>
            <a:xfrm>
              <a:off x="1306149" y="1928989"/>
              <a:ext cx="149149" cy="82728"/>
            </a:xfrm>
            <a:custGeom>
              <a:avLst/>
              <a:gdLst/>
              <a:ahLst/>
              <a:cxnLst/>
              <a:rect l="l" t="t" r="r" b="b"/>
              <a:pathLst>
                <a:path w="149149" h="82728">
                  <a:moveTo>
                    <a:pt x="74575" y="0"/>
                  </a:moveTo>
                  <a:cubicBezTo>
                    <a:pt x="111862" y="0"/>
                    <a:pt x="149149" y="20675"/>
                    <a:pt x="149149" y="41364"/>
                  </a:cubicBezTo>
                  <a:cubicBezTo>
                    <a:pt x="149149" y="62052"/>
                    <a:pt x="111862" y="82728"/>
                    <a:pt x="74575" y="82728"/>
                  </a:cubicBezTo>
                  <a:cubicBezTo>
                    <a:pt x="37288" y="82728"/>
                    <a:pt x="0" y="62052"/>
                    <a:pt x="0" y="41364"/>
                  </a:cubicBezTo>
                  <a:cubicBezTo>
                    <a:pt x="0" y="20675"/>
                    <a:pt x="37288" y="0"/>
                    <a:pt x="74575" y="0"/>
                  </a:cubicBezTo>
                  <a:close/>
                </a:path>
              </a:pathLst>
            </a:custGeom>
            <a:grpFill/>
            <a:ln w="12700" cap="sq">
              <a:solidFill>
                <a:srgbClr val="FEFFFE"/>
              </a:solidFill>
            </a:ln>
          </p:spPr>
        </p:sp>
        <p:sp>
          <p:nvSpPr>
            <p:cNvPr id="377" name="Freeform 383">
              <a:extLst>
                <a:ext uri="{FF2B5EF4-FFF2-40B4-BE49-F238E27FC236}">
                  <a16:creationId xmlns:a16="http://schemas.microsoft.com/office/drawing/2014/main" id="{7643C13D-14E8-4AF3-A4EB-BFB57C076207}"/>
                </a:ext>
              </a:extLst>
            </p:cNvPr>
            <p:cNvSpPr/>
            <p:nvPr/>
          </p:nvSpPr>
          <p:spPr>
            <a:xfrm>
              <a:off x="1306289" y="1928842"/>
              <a:ext cx="148869" cy="83020"/>
            </a:xfrm>
            <a:custGeom>
              <a:avLst/>
              <a:gdLst/>
              <a:ahLst/>
              <a:cxnLst/>
              <a:rect l="l" t="t" r="r" b="b"/>
              <a:pathLst>
                <a:path w="148869" h="83020">
                  <a:moveTo>
                    <a:pt x="74435" y="0"/>
                  </a:moveTo>
                  <a:cubicBezTo>
                    <a:pt x="111646" y="0"/>
                    <a:pt x="148869" y="20751"/>
                    <a:pt x="148869" y="41516"/>
                  </a:cubicBezTo>
                  <a:cubicBezTo>
                    <a:pt x="148869" y="62267"/>
                    <a:pt x="111646" y="83019"/>
                    <a:pt x="74435" y="83019"/>
                  </a:cubicBezTo>
                  <a:cubicBezTo>
                    <a:pt x="37224" y="83019"/>
                    <a:pt x="0" y="62267"/>
                    <a:pt x="0" y="41516"/>
                  </a:cubicBezTo>
                  <a:cubicBezTo>
                    <a:pt x="0" y="20751"/>
                    <a:pt x="37224" y="0"/>
                    <a:pt x="74435" y="0"/>
                  </a:cubicBezTo>
                </a:path>
              </a:pathLst>
            </a:custGeom>
            <a:grpFill/>
          </p:spPr>
        </p:sp>
        <p:sp>
          <p:nvSpPr>
            <p:cNvPr id="378" name="Freeform 384">
              <a:extLst>
                <a:ext uri="{FF2B5EF4-FFF2-40B4-BE49-F238E27FC236}">
                  <a16:creationId xmlns:a16="http://schemas.microsoft.com/office/drawing/2014/main" id="{03B280C7-D89F-4590-B82C-B1EE4C01CDA4}"/>
                </a:ext>
              </a:extLst>
            </p:cNvPr>
            <p:cNvSpPr/>
            <p:nvPr/>
          </p:nvSpPr>
          <p:spPr>
            <a:xfrm>
              <a:off x="1306289" y="1928842"/>
              <a:ext cx="148869" cy="83020"/>
            </a:xfrm>
            <a:custGeom>
              <a:avLst/>
              <a:gdLst/>
              <a:ahLst/>
              <a:cxnLst/>
              <a:rect l="l" t="t" r="r" b="b"/>
              <a:pathLst>
                <a:path w="148869" h="83020">
                  <a:moveTo>
                    <a:pt x="74435" y="0"/>
                  </a:moveTo>
                  <a:cubicBezTo>
                    <a:pt x="111646" y="0"/>
                    <a:pt x="148869" y="20751"/>
                    <a:pt x="148869" y="41516"/>
                  </a:cubicBezTo>
                  <a:cubicBezTo>
                    <a:pt x="148869" y="62267"/>
                    <a:pt x="111646" y="83019"/>
                    <a:pt x="74435" y="83019"/>
                  </a:cubicBezTo>
                  <a:cubicBezTo>
                    <a:pt x="37224" y="83019"/>
                    <a:pt x="0" y="62267"/>
                    <a:pt x="0" y="41516"/>
                  </a:cubicBezTo>
                  <a:cubicBezTo>
                    <a:pt x="0" y="20751"/>
                    <a:pt x="37224" y="0"/>
                    <a:pt x="74435" y="0"/>
                  </a:cubicBezTo>
                  <a:close/>
                </a:path>
              </a:pathLst>
            </a:custGeom>
            <a:grpFill/>
            <a:ln w="12700" cap="sq">
              <a:solidFill>
                <a:srgbClr val="FEFFFE"/>
              </a:solidFill>
            </a:ln>
          </p:spPr>
        </p:sp>
        <p:sp>
          <p:nvSpPr>
            <p:cNvPr id="379" name="Freeform 385">
              <a:extLst>
                <a:ext uri="{FF2B5EF4-FFF2-40B4-BE49-F238E27FC236}">
                  <a16:creationId xmlns:a16="http://schemas.microsoft.com/office/drawing/2014/main" id="{958182F6-25C3-45CA-ACE1-10B62EEFAD24}"/>
                </a:ext>
              </a:extLst>
            </p:cNvPr>
            <p:cNvSpPr/>
            <p:nvPr/>
          </p:nvSpPr>
          <p:spPr>
            <a:xfrm>
              <a:off x="1311979" y="1920670"/>
              <a:ext cx="137490" cy="64084"/>
            </a:xfrm>
            <a:custGeom>
              <a:avLst/>
              <a:gdLst/>
              <a:ahLst/>
              <a:cxnLst/>
              <a:rect l="l" t="t" r="r" b="b"/>
              <a:pathLst>
                <a:path w="137490" h="64084">
                  <a:moveTo>
                    <a:pt x="68745" y="0"/>
                  </a:moveTo>
                  <a:cubicBezTo>
                    <a:pt x="103124" y="0"/>
                    <a:pt x="137490" y="16028"/>
                    <a:pt x="137490" y="32043"/>
                  </a:cubicBezTo>
                  <a:cubicBezTo>
                    <a:pt x="137490" y="48070"/>
                    <a:pt x="103124" y="64084"/>
                    <a:pt x="68745" y="64084"/>
                  </a:cubicBezTo>
                  <a:cubicBezTo>
                    <a:pt x="34366" y="64084"/>
                    <a:pt x="0" y="48070"/>
                    <a:pt x="0" y="32043"/>
                  </a:cubicBezTo>
                  <a:cubicBezTo>
                    <a:pt x="0" y="16028"/>
                    <a:pt x="34366" y="0"/>
                    <a:pt x="68745" y="0"/>
                  </a:cubicBezTo>
                </a:path>
              </a:pathLst>
            </a:custGeom>
            <a:grpFill/>
          </p:spPr>
        </p:sp>
        <p:sp>
          <p:nvSpPr>
            <p:cNvPr id="380" name="Freeform 386">
              <a:extLst>
                <a:ext uri="{FF2B5EF4-FFF2-40B4-BE49-F238E27FC236}">
                  <a16:creationId xmlns:a16="http://schemas.microsoft.com/office/drawing/2014/main" id="{DC48D709-CB66-4E3B-ABAC-09AADD5EBE15}"/>
                </a:ext>
              </a:extLst>
            </p:cNvPr>
            <p:cNvSpPr/>
            <p:nvPr/>
          </p:nvSpPr>
          <p:spPr>
            <a:xfrm>
              <a:off x="1311979" y="1920670"/>
              <a:ext cx="137490" cy="64084"/>
            </a:xfrm>
            <a:custGeom>
              <a:avLst/>
              <a:gdLst/>
              <a:ahLst/>
              <a:cxnLst/>
              <a:rect l="l" t="t" r="r" b="b"/>
              <a:pathLst>
                <a:path w="137490" h="64084">
                  <a:moveTo>
                    <a:pt x="68745" y="0"/>
                  </a:moveTo>
                  <a:cubicBezTo>
                    <a:pt x="103124" y="0"/>
                    <a:pt x="137490" y="16028"/>
                    <a:pt x="137490" y="32043"/>
                  </a:cubicBezTo>
                  <a:cubicBezTo>
                    <a:pt x="137490" y="48070"/>
                    <a:pt x="103124" y="64084"/>
                    <a:pt x="68745" y="64084"/>
                  </a:cubicBezTo>
                  <a:cubicBezTo>
                    <a:pt x="34366" y="64084"/>
                    <a:pt x="0" y="48070"/>
                    <a:pt x="0" y="32043"/>
                  </a:cubicBezTo>
                  <a:cubicBezTo>
                    <a:pt x="0" y="16028"/>
                    <a:pt x="34366" y="0"/>
                    <a:pt x="68745" y="0"/>
                  </a:cubicBezTo>
                  <a:close/>
                </a:path>
              </a:pathLst>
            </a:custGeom>
            <a:grpFill/>
            <a:ln w="12700" cap="sq">
              <a:solidFill>
                <a:srgbClr val="FEFFFE"/>
              </a:solidFill>
            </a:ln>
          </p:spPr>
        </p:sp>
        <p:sp>
          <p:nvSpPr>
            <p:cNvPr id="381" name="Freeform 387">
              <a:extLst>
                <a:ext uri="{FF2B5EF4-FFF2-40B4-BE49-F238E27FC236}">
                  <a16:creationId xmlns:a16="http://schemas.microsoft.com/office/drawing/2014/main" id="{E257A0A4-6EB4-4E66-A602-1C36BC711612}"/>
                </a:ext>
              </a:extLst>
            </p:cNvPr>
            <p:cNvSpPr/>
            <p:nvPr/>
          </p:nvSpPr>
          <p:spPr>
            <a:xfrm>
              <a:off x="1312118" y="1920525"/>
              <a:ext cx="137211" cy="64376"/>
            </a:xfrm>
            <a:custGeom>
              <a:avLst/>
              <a:gdLst/>
              <a:ahLst/>
              <a:cxnLst/>
              <a:rect l="l" t="t" r="r" b="b"/>
              <a:pathLst>
                <a:path w="137211" h="64376">
                  <a:moveTo>
                    <a:pt x="68606" y="0"/>
                  </a:moveTo>
                  <a:cubicBezTo>
                    <a:pt x="102908" y="0"/>
                    <a:pt x="137211" y="16091"/>
                    <a:pt x="137211" y="32194"/>
                  </a:cubicBezTo>
                  <a:cubicBezTo>
                    <a:pt x="137211" y="48285"/>
                    <a:pt x="102908" y="64376"/>
                    <a:pt x="68606" y="64376"/>
                  </a:cubicBezTo>
                  <a:cubicBezTo>
                    <a:pt x="34303" y="64376"/>
                    <a:pt x="0" y="48285"/>
                    <a:pt x="0" y="32194"/>
                  </a:cubicBezTo>
                  <a:cubicBezTo>
                    <a:pt x="0" y="16091"/>
                    <a:pt x="34303" y="0"/>
                    <a:pt x="68606" y="0"/>
                  </a:cubicBezTo>
                </a:path>
              </a:pathLst>
            </a:custGeom>
            <a:grpFill/>
          </p:spPr>
        </p:sp>
        <p:sp>
          <p:nvSpPr>
            <p:cNvPr id="382" name="Freeform 388">
              <a:extLst>
                <a:ext uri="{FF2B5EF4-FFF2-40B4-BE49-F238E27FC236}">
                  <a16:creationId xmlns:a16="http://schemas.microsoft.com/office/drawing/2014/main" id="{3D7705ED-43FB-45E6-8F5E-B296865CEC07}"/>
                </a:ext>
              </a:extLst>
            </p:cNvPr>
            <p:cNvSpPr/>
            <p:nvPr/>
          </p:nvSpPr>
          <p:spPr>
            <a:xfrm>
              <a:off x="1312118" y="1920525"/>
              <a:ext cx="137211" cy="64376"/>
            </a:xfrm>
            <a:custGeom>
              <a:avLst/>
              <a:gdLst/>
              <a:ahLst/>
              <a:cxnLst/>
              <a:rect l="l" t="t" r="r" b="b"/>
              <a:pathLst>
                <a:path w="137211" h="64376">
                  <a:moveTo>
                    <a:pt x="68606" y="0"/>
                  </a:moveTo>
                  <a:cubicBezTo>
                    <a:pt x="102908" y="0"/>
                    <a:pt x="137211" y="16091"/>
                    <a:pt x="137211" y="32194"/>
                  </a:cubicBezTo>
                  <a:cubicBezTo>
                    <a:pt x="137211" y="48285"/>
                    <a:pt x="102908" y="64376"/>
                    <a:pt x="68606" y="64376"/>
                  </a:cubicBezTo>
                  <a:cubicBezTo>
                    <a:pt x="34303" y="64376"/>
                    <a:pt x="0" y="48285"/>
                    <a:pt x="0" y="32194"/>
                  </a:cubicBezTo>
                  <a:cubicBezTo>
                    <a:pt x="0" y="16091"/>
                    <a:pt x="34303" y="0"/>
                    <a:pt x="68606" y="0"/>
                  </a:cubicBezTo>
                  <a:close/>
                </a:path>
              </a:pathLst>
            </a:custGeom>
            <a:grpFill/>
            <a:ln w="12700" cap="sq">
              <a:solidFill>
                <a:srgbClr val="FEFFFE"/>
              </a:solidFill>
            </a:ln>
          </p:spPr>
        </p:sp>
        <p:sp>
          <p:nvSpPr>
            <p:cNvPr id="383" name="Freeform 389">
              <a:extLst>
                <a:ext uri="{FF2B5EF4-FFF2-40B4-BE49-F238E27FC236}">
                  <a16:creationId xmlns:a16="http://schemas.microsoft.com/office/drawing/2014/main" id="{BAF4769F-D001-470C-BA53-85B0F812AE99}"/>
                </a:ext>
              </a:extLst>
            </p:cNvPr>
            <p:cNvSpPr/>
            <p:nvPr/>
          </p:nvSpPr>
          <p:spPr>
            <a:xfrm>
              <a:off x="1306149" y="1907692"/>
              <a:ext cx="149149" cy="82728"/>
            </a:xfrm>
            <a:custGeom>
              <a:avLst/>
              <a:gdLst/>
              <a:ahLst/>
              <a:cxnLst/>
              <a:rect l="l" t="t" r="r" b="b"/>
              <a:pathLst>
                <a:path w="149149" h="82728">
                  <a:moveTo>
                    <a:pt x="74575" y="0"/>
                  </a:moveTo>
                  <a:cubicBezTo>
                    <a:pt x="111862" y="0"/>
                    <a:pt x="149149" y="20689"/>
                    <a:pt x="149149" y="41364"/>
                  </a:cubicBezTo>
                  <a:cubicBezTo>
                    <a:pt x="149149" y="62052"/>
                    <a:pt x="111862" y="82728"/>
                    <a:pt x="74575" y="82728"/>
                  </a:cubicBezTo>
                  <a:cubicBezTo>
                    <a:pt x="37288" y="82728"/>
                    <a:pt x="0" y="62052"/>
                    <a:pt x="0" y="41364"/>
                  </a:cubicBezTo>
                  <a:cubicBezTo>
                    <a:pt x="0" y="20689"/>
                    <a:pt x="37288" y="0"/>
                    <a:pt x="74575" y="0"/>
                  </a:cubicBezTo>
                </a:path>
              </a:pathLst>
            </a:custGeom>
            <a:grpFill/>
          </p:spPr>
        </p:sp>
        <p:sp>
          <p:nvSpPr>
            <p:cNvPr id="384" name="Freeform 390">
              <a:extLst>
                <a:ext uri="{FF2B5EF4-FFF2-40B4-BE49-F238E27FC236}">
                  <a16:creationId xmlns:a16="http://schemas.microsoft.com/office/drawing/2014/main" id="{DE69792F-DEFF-4089-844E-112826717D81}"/>
                </a:ext>
              </a:extLst>
            </p:cNvPr>
            <p:cNvSpPr/>
            <p:nvPr/>
          </p:nvSpPr>
          <p:spPr>
            <a:xfrm>
              <a:off x="1306149" y="1907692"/>
              <a:ext cx="149149" cy="82728"/>
            </a:xfrm>
            <a:custGeom>
              <a:avLst/>
              <a:gdLst/>
              <a:ahLst/>
              <a:cxnLst/>
              <a:rect l="l" t="t" r="r" b="b"/>
              <a:pathLst>
                <a:path w="149149" h="82728">
                  <a:moveTo>
                    <a:pt x="74575" y="0"/>
                  </a:moveTo>
                  <a:cubicBezTo>
                    <a:pt x="111862" y="0"/>
                    <a:pt x="149149" y="20689"/>
                    <a:pt x="149149" y="41364"/>
                  </a:cubicBezTo>
                  <a:cubicBezTo>
                    <a:pt x="149149" y="62052"/>
                    <a:pt x="111862" y="82728"/>
                    <a:pt x="74575" y="82728"/>
                  </a:cubicBezTo>
                  <a:cubicBezTo>
                    <a:pt x="37288" y="82728"/>
                    <a:pt x="0" y="62052"/>
                    <a:pt x="0" y="41364"/>
                  </a:cubicBezTo>
                  <a:cubicBezTo>
                    <a:pt x="0" y="20689"/>
                    <a:pt x="37288" y="0"/>
                    <a:pt x="74575" y="0"/>
                  </a:cubicBezTo>
                  <a:close/>
                </a:path>
              </a:pathLst>
            </a:custGeom>
            <a:grpFill/>
            <a:ln w="12700" cap="sq">
              <a:solidFill>
                <a:srgbClr val="FEFFFE"/>
              </a:solidFill>
            </a:ln>
          </p:spPr>
        </p:sp>
        <p:sp>
          <p:nvSpPr>
            <p:cNvPr id="385" name="Freeform 391">
              <a:extLst>
                <a:ext uri="{FF2B5EF4-FFF2-40B4-BE49-F238E27FC236}">
                  <a16:creationId xmlns:a16="http://schemas.microsoft.com/office/drawing/2014/main" id="{4B758E64-71CC-4902-BCED-D6D300C616EA}"/>
                </a:ext>
              </a:extLst>
            </p:cNvPr>
            <p:cNvSpPr/>
            <p:nvPr/>
          </p:nvSpPr>
          <p:spPr>
            <a:xfrm>
              <a:off x="1306289" y="1907549"/>
              <a:ext cx="148869" cy="83020"/>
            </a:xfrm>
            <a:custGeom>
              <a:avLst/>
              <a:gdLst/>
              <a:ahLst/>
              <a:cxnLst/>
              <a:rect l="l" t="t" r="r" b="b"/>
              <a:pathLst>
                <a:path w="148869" h="83020">
                  <a:moveTo>
                    <a:pt x="74435" y="0"/>
                  </a:moveTo>
                  <a:cubicBezTo>
                    <a:pt x="111646" y="0"/>
                    <a:pt x="148869" y="20752"/>
                    <a:pt x="148869" y="41504"/>
                  </a:cubicBezTo>
                  <a:cubicBezTo>
                    <a:pt x="148869" y="62268"/>
                    <a:pt x="111646" y="83020"/>
                    <a:pt x="74435" y="83020"/>
                  </a:cubicBezTo>
                  <a:cubicBezTo>
                    <a:pt x="37224" y="83020"/>
                    <a:pt x="0" y="62268"/>
                    <a:pt x="0" y="41504"/>
                  </a:cubicBezTo>
                  <a:cubicBezTo>
                    <a:pt x="0" y="20752"/>
                    <a:pt x="37224" y="0"/>
                    <a:pt x="74435" y="0"/>
                  </a:cubicBezTo>
                </a:path>
              </a:pathLst>
            </a:custGeom>
            <a:grpFill/>
          </p:spPr>
        </p:sp>
        <p:sp>
          <p:nvSpPr>
            <p:cNvPr id="386" name="Freeform 392">
              <a:extLst>
                <a:ext uri="{FF2B5EF4-FFF2-40B4-BE49-F238E27FC236}">
                  <a16:creationId xmlns:a16="http://schemas.microsoft.com/office/drawing/2014/main" id="{A599B738-7AD8-4796-AF6C-9B5CA7AB8A19}"/>
                </a:ext>
              </a:extLst>
            </p:cNvPr>
            <p:cNvSpPr/>
            <p:nvPr/>
          </p:nvSpPr>
          <p:spPr>
            <a:xfrm>
              <a:off x="1306289" y="1907549"/>
              <a:ext cx="148869" cy="83020"/>
            </a:xfrm>
            <a:custGeom>
              <a:avLst/>
              <a:gdLst/>
              <a:ahLst/>
              <a:cxnLst/>
              <a:rect l="l" t="t" r="r" b="b"/>
              <a:pathLst>
                <a:path w="148869" h="83020">
                  <a:moveTo>
                    <a:pt x="74435" y="0"/>
                  </a:moveTo>
                  <a:cubicBezTo>
                    <a:pt x="111646" y="0"/>
                    <a:pt x="148869" y="20752"/>
                    <a:pt x="148869" y="41504"/>
                  </a:cubicBezTo>
                  <a:cubicBezTo>
                    <a:pt x="148869" y="62268"/>
                    <a:pt x="111646" y="83020"/>
                    <a:pt x="74435" y="83020"/>
                  </a:cubicBezTo>
                  <a:cubicBezTo>
                    <a:pt x="37224" y="83020"/>
                    <a:pt x="0" y="62268"/>
                    <a:pt x="0" y="41504"/>
                  </a:cubicBezTo>
                  <a:cubicBezTo>
                    <a:pt x="0" y="20752"/>
                    <a:pt x="37224" y="0"/>
                    <a:pt x="74435" y="0"/>
                  </a:cubicBezTo>
                  <a:close/>
                </a:path>
              </a:pathLst>
            </a:custGeom>
            <a:grpFill/>
            <a:ln w="12700" cap="sq">
              <a:solidFill>
                <a:srgbClr val="FEFFFE"/>
              </a:solidFill>
            </a:ln>
          </p:spPr>
        </p:sp>
        <p:sp>
          <p:nvSpPr>
            <p:cNvPr id="387" name="Freeform 393">
              <a:extLst>
                <a:ext uri="{FF2B5EF4-FFF2-40B4-BE49-F238E27FC236}">
                  <a16:creationId xmlns:a16="http://schemas.microsoft.com/office/drawing/2014/main" id="{7581BFD9-A913-41E0-B7D0-5E472B2A98B1}"/>
                </a:ext>
              </a:extLst>
            </p:cNvPr>
            <p:cNvSpPr/>
            <p:nvPr/>
          </p:nvSpPr>
          <p:spPr>
            <a:xfrm>
              <a:off x="1311979" y="1899378"/>
              <a:ext cx="137490" cy="64084"/>
            </a:xfrm>
            <a:custGeom>
              <a:avLst/>
              <a:gdLst/>
              <a:ahLst/>
              <a:cxnLst/>
              <a:rect l="l" t="t" r="r" b="b"/>
              <a:pathLst>
                <a:path w="137490" h="64084">
                  <a:moveTo>
                    <a:pt x="68745" y="0"/>
                  </a:moveTo>
                  <a:cubicBezTo>
                    <a:pt x="103124" y="0"/>
                    <a:pt x="137490" y="16027"/>
                    <a:pt x="137490" y="32042"/>
                  </a:cubicBezTo>
                  <a:cubicBezTo>
                    <a:pt x="137490" y="48069"/>
                    <a:pt x="103124" y="64084"/>
                    <a:pt x="68745" y="64084"/>
                  </a:cubicBezTo>
                  <a:cubicBezTo>
                    <a:pt x="34366" y="64084"/>
                    <a:pt x="0" y="48069"/>
                    <a:pt x="0" y="32042"/>
                  </a:cubicBezTo>
                  <a:cubicBezTo>
                    <a:pt x="0" y="16027"/>
                    <a:pt x="34366" y="0"/>
                    <a:pt x="68745" y="0"/>
                  </a:cubicBezTo>
                </a:path>
              </a:pathLst>
            </a:custGeom>
            <a:grpFill/>
          </p:spPr>
        </p:sp>
        <p:sp>
          <p:nvSpPr>
            <p:cNvPr id="388" name="Freeform 394">
              <a:extLst>
                <a:ext uri="{FF2B5EF4-FFF2-40B4-BE49-F238E27FC236}">
                  <a16:creationId xmlns:a16="http://schemas.microsoft.com/office/drawing/2014/main" id="{92008407-03C1-426C-AED9-9C9869B408E7}"/>
                </a:ext>
              </a:extLst>
            </p:cNvPr>
            <p:cNvSpPr/>
            <p:nvPr/>
          </p:nvSpPr>
          <p:spPr>
            <a:xfrm>
              <a:off x="1311979" y="1899378"/>
              <a:ext cx="137490" cy="64084"/>
            </a:xfrm>
            <a:custGeom>
              <a:avLst/>
              <a:gdLst/>
              <a:ahLst/>
              <a:cxnLst/>
              <a:rect l="l" t="t" r="r" b="b"/>
              <a:pathLst>
                <a:path w="137490" h="64084">
                  <a:moveTo>
                    <a:pt x="68745" y="0"/>
                  </a:moveTo>
                  <a:cubicBezTo>
                    <a:pt x="103124" y="0"/>
                    <a:pt x="137490" y="16027"/>
                    <a:pt x="137490" y="32042"/>
                  </a:cubicBezTo>
                  <a:cubicBezTo>
                    <a:pt x="137490" y="48069"/>
                    <a:pt x="103124" y="64084"/>
                    <a:pt x="68745" y="64084"/>
                  </a:cubicBezTo>
                  <a:cubicBezTo>
                    <a:pt x="34366" y="64084"/>
                    <a:pt x="0" y="48069"/>
                    <a:pt x="0" y="32042"/>
                  </a:cubicBezTo>
                  <a:cubicBezTo>
                    <a:pt x="0" y="16027"/>
                    <a:pt x="34366" y="0"/>
                    <a:pt x="68745" y="0"/>
                  </a:cubicBezTo>
                  <a:close/>
                </a:path>
              </a:pathLst>
            </a:custGeom>
            <a:grpFill/>
            <a:ln w="12700" cap="sq">
              <a:solidFill>
                <a:srgbClr val="FEFFFE"/>
              </a:solidFill>
            </a:ln>
          </p:spPr>
        </p:sp>
        <p:sp>
          <p:nvSpPr>
            <p:cNvPr id="389" name="Freeform 395">
              <a:extLst>
                <a:ext uri="{FF2B5EF4-FFF2-40B4-BE49-F238E27FC236}">
                  <a16:creationId xmlns:a16="http://schemas.microsoft.com/office/drawing/2014/main" id="{4E36B1C6-6711-4482-A10F-1BF1D1DD25CC}"/>
                </a:ext>
              </a:extLst>
            </p:cNvPr>
            <p:cNvSpPr/>
            <p:nvPr/>
          </p:nvSpPr>
          <p:spPr>
            <a:xfrm>
              <a:off x="1312118" y="1899230"/>
              <a:ext cx="137211" cy="64376"/>
            </a:xfrm>
            <a:custGeom>
              <a:avLst/>
              <a:gdLst/>
              <a:ahLst/>
              <a:cxnLst/>
              <a:rect l="l" t="t" r="r" b="b"/>
              <a:pathLst>
                <a:path w="137211" h="64376">
                  <a:moveTo>
                    <a:pt x="68606" y="0"/>
                  </a:moveTo>
                  <a:cubicBezTo>
                    <a:pt x="102908" y="0"/>
                    <a:pt x="137211" y="16091"/>
                    <a:pt x="137211" y="32195"/>
                  </a:cubicBezTo>
                  <a:cubicBezTo>
                    <a:pt x="137211" y="48286"/>
                    <a:pt x="102908" y="64377"/>
                    <a:pt x="68606" y="64377"/>
                  </a:cubicBezTo>
                  <a:cubicBezTo>
                    <a:pt x="34303" y="64377"/>
                    <a:pt x="0" y="48286"/>
                    <a:pt x="0" y="32195"/>
                  </a:cubicBezTo>
                  <a:cubicBezTo>
                    <a:pt x="0" y="16091"/>
                    <a:pt x="34303" y="0"/>
                    <a:pt x="68606" y="0"/>
                  </a:cubicBezTo>
                </a:path>
              </a:pathLst>
            </a:custGeom>
            <a:grpFill/>
          </p:spPr>
        </p:sp>
        <p:sp>
          <p:nvSpPr>
            <p:cNvPr id="390" name="Freeform 396">
              <a:extLst>
                <a:ext uri="{FF2B5EF4-FFF2-40B4-BE49-F238E27FC236}">
                  <a16:creationId xmlns:a16="http://schemas.microsoft.com/office/drawing/2014/main" id="{B8268837-CECA-4159-B090-F80E317510C1}"/>
                </a:ext>
              </a:extLst>
            </p:cNvPr>
            <p:cNvSpPr/>
            <p:nvPr/>
          </p:nvSpPr>
          <p:spPr>
            <a:xfrm>
              <a:off x="1312118" y="1899230"/>
              <a:ext cx="137211" cy="64376"/>
            </a:xfrm>
            <a:custGeom>
              <a:avLst/>
              <a:gdLst/>
              <a:ahLst/>
              <a:cxnLst/>
              <a:rect l="l" t="t" r="r" b="b"/>
              <a:pathLst>
                <a:path w="137211" h="64376">
                  <a:moveTo>
                    <a:pt x="68606" y="0"/>
                  </a:moveTo>
                  <a:cubicBezTo>
                    <a:pt x="102908" y="0"/>
                    <a:pt x="137211" y="16091"/>
                    <a:pt x="137211" y="32195"/>
                  </a:cubicBezTo>
                  <a:cubicBezTo>
                    <a:pt x="137211" y="48286"/>
                    <a:pt x="102908" y="64377"/>
                    <a:pt x="68606" y="64377"/>
                  </a:cubicBezTo>
                  <a:cubicBezTo>
                    <a:pt x="34303" y="64377"/>
                    <a:pt x="0" y="48286"/>
                    <a:pt x="0" y="32195"/>
                  </a:cubicBezTo>
                  <a:cubicBezTo>
                    <a:pt x="0" y="16091"/>
                    <a:pt x="34303" y="0"/>
                    <a:pt x="68606" y="0"/>
                  </a:cubicBezTo>
                  <a:close/>
                </a:path>
              </a:pathLst>
            </a:custGeom>
            <a:grpFill/>
            <a:ln w="12700" cap="sq">
              <a:solidFill>
                <a:srgbClr val="FEFFFE"/>
              </a:solidFill>
            </a:ln>
          </p:spPr>
        </p:sp>
        <p:sp>
          <p:nvSpPr>
            <p:cNvPr id="391" name="Freeform 397">
              <a:extLst>
                <a:ext uri="{FF2B5EF4-FFF2-40B4-BE49-F238E27FC236}">
                  <a16:creationId xmlns:a16="http://schemas.microsoft.com/office/drawing/2014/main" id="{1B95FB37-4B09-48EB-B8B6-4BCB47DFBE8C}"/>
                </a:ext>
              </a:extLst>
            </p:cNvPr>
            <p:cNvSpPr/>
            <p:nvPr/>
          </p:nvSpPr>
          <p:spPr>
            <a:xfrm>
              <a:off x="1306149" y="1886397"/>
              <a:ext cx="149149" cy="82728"/>
            </a:xfrm>
            <a:custGeom>
              <a:avLst/>
              <a:gdLst/>
              <a:ahLst/>
              <a:cxnLst/>
              <a:rect l="l" t="t" r="r" b="b"/>
              <a:pathLst>
                <a:path w="149149" h="82728">
                  <a:moveTo>
                    <a:pt x="74575" y="0"/>
                  </a:moveTo>
                  <a:cubicBezTo>
                    <a:pt x="111862" y="0"/>
                    <a:pt x="149149" y="20688"/>
                    <a:pt x="149149" y="41364"/>
                  </a:cubicBezTo>
                  <a:cubicBezTo>
                    <a:pt x="149149" y="62052"/>
                    <a:pt x="111862" y="82728"/>
                    <a:pt x="74575" y="82728"/>
                  </a:cubicBezTo>
                  <a:cubicBezTo>
                    <a:pt x="37288" y="82728"/>
                    <a:pt x="0" y="62052"/>
                    <a:pt x="0" y="41364"/>
                  </a:cubicBezTo>
                  <a:cubicBezTo>
                    <a:pt x="0" y="20688"/>
                    <a:pt x="37288" y="0"/>
                    <a:pt x="74575" y="0"/>
                  </a:cubicBezTo>
                </a:path>
              </a:pathLst>
            </a:custGeom>
            <a:grpFill/>
          </p:spPr>
        </p:sp>
        <p:sp>
          <p:nvSpPr>
            <p:cNvPr id="392" name="Freeform 398">
              <a:extLst>
                <a:ext uri="{FF2B5EF4-FFF2-40B4-BE49-F238E27FC236}">
                  <a16:creationId xmlns:a16="http://schemas.microsoft.com/office/drawing/2014/main" id="{5D991061-BF56-4DB4-9BF2-AB4617EF9C05}"/>
                </a:ext>
              </a:extLst>
            </p:cNvPr>
            <p:cNvSpPr/>
            <p:nvPr/>
          </p:nvSpPr>
          <p:spPr>
            <a:xfrm>
              <a:off x="1306149" y="1886397"/>
              <a:ext cx="149149" cy="82728"/>
            </a:xfrm>
            <a:custGeom>
              <a:avLst/>
              <a:gdLst/>
              <a:ahLst/>
              <a:cxnLst/>
              <a:rect l="l" t="t" r="r" b="b"/>
              <a:pathLst>
                <a:path w="149149" h="82728">
                  <a:moveTo>
                    <a:pt x="74575" y="0"/>
                  </a:moveTo>
                  <a:cubicBezTo>
                    <a:pt x="111862" y="0"/>
                    <a:pt x="149149" y="20688"/>
                    <a:pt x="149149" y="41364"/>
                  </a:cubicBezTo>
                  <a:cubicBezTo>
                    <a:pt x="149149" y="62052"/>
                    <a:pt x="111862" y="82728"/>
                    <a:pt x="74575" y="82728"/>
                  </a:cubicBezTo>
                  <a:cubicBezTo>
                    <a:pt x="37288" y="82728"/>
                    <a:pt x="0" y="62052"/>
                    <a:pt x="0" y="41364"/>
                  </a:cubicBezTo>
                  <a:cubicBezTo>
                    <a:pt x="0" y="20688"/>
                    <a:pt x="37288" y="0"/>
                    <a:pt x="74575" y="0"/>
                  </a:cubicBezTo>
                  <a:close/>
                </a:path>
              </a:pathLst>
            </a:custGeom>
            <a:grpFill/>
            <a:ln w="12700" cap="sq">
              <a:solidFill>
                <a:srgbClr val="FEFFFE"/>
              </a:solidFill>
            </a:ln>
          </p:spPr>
        </p:sp>
        <p:sp>
          <p:nvSpPr>
            <p:cNvPr id="393" name="Freeform 399">
              <a:extLst>
                <a:ext uri="{FF2B5EF4-FFF2-40B4-BE49-F238E27FC236}">
                  <a16:creationId xmlns:a16="http://schemas.microsoft.com/office/drawing/2014/main" id="{F55064D3-35B8-4862-A667-C4E4FE6AF02A}"/>
                </a:ext>
              </a:extLst>
            </p:cNvPr>
            <p:cNvSpPr/>
            <p:nvPr/>
          </p:nvSpPr>
          <p:spPr>
            <a:xfrm>
              <a:off x="1306289" y="1886252"/>
              <a:ext cx="148869" cy="83020"/>
            </a:xfrm>
            <a:custGeom>
              <a:avLst/>
              <a:gdLst/>
              <a:ahLst/>
              <a:cxnLst/>
              <a:rect l="l" t="t" r="r" b="b"/>
              <a:pathLst>
                <a:path w="148869" h="83020">
                  <a:moveTo>
                    <a:pt x="74435" y="0"/>
                  </a:moveTo>
                  <a:cubicBezTo>
                    <a:pt x="111646" y="0"/>
                    <a:pt x="148869" y="20752"/>
                    <a:pt x="148869" y="41517"/>
                  </a:cubicBezTo>
                  <a:cubicBezTo>
                    <a:pt x="148869" y="62269"/>
                    <a:pt x="111646" y="83020"/>
                    <a:pt x="74435" y="83020"/>
                  </a:cubicBezTo>
                  <a:cubicBezTo>
                    <a:pt x="37224" y="83020"/>
                    <a:pt x="0" y="62269"/>
                    <a:pt x="0" y="41517"/>
                  </a:cubicBezTo>
                  <a:cubicBezTo>
                    <a:pt x="0" y="20752"/>
                    <a:pt x="37224" y="0"/>
                    <a:pt x="74435" y="0"/>
                  </a:cubicBezTo>
                </a:path>
              </a:pathLst>
            </a:custGeom>
            <a:grpFill/>
          </p:spPr>
        </p:sp>
        <p:sp>
          <p:nvSpPr>
            <p:cNvPr id="394" name="Freeform 400">
              <a:extLst>
                <a:ext uri="{FF2B5EF4-FFF2-40B4-BE49-F238E27FC236}">
                  <a16:creationId xmlns:a16="http://schemas.microsoft.com/office/drawing/2014/main" id="{833062A7-262E-4C40-8246-5D3EC4DD1BF1}"/>
                </a:ext>
              </a:extLst>
            </p:cNvPr>
            <p:cNvSpPr/>
            <p:nvPr/>
          </p:nvSpPr>
          <p:spPr>
            <a:xfrm>
              <a:off x="1306289" y="1886252"/>
              <a:ext cx="148869" cy="83020"/>
            </a:xfrm>
            <a:custGeom>
              <a:avLst/>
              <a:gdLst/>
              <a:ahLst/>
              <a:cxnLst/>
              <a:rect l="l" t="t" r="r" b="b"/>
              <a:pathLst>
                <a:path w="148869" h="83020">
                  <a:moveTo>
                    <a:pt x="74435" y="0"/>
                  </a:moveTo>
                  <a:cubicBezTo>
                    <a:pt x="111646" y="0"/>
                    <a:pt x="148869" y="20752"/>
                    <a:pt x="148869" y="41517"/>
                  </a:cubicBezTo>
                  <a:cubicBezTo>
                    <a:pt x="148869" y="62269"/>
                    <a:pt x="111646" y="83020"/>
                    <a:pt x="74435" y="83020"/>
                  </a:cubicBezTo>
                  <a:cubicBezTo>
                    <a:pt x="37224" y="83020"/>
                    <a:pt x="0" y="62269"/>
                    <a:pt x="0" y="41517"/>
                  </a:cubicBezTo>
                  <a:cubicBezTo>
                    <a:pt x="0" y="20752"/>
                    <a:pt x="37224" y="0"/>
                    <a:pt x="74435" y="0"/>
                  </a:cubicBezTo>
                  <a:close/>
                </a:path>
              </a:pathLst>
            </a:custGeom>
            <a:grpFill/>
            <a:ln w="12700" cap="sq">
              <a:solidFill>
                <a:srgbClr val="FEFFFE"/>
              </a:solidFill>
            </a:ln>
          </p:spPr>
        </p:sp>
        <p:sp>
          <p:nvSpPr>
            <p:cNvPr id="395" name="Freeform 401">
              <a:extLst>
                <a:ext uri="{FF2B5EF4-FFF2-40B4-BE49-F238E27FC236}">
                  <a16:creationId xmlns:a16="http://schemas.microsoft.com/office/drawing/2014/main" id="{A7E19E3A-7365-4536-8BDA-8FC4145D34B4}"/>
                </a:ext>
              </a:extLst>
            </p:cNvPr>
            <p:cNvSpPr/>
            <p:nvPr/>
          </p:nvSpPr>
          <p:spPr>
            <a:xfrm>
              <a:off x="1311979" y="1984555"/>
              <a:ext cx="137490" cy="64084"/>
            </a:xfrm>
            <a:custGeom>
              <a:avLst/>
              <a:gdLst/>
              <a:ahLst/>
              <a:cxnLst/>
              <a:rect l="l" t="t" r="r" b="b"/>
              <a:pathLst>
                <a:path w="137490" h="64084">
                  <a:moveTo>
                    <a:pt x="68745" y="0"/>
                  </a:moveTo>
                  <a:cubicBezTo>
                    <a:pt x="103124" y="0"/>
                    <a:pt x="137490" y="16028"/>
                    <a:pt x="137490" y="32042"/>
                  </a:cubicBezTo>
                  <a:cubicBezTo>
                    <a:pt x="137490" y="48070"/>
                    <a:pt x="103124" y="64084"/>
                    <a:pt x="68745" y="64084"/>
                  </a:cubicBezTo>
                  <a:cubicBezTo>
                    <a:pt x="34366" y="64084"/>
                    <a:pt x="0" y="48070"/>
                    <a:pt x="0" y="32042"/>
                  </a:cubicBezTo>
                  <a:cubicBezTo>
                    <a:pt x="0" y="16028"/>
                    <a:pt x="34366" y="0"/>
                    <a:pt x="68745" y="0"/>
                  </a:cubicBezTo>
                </a:path>
              </a:pathLst>
            </a:custGeom>
            <a:grpFill/>
          </p:spPr>
        </p:sp>
        <p:sp>
          <p:nvSpPr>
            <p:cNvPr id="396" name="Freeform 402">
              <a:extLst>
                <a:ext uri="{FF2B5EF4-FFF2-40B4-BE49-F238E27FC236}">
                  <a16:creationId xmlns:a16="http://schemas.microsoft.com/office/drawing/2014/main" id="{B2464B55-B5DD-46C6-B1C0-DF348BA6EC96}"/>
                </a:ext>
              </a:extLst>
            </p:cNvPr>
            <p:cNvSpPr/>
            <p:nvPr/>
          </p:nvSpPr>
          <p:spPr>
            <a:xfrm>
              <a:off x="1311979" y="1984555"/>
              <a:ext cx="137490" cy="64084"/>
            </a:xfrm>
            <a:custGeom>
              <a:avLst/>
              <a:gdLst/>
              <a:ahLst/>
              <a:cxnLst/>
              <a:rect l="l" t="t" r="r" b="b"/>
              <a:pathLst>
                <a:path w="137490" h="64084">
                  <a:moveTo>
                    <a:pt x="68745" y="0"/>
                  </a:moveTo>
                  <a:cubicBezTo>
                    <a:pt x="103124" y="0"/>
                    <a:pt x="137490" y="16028"/>
                    <a:pt x="137490" y="32042"/>
                  </a:cubicBezTo>
                  <a:cubicBezTo>
                    <a:pt x="137490" y="48070"/>
                    <a:pt x="103124" y="64084"/>
                    <a:pt x="68745" y="64084"/>
                  </a:cubicBezTo>
                  <a:cubicBezTo>
                    <a:pt x="34366" y="64084"/>
                    <a:pt x="0" y="48070"/>
                    <a:pt x="0" y="32042"/>
                  </a:cubicBezTo>
                  <a:cubicBezTo>
                    <a:pt x="0" y="16028"/>
                    <a:pt x="34366" y="0"/>
                    <a:pt x="68745" y="0"/>
                  </a:cubicBezTo>
                  <a:close/>
                </a:path>
              </a:pathLst>
            </a:custGeom>
            <a:grpFill/>
            <a:ln w="12700" cap="sq">
              <a:solidFill>
                <a:srgbClr val="FEFFFE"/>
              </a:solidFill>
            </a:ln>
          </p:spPr>
        </p:sp>
        <p:sp>
          <p:nvSpPr>
            <p:cNvPr id="397" name="Freeform 403">
              <a:extLst>
                <a:ext uri="{FF2B5EF4-FFF2-40B4-BE49-F238E27FC236}">
                  <a16:creationId xmlns:a16="http://schemas.microsoft.com/office/drawing/2014/main" id="{1A6A6123-1D66-4E8B-8B9D-66EB0A98B4BF}"/>
                </a:ext>
              </a:extLst>
            </p:cNvPr>
            <p:cNvSpPr/>
            <p:nvPr/>
          </p:nvSpPr>
          <p:spPr>
            <a:xfrm>
              <a:off x="1312118" y="1984409"/>
              <a:ext cx="137211" cy="64376"/>
            </a:xfrm>
            <a:custGeom>
              <a:avLst/>
              <a:gdLst/>
              <a:ahLst/>
              <a:cxnLst/>
              <a:rect l="l" t="t" r="r" b="b"/>
              <a:pathLst>
                <a:path w="137211" h="64376">
                  <a:moveTo>
                    <a:pt x="68606" y="0"/>
                  </a:moveTo>
                  <a:cubicBezTo>
                    <a:pt x="102908" y="0"/>
                    <a:pt x="137211" y="16091"/>
                    <a:pt x="137211" y="32195"/>
                  </a:cubicBezTo>
                  <a:cubicBezTo>
                    <a:pt x="137211" y="48286"/>
                    <a:pt x="102908" y="64376"/>
                    <a:pt x="68606" y="64376"/>
                  </a:cubicBezTo>
                  <a:cubicBezTo>
                    <a:pt x="34303" y="64376"/>
                    <a:pt x="0" y="48286"/>
                    <a:pt x="0" y="32195"/>
                  </a:cubicBezTo>
                  <a:cubicBezTo>
                    <a:pt x="0" y="16091"/>
                    <a:pt x="34303" y="0"/>
                    <a:pt x="68606" y="0"/>
                  </a:cubicBezTo>
                </a:path>
              </a:pathLst>
            </a:custGeom>
            <a:grpFill/>
          </p:spPr>
        </p:sp>
        <p:sp>
          <p:nvSpPr>
            <p:cNvPr id="398" name="Freeform 404">
              <a:extLst>
                <a:ext uri="{FF2B5EF4-FFF2-40B4-BE49-F238E27FC236}">
                  <a16:creationId xmlns:a16="http://schemas.microsoft.com/office/drawing/2014/main" id="{28BF5274-A828-40F0-9F91-8AF4F7A0BF8D}"/>
                </a:ext>
              </a:extLst>
            </p:cNvPr>
            <p:cNvSpPr/>
            <p:nvPr/>
          </p:nvSpPr>
          <p:spPr>
            <a:xfrm>
              <a:off x="1312118" y="1984409"/>
              <a:ext cx="137211" cy="64376"/>
            </a:xfrm>
            <a:custGeom>
              <a:avLst/>
              <a:gdLst/>
              <a:ahLst/>
              <a:cxnLst/>
              <a:rect l="l" t="t" r="r" b="b"/>
              <a:pathLst>
                <a:path w="137211" h="64376">
                  <a:moveTo>
                    <a:pt x="68606" y="0"/>
                  </a:moveTo>
                  <a:cubicBezTo>
                    <a:pt x="102908" y="0"/>
                    <a:pt x="137211" y="16091"/>
                    <a:pt x="137211" y="32195"/>
                  </a:cubicBezTo>
                  <a:cubicBezTo>
                    <a:pt x="137211" y="48286"/>
                    <a:pt x="102908" y="64376"/>
                    <a:pt x="68606" y="64376"/>
                  </a:cubicBezTo>
                  <a:cubicBezTo>
                    <a:pt x="34303" y="64376"/>
                    <a:pt x="0" y="48286"/>
                    <a:pt x="0" y="32195"/>
                  </a:cubicBezTo>
                  <a:cubicBezTo>
                    <a:pt x="0" y="16091"/>
                    <a:pt x="34303" y="0"/>
                    <a:pt x="68606" y="0"/>
                  </a:cubicBezTo>
                  <a:close/>
                </a:path>
              </a:pathLst>
            </a:custGeom>
            <a:grpFill/>
            <a:ln w="12700" cap="sq">
              <a:solidFill>
                <a:srgbClr val="FEFFFE"/>
              </a:solidFill>
            </a:ln>
          </p:spPr>
        </p:sp>
        <p:sp>
          <p:nvSpPr>
            <p:cNvPr id="399" name="Freeform 405">
              <a:extLst>
                <a:ext uri="{FF2B5EF4-FFF2-40B4-BE49-F238E27FC236}">
                  <a16:creationId xmlns:a16="http://schemas.microsoft.com/office/drawing/2014/main" id="{3CD5148B-4547-4CC1-B1A5-B884C98BC7B8}"/>
                </a:ext>
              </a:extLst>
            </p:cNvPr>
            <p:cNvSpPr/>
            <p:nvPr/>
          </p:nvSpPr>
          <p:spPr>
            <a:xfrm>
              <a:off x="1312118" y="1957857"/>
              <a:ext cx="137211" cy="64376"/>
            </a:xfrm>
            <a:custGeom>
              <a:avLst/>
              <a:gdLst/>
              <a:ahLst/>
              <a:cxnLst/>
              <a:rect l="l" t="t" r="r" b="b"/>
              <a:pathLst>
                <a:path w="137211" h="64376">
                  <a:moveTo>
                    <a:pt x="68606" y="0"/>
                  </a:moveTo>
                  <a:cubicBezTo>
                    <a:pt x="102908" y="0"/>
                    <a:pt x="137211" y="16091"/>
                    <a:pt x="137211" y="32182"/>
                  </a:cubicBezTo>
                  <a:cubicBezTo>
                    <a:pt x="137211" y="48286"/>
                    <a:pt x="102908" y="64377"/>
                    <a:pt x="68606" y="64377"/>
                  </a:cubicBezTo>
                  <a:cubicBezTo>
                    <a:pt x="34303" y="64377"/>
                    <a:pt x="0" y="48286"/>
                    <a:pt x="0" y="32182"/>
                  </a:cubicBezTo>
                  <a:cubicBezTo>
                    <a:pt x="0" y="16091"/>
                    <a:pt x="34303" y="0"/>
                    <a:pt x="68606" y="0"/>
                  </a:cubicBezTo>
                </a:path>
              </a:pathLst>
            </a:custGeom>
            <a:grpFill/>
          </p:spPr>
        </p:sp>
        <p:sp>
          <p:nvSpPr>
            <p:cNvPr id="400" name="Freeform 406">
              <a:extLst>
                <a:ext uri="{FF2B5EF4-FFF2-40B4-BE49-F238E27FC236}">
                  <a16:creationId xmlns:a16="http://schemas.microsoft.com/office/drawing/2014/main" id="{1BE9BEB9-6A29-4AF3-A0C2-95A8FF2B5C55}"/>
                </a:ext>
              </a:extLst>
            </p:cNvPr>
            <p:cNvSpPr/>
            <p:nvPr/>
          </p:nvSpPr>
          <p:spPr>
            <a:xfrm>
              <a:off x="1312118" y="1957857"/>
              <a:ext cx="137211" cy="64376"/>
            </a:xfrm>
            <a:custGeom>
              <a:avLst/>
              <a:gdLst/>
              <a:ahLst/>
              <a:cxnLst/>
              <a:rect l="l" t="t" r="r" b="b"/>
              <a:pathLst>
                <a:path w="137211" h="64376">
                  <a:moveTo>
                    <a:pt x="68606" y="0"/>
                  </a:moveTo>
                  <a:cubicBezTo>
                    <a:pt x="102908" y="0"/>
                    <a:pt x="137211" y="16091"/>
                    <a:pt x="137211" y="32182"/>
                  </a:cubicBezTo>
                  <a:cubicBezTo>
                    <a:pt x="137211" y="48286"/>
                    <a:pt x="102908" y="64377"/>
                    <a:pt x="68606" y="64377"/>
                  </a:cubicBezTo>
                  <a:cubicBezTo>
                    <a:pt x="34303" y="64377"/>
                    <a:pt x="0" y="48286"/>
                    <a:pt x="0" y="32182"/>
                  </a:cubicBezTo>
                  <a:cubicBezTo>
                    <a:pt x="0" y="16091"/>
                    <a:pt x="34303" y="0"/>
                    <a:pt x="68606" y="0"/>
                  </a:cubicBezTo>
                  <a:close/>
                </a:path>
              </a:pathLst>
            </a:custGeom>
            <a:grpFill/>
            <a:ln w="12700" cap="sq">
              <a:solidFill>
                <a:srgbClr val="FEFFFE"/>
              </a:solidFill>
            </a:ln>
          </p:spPr>
        </p:sp>
        <p:sp>
          <p:nvSpPr>
            <p:cNvPr id="401" name="Freeform 407">
              <a:extLst>
                <a:ext uri="{FF2B5EF4-FFF2-40B4-BE49-F238E27FC236}">
                  <a16:creationId xmlns:a16="http://schemas.microsoft.com/office/drawing/2014/main" id="{C16FBB88-C6D0-4BFB-8963-DC5535BF124A}"/>
                </a:ext>
              </a:extLst>
            </p:cNvPr>
            <p:cNvSpPr/>
            <p:nvPr/>
          </p:nvSpPr>
          <p:spPr>
            <a:xfrm>
              <a:off x="1312118" y="1931302"/>
              <a:ext cx="137211" cy="64376"/>
            </a:xfrm>
            <a:custGeom>
              <a:avLst/>
              <a:gdLst/>
              <a:ahLst/>
              <a:cxnLst/>
              <a:rect l="l" t="t" r="r" b="b"/>
              <a:pathLst>
                <a:path w="137211" h="64376">
                  <a:moveTo>
                    <a:pt x="68606" y="0"/>
                  </a:moveTo>
                  <a:cubicBezTo>
                    <a:pt x="102908" y="0"/>
                    <a:pt x="137211" y="16091"/>
                    <a:pt x="137211" y="32194"/>
                  </a:cubicBezTo>
                  <a:cubicBezTo>
                    <a:pt x="137211" y="48285"/>
                    <a:pt x="102908" y="64376"/>
                    <a:pt x="68606" y="64376"/>
                  </a:cubicBezTo>
                  <a:cubicBezTo>
                    <a:pt x="34303" y="64376"/>
                    <a:pt x="0" y="48285"/>
                    <a:pt x="0" y="32194"/>
                  </a:cubicBezTo>
                  <a:cubicBezTo>
                    <a:pt x="0" y="16091"/>
                    <a:pt x="34303" y="0"/>
                    <a:pt x="68606" y="0"/>
                  </a:cubicBezTo>
                </a:path>
              </a:pathLst>
            </a:custGeom>
            <a:grpFill/>
          </p:spPr>
        </p:sp>
        <p:sp>
          <p:nvSpPr>
            <p:cNvPr id="402" name="Freeform 408">
              <a:extLst>
                <a:ext uri="{FF2B5EF4-FFF2-40B4-BE49-F238E27FC236}">
                  <a16:creationId xmlns:a16="http://schemas.microsoft.com/office/drawing/2014/main" id="{5ADA4510-9EEA-411B-9870-912AF2A5ADC0}"/>
                </a:ext>
              </a:extLst>
            </p:cNvPr>
            <p:cNvSpPr/>
            <p:nvPr/>
          </p:nvSpPr>
          <p:spPr>
            <a:xfrm>
              <a:off x="1312118" y="1931302"/>
              <a:ext cx="137211" cy="64376"/>
            </a:xfrm>
            <a:custGeom>
              <a:avLst/>
              <a:gdLst/>
              <a:ahLst/>
              <a:cxnLst/>
              <a:rect l="l" t="t" r="r" b="b"/>
              <a:pathLst>
                <a:path w="137211" h="64376">
                  <a:moveTo>
                    <a:pt x="68606" y="0"/>
                  </a:moveTo>
                  <a:cubicBezTo>
                    <a:pt x="102908" y="0"/>
                    <a:pt x="137211" y="16091"/>
                    <a:pt x="137211" y="32194"/>
                  </a:cubicBezTo>
                  <a:cubicBezTo>
                    <a:pt x="137211" y="48285"/>
                    <a:pt x="102908" y="64376"/>
                    <a:pt x="68606" y="64376"/>
                  </a:cubicBezTo>
                  <a:cubicBezTo>
                    <a:pt x="34303" y="64376"/>
                    <a:pt x="0" y="48285"/>
                    <a:pt x="0" y="32194"/>
                  </a:cubicBezTo>
                  <a:cubicBezTo>
                    <a:pt x="0" y="16091"/>
                    <a:pt x="34303" y="0"/>
                    <a:pt x="68606" y="0"/>
                  </a:cubicBezTo>
                  <a:close/>
                </a:path>
              </a:pathLst>
            </a:custGeom>
            <a:grpFill/>
            <a:ln w="12700" cap="sq">
              <a:solidFill>
                <a:srgbClr val="FEFFFE"/>
              </a:solidFill>
            </a:ln>
          </p:spPr>
        </p:sp>
        <p:sp>
          <p:nvSpPr>
            <p:cNvPr id="403" name="Freeform 409">
              <a:extLst>
                <a:ext uri="{FF2B5EF4-FFF2-40B4-BE49-F238E27FC236}">
                  <a16:creationId xmlns:a16="http://schemas.microsoft.com/office/drawing/2014/main" id="{EFB52977-8468-4001-904D-1F60146F75FC}"/>
                </a:ext>
              </a:extLst>
            </p:cNvPr>
            <p:cNvSpPr/>
            <p:nvPr/>
          </p:nvSpPr>
          <p:spPr>
            <a:xfrm>
              <a:off x="1311979" y="1899378"/>
              <a:ext cx="137490" cy="64084"/>
            </a:xfrm>
            <a:custGeom>
              <a:avLst/>
              <a:gdLst/>
              <a:ahLst/>
              <a:cxnLst/>
              <a:rect l="l" t="t" r="r" b="b"/>
              <a:pathLst>
                <a:path w="137490" h="64084">
                  <a:moveTo>
                    <a:pt x="68745" y="0"/>
                  </a:moveTo>
                  <a:cubicBezTo>
                    <a:pt x="103124" y="0"/>
                    <a:pt x="137490" y="16027"/>
                    <a:pt x="137490" y="32042"/>
                  </a:cubicBezTo>
                  <a:cubicBezTo>
                    <a:pt x="137490" y="48069"/>
                    <a:pt x="103124" y="64084"/>
                    <a:pt x="68745" y="64084"/>
                  </a:cubicBezTo>
                  <a:cubicBezTo>
                    <a:pt x="34366" y="64084"/>
                    <a:pt x="0" y="48069"/>
                    <a:pt x="0" y="32042"/>
                  </a:cubicBezTo>
                  <a:cubicBezTo>
                    <a:pt x="0" y="16027"/>
                    <a:pt x="34366" y="0"/>
                    <a:pt x="68745" y="0"/>
                  </a:cubicBezTo>
                </a:path>
              </a:pathLst>
            </a:custGeom>
            <a:grpFill/>
          </p:spPr>
        </p:sp>
        <p:sp>
          <p:nvSpPr>
            <p:cNvPr id="404" name="Freeform 410">
              <a:extLst>
                <a:ext uri="{FF2B5EF4-FFF2-40B4-BE49-F238E27FC236}">
                  <a16:creationId xmlns:a16="http://schemas.microsoft.com/office/drawing/2014/main" id="{330D3659-0C65-4533-81F1-ABBAFE451C3C}"/>
                </a:ext>
              </a:extLst>
            </p:cNvPr>
            <p:cNvSpPr/>
            <p:nvPr/>
          </p:nvSpPr>
          <p:spPr>
            <a:xfrm>
              <a:off x="1311979" y="1899378"/>
              <a:ext cx="137490" cy="64084"/>
            </a:xfrm>
            <a:custGeom>
              <a:avLst/>
              <a:gdLst/>
              <a:ahLst/>
              <a:cxnLst/>
              <a:rect l="l" t="t" r="r" b="b"/>
              <a:pathLst>
                <a:path w="137490" h="64084">
                  <a:moveTo>
                    <a:pt x="68745" y="0"/>
                  </a:moveTo>
                  <a:cubicBezTo>
                    <a:pt x="103124" y="0"/>
                    <a:pt x="137490" y="16027"/>
                    <a:pt x="137490" y="32042"/>
                  </a:cubicBezTo>
                  <a:cubicBezTo>
                    <a:pt x="137490" y="48069"/>
                    <a:pt x="103124" y="64084"/>
                    <a:pt x="68745" y="64084"/>
                  </a:cubicBezTo>
                  <a:cubicBezTo>
                    <a:pt x="34366" y="64084"/>
                    <a:pt x="0" y="48069"/>
                    <a:pt x="0" y="32042"/>
                  </a:cubicBezTo>
                  <a:cubicBezTo>
                    <a:pt x="0" y="16027"/>
                    <a:pt x="34366" y="0"/>
                    <a:pt x="68745" y="0"/>
                  </a:cubicBezTo>
                  <a:close/>
                </a:path>
              </a:pathLst>
            </a:custGeom>
            <a:grpFill/>
            <a:ln w="12700" cap="sq">
              <a:solidFill>
                <a:srgbClr val="FEFFFE"/>
              </a:solidFill>
            </a:ln>
          </p:spPr>
        </p:sp>
        <p:sp>
          <p:nvSpPr>
            <p:cNvPr id="405" name="Freeform 411">
              <a:extLst>
                <a:ext uri="{FF2B5EF4-FFF2-40B4-BE49-F238E27FC236}">
                  <a16:creationId xmlns:a16="http://schemas.microsoft.com/office/drawing/2014/main" id="{C7B3BBE7-57F3-463B-A095-040D6B5449AC}"/>
                </a:ext>
              </a:extLst>
            </p:cNvPr>
            <p:cNvSpPr/>
            <p:nvPr/>
          </p:nvSpPr>
          <p:spPr>
            <a:xfrm>
              <a:off x="1312118" y="1899230"/>
              <a:ext cx="137211" cy="64376"/>
            </a:xfrm>
            <a:custGeom>
              <a:avLst/>
              <a:gdLst/>
              <a:ahLst/>
              <a:cxnLst/>
              <a:rect l="l" t="t" r="r" b="b"/>
              <a:pathLst>
                <a:path w="137211" h="64376">
                  <a:moveTo>
                    <a:pt x="68606" y="0"/>
                  </a:moveTo>
                  <a:cubicBezTo>
                    <a:pt x="102908" y="0"/>
                    <a:pt x="137211" y="16091"/>
                    <a:pt x="137211" y="32195"/>
                  </a:cubicBezTo>
                  <a:cubicBezTo>
                    <a:pt x="137211" y="48286"/>
                    <a:pt x="102908" y="64377"/>
                    <a:pt x="68606" y="64377"/>
                  </a:cubicBezTo>
                  <a:cubicBezTo>
                    <a:pt x="34303" y="64377"/>
                    <a:pt x="0" y="48286"/>
                    <a:pt x="0" y="32195"/>
                  </a:cubicBezTo>
                  <a:cubicBezTo>
                    <a:pt x="0" y="16091"/>
                    <a:pt x="34303" y="0"/>
                    <a:pt x="68606" y="0"/>
                  </a:cubicBezTo>
                </a:path>
              </a:pathLst>
            </a:custGeom>
            <a:grpFill/>
          </p:spPr>
        </p:sp>
        <p:sp>
          <p:nvSpPr>
            <p:cNvPr id="406" name="Freeform 412">
              <a:extLst>
                <a:ext uri="{FF2B5EF4-FFF2-40B4-BE49-F238E27FC236}">
                  <a16:creationId xmlns:a16="http://schemas.microsoft.com/office/drawing/2014/main" id="{2CD30C29-15AF-4D2F-98DD-29388207AC1A}"/>
                </a:ext>
              </a:extLst>
            </p:cNvPr>
            <p:cNvSpPr/>
            <p:nvPr/>
          </p:nvSpPr>
          <p:spPr>
            <a:xfrm>
              <a:off x="1312118" y="1899230"/>
              <a:ext cx="137211" cy="64376"/>
            </a:xfrm>
            <a:custGeom>
              <a:avLst/>
              <a:gdLst/>
              <a:ahLst/>
              <a:cxnLst/>
              <a:rect l="l" t="t" r="r" b="b"/>
              <a:pathLst>
                <a:path w="137211" h="64376">
                  <a:moveTo>
                    <a:pt x="68606" y="0"/>
                  </a:moveTo>
                  <a:cubicBezTo>
                    <a:pt x="102908" y="0"/>
                    <a:pt x="137211" y="16091"/>
                    <a:pt x="137211" y="32195"/>
                  </a:cubicBezTo>
                  <a:cubicBezTo>
                    <a:pt x="137211" y="48286"/>
                    <a:pt x="102908" y="64377"/>
                    <a:pt x="68606" y="64377"/>
                  </a:cubicBezTo>
                  <a:cubicBezTo>
                    <a:pt x="34303" y="64377"/>
                    <a:pt x="0" y="48286"/>
                    <a:pt x="0" y="32195"/>
                  </a:cubicBezTo>
                  <a:cubicBezTo>
                    <a:pt x="0" y="16091"/>
                    <a:pt x="34303" y="0"/>
                    <a:pt x="68606" y="0"/>
                  </a:cubicBezTo>
                  <a:close/>
                </a:path>
              </a:pathLst>
            </a:custGeom>
            <a:grpFill/>
            <a:ln w="12700" cap="sq">
              <a:solidFill>
                <a:srgbClr val="FEFFFE"/>
              </a:solidFill>
            </a:ln>
          </p:spPr>
        </p:sp>
        <p:sp>
          <p:nvSpPr>
            <p:cNvPr id="407" name="Freeform 413">
              <a:extLst>
                <a:ext uri="{FF2B5EF4-FFF2-40B4-BE49-F238E27FC236}">
                  <a16:creationId xmlns:a16="http://schemas.microsoft.com/office/drawing/2014/main" id="{BFE86557-1D2A-4E51-A59D-6F8D167978A4}"/>
                </a:ext>
              </a:extLst>
            </p:cNvPr>
            <p:cNvSpPr/>
            <p:nvPr/>
          </p:nvSpPr>
          <p:spPr>
            <a:xfrm>
              <a:off x="1306149" y="1886397"/>
              <a:ext cx="149149" cy="82728"/>
            </a:xfrm>
            <a:custGeom>
              <a:avLst/>
              <a:gdLst/>
              <a:ahLst/>
              <a:cxnLst/>
              <a:rect l="l" t="t" r="r" b="b"/>
              <a:pathLst>
                <a:path w="149149" h="82728">
                  <a:moveTo>
                    <a:pt x="74575" y="0"/>
                  </a:moveTo>
                  <a:cubicBezTo>
                    <a:pt x="111862" y="0"/>
                    <a:pt x="149149" y="20688"/>
                    <a:pt x="149149" y="41364"/>
                  </a:cubicBezTo>
                  <a:cubicBezTo>
                    <a:pt x="149149" y="62052"/>
                    <a:pt x="111862" y="82728"/>
                    <a:pt x="74575" y="82728"/>
                  </a:cubicBezTo>
                  <a:cubicBezTo>
                    <a:pt x="37288" y="82728"/>
                    <a:pt x="0" y="62052"/>
                    <a:pt x="0" y="41364"/>
                  </a:cubicBezTo>
                  <a:cubicBezTo>
                    <a:pt x="0" y="20688"/>
                    <a:pt x="37288" y="0"/>
                    <a:pt x="74575" y="0"/>
                  </a:cubicBezTo>
                </a:path>
              </a:pathLst>
            </a:custGeom>
            <a:grpFill/>
          </p:spPr>
        </p:sp>
        <p:sp>
          <p:nvSpPr>
            <p:cNvPr id="408" name="Freeform 414">
              <a:extLst>
                <a:ext uri="{FF2B5EF4-FFF2-40B4-BE49-F238E27FC236}">
                  <a16:creationId xmlns:a16="http://schemas.microsoft.com/office/drawing/2014/main" id="{2C91316A-0805-455A-8FFC-3F64EB5FE16B}"/>
                </a:ext>
              </a:extLst>
            </p:cNvPr>
            <p:cNvSpPr/>
            <p:nvPr/>
          </p:nvSpPr>
          <p:spPr>
            <a:xfrm>
              <a:off x="1306149" y="1886397"/>
              <a:ext cx="149149" cy="82728"/>
            </a:xfrm>
            <a:custGeom>
              <a:avLst/>
              <a:gdLst/>
              <a:ahLst/>
              <a:cxnLst/>
              <a:rect l="l" t="t" r="r" b="b"/>
              <a:pathLst>
                <a:path w="149149" h="82728">
                  <a:moveTo>
                    <a:pt x="74575" y="0"/>
                  </a:moveTo>
                  <a:cubicBezTo>
                    <a:pt x="111862" y="0"/>
                    <a:pt x="149149" y="20688"/>
                    <a:pt x="149149" y="41364"/>
                  </a:cubicBezTo>
                  <a:cubicBezTo>
                    <a:pt x="149149" y="62052"/>
                    <a:pt x="111862" y="82728"/>
                    <a:pt x="74575" y="82728"/>
                  </a:cubicBezTo>
                  <a:cubicBezTo>
                    <a:pt x="37288" y="82728"/>
                    <a:pt x="0" y="62052"/>
                    <a:pt x="0" y="41364"/>
                  </a:cubicBezTo>
                  <a:cubicBezTo>
                    <a:pt x="0" y="20688"/>
                    <a:pt x="37288" y="0"/>
                    <a:pt x="74575" y="0"/>
                  </a:cubicBezTo>
                  <a:close/>
                </a:path>
              </a:pathLst>
            </a:custGeom>
            <a:grpFill/>
            <a:ln w="12700" cap="sq">
              <a:solidFill>
                <a:srgbClr val="FEFFFE"/>
              </a:solidFill>
            </a:ln>
          </p:spPr>
        </p:sp>
        <p:sp>
          <p:nvSpPr>
            <p:cNvPr id="409" name="Freeform 415">
              <a:extLst>
                <a:ext uri="{FF2B5EF4-FFF2-40B4-BE49-F238E27FC236}">
                  <a16:creationId xmlns:a16="http://schemas.microsoft.com/office/drawing/2014/main" id="{B22435AB-1B00-41AB-ADAA-2500DF71EB52}"/>
                </a:ext>
              </a:extLst>
            </p:cNvPr>
            <p:cNvSpPr/>
            <p:nvPr/>
          </p:nvSpPr>
          <p:spPr>
            <a:xfrm>
              <a:off x="1455011" y="2110863"/>
              <a:ext cx="137490" cy="64084"/>
            </a:xfrm>
            <a:custGeom>
              <a:avLst/>
              <a:gdLst/>
              <a:ahLst/>
              <a:cxnLst/>
              <a:rect l="l" t="t" r="r" b="b"/>
              <a:pathLst>
                <a:path w="137490" h="64084">
                  <a:moveTo>
                    <a:pt x="68745" y="0"/>
                  </a:moveTo>
                  <a:cubicBezTo>
                    <a:pt x="103124" y="0"/>
                    <a:pt x="137490" y="16027"/>
                    <a:pt x="137490" y="32042"/>
                  </a:cubicBezTo>
                  <a:cubicBezTo>
                    <a:pt x="137490" y="48070"/>
                    <a:pt x="103124" y="64084"/>
                    <a:pt x="68745" y="64084"/>
                  </a:cubicBezTo>
                  <a:cubicBezTo>
                    <a:pt x="34366" y="64084"/>
                    <a:pt x="0" y="48070"/>
                    <a:pt x="0" y="32042"/>
                  </a:cubicBezTo>
                  <a:cubicBezTo>
                    <a:pt x="0" y="16027"/>
                    <a:pt x="34366" y="0"/>
                    <a:pt x="68745" y="0"/>
                  </a:cubicBezTo>
                </a:path>
              </a:pathLst>
            </a:custGeom>
            <a:grpFill/>
          </p:spPr>
        </p:sp>
        <p:sp>
          <p:nvSpPr>
            <p:cNvPr id="410" name="Freeform 416">
              <a:extLst>
                <a:ext uri="{FF2B5EF4-FFF2-40B4-BE49-F238E27FC236}">
                  <a16:creationId xmlns:a16="http://schemas.microsoft.com/office/drawing/2014/main" id="{A8AC8E2D-3451-4522-92AD-2990A0F8E976}"/>
                </a:ext>
              </a:extLst>
            </p:cNvPr>
            <p:cNvSpPr/>
            <p:nvPr/>
          </p:nvSpPr>
          <p:spPr>
            <a:xfrm>
              <a:off x="1455011" y="2110863"/>
              <a:ext cx="137490" cy="64084"/>
            </a:xfrm>
            <a:custGeom>
              <a:avLst/>
              <a:gdLst/>
              <a:ahLst/>
              <a:cxnLst/>
              <a:rect l="l" t="t" r="r" b="b"/>
              <a:pathLst>
                <a:path w="137490" h="64084">
                  <a:moveTo>
                    <a:pt x="68745" y="0"/>
                  </a:moveTo>
                  <a:cubicBezTo>
                    <a:pt x="103124" y="0"/>
                    <a:pt x="137490" y="16027"/>
                    <a:pt x="137490" y="32042"/>
                  </a:cubicBezTo>
                  <a:cubicBezTo>
                    <a:pt x="137490" y="48070"/>
                    <a:pt x="103124" y="64084"/>
                    <a:pt x="68745" y="64084"/>
                  </a:cubicBezTo>
                  <a:cubicBezTo>
                    <a:pt x="34366" y="64084"/>
                    <a:pt x="0" y="48070"/>
                    <a:pt x="0" y="32042"/>
                  </a:cubicBezTo>
                  <a:cubicBezTo>
                    <a:pt x="0" y="16027"/>
                    <a:pt x="34366" y="0"/>
                    <a:pt x="68745" y="0"/>
                  </a:cubicBezTo>
                  <a:close/>
                </a:path>
              </a:pathLst>
            </a:custGeom>
            <a:grpFill/>
            <a:ln w="12700" cap="sq">
              <a:solidFill>
                <a:srgbClr val="FEFFFE"/>
              </a:solidFill>
            </a:ln>
          </p:spPr>
        </p:sp>
        <p:sp>
          <p:nvSpPr>
            <p:cNvPr id="411" name="Freeform 417">
              <a:extLst>
                <a:ext uri="{FF2B5EF4-FFF2-40B4-BE49-F238E27FC236}">
                  <a16:creationId xmlns:a16="http://schemas.microsoft.com/office/drawing/2014/main" id="{106B8CFF-75AF-491D-9F4C-958E57417648}"/>
                </a:ext>
              </a:extLst>
            </p:cNvPr>
            <p:cNvSpPr/>
            <p:nvPr/>
          </p:nvSpPr>
          <p:spPr>
            <a:xfrm>
              <a:off x="1455151" y="2110717"/>
              <a:ext cx="137211" cy="64376"/>
            </a:xfrm>
            <a:custGeom>
              <a:avLst/>
              <a:gdLst/>
              <a:ahLst/>
              <a:cxnLst/>
              <a:rect l="l" t="t" r="r" b="b"/>
              <a:pathLst>
                <a:path w="137211" h="64376">
                  <a:moveTo>
                    <a:pt x="68605" y="0"/>
                  </a:moveTo>
                  <a:cubicBezTo>
                    <a:pt x="102908" y="0"/>
                    <a:pt x="137211" y="16091"/>
                    <a:pt x="137211" y="32195"/>
                  </a:cubicBezTo>
                  <a:cubicBezTo>
                    <a:pt x="137211" y="48286"/>
                    <a:pt x="102908" y="64377"/>
                    <a:pt x="68605" y="64377"/>
                  </a:cubicBezTo>
                  <a:cubicBezTo>
                    <a:pt x="34302" y="64377"/>
                    <a:pt x="0" y="48286"/>
                    <a:pt x="0" y="32195"/>
                  </a:cubicBezTo>
                  <a:cubicBezTo>
                    <a:pt x="0" y="16091"/>
                    <a:pt x="34302" y="0"/>
                    <a:pt x="68605" y="0"/>
                  </a:cubicBezTo>
                </a:path>
              </a:pathLst>
            </a:custGeom>
            <a:grpFill/>
          </p:spPr>
        </p:sp>
        <p:sp>
          <p:nvSpPr>
            <p:cNvPr id="412" name="Freeform 418">
              <a:extLst>
                <a:ext uri="{FF2B5EF4-FFF2-40B4-BE49-F238E27FC236}">
                  <a16:creationId xmlns:a16="http://schemas.microsoft.com/office/drawing/2014/main" id="{BDA63927-D905-49D9-8088-707E7F57974E}"/>
                </a:ext>
              </a:extLst>
            </p:cNvPr>
            <p:cNvSpPr/>
            <p:nvPr/>
          </p:nvSpPr>
          <p:spPr>
            <a:xfrm>
              <a:off x="1455151" y="2110717"/>
              <a:ext cx="137211" cy="64376"/>
            </a:xfrm>
            <a:custGeom>
              <a:avLst/>
              <a:gdLst/>
              <a:ahLst/>
              <a:cxnLst/>
              <a:rect l="l" t="t" r="r" b="b"/>
              <a:pathLst>
                <a:path w="137211" h="64376">
                  <a:moveTo>
                    <a:pt x="68605" y="0"/>
                  </a:moveTo>
                  <a:cubicBezTo>
                    <a:pt x="102908" y="0"/>
                    <a:pt x="137211" y="16091"/>
                    <a:pt x="137211" y="32195"/>
                  </a:cubicBezTo>
                  <a:cubicBezTo>
                    <a:pt x="137211" y="48286"/>
                    <a:pt x="102908" y="64377"/>
                    <a:pt x="68605" y="64377"/>
                  </a:cubicBezTo>
                  <a:cubicBezTo>
                    <a:pt x="34302" y="64377"/>
                    <a:pt x="0" y="48286"/>
                    <a:pt x="0" y="32195"/>
                  </a:cubicBezTo>
                  <a:cubicBezTo>
                    <a:pt x="0" y="16091"/>
                    <a:pt x="34302" y="0"/>
                    <a:pt x="68605" y="0"/>
                  </a:cubicBezTo>
                  <a:close/>
                </a:path>
              </a:pathLst>
            </a:custGeom>
            <a:grpFill/>
            <a:ln w="12700" cap="sq">
              <a:solidFill>
                <a:srgbClr val="FEFFFE"/>
              </a:solidFill>
            </a:ln>
          </p:spPr>
        </p:sp>
        <p:sp>
          <p:nvSpPr>
            <p:cNvPr id="413" name="Freeform 419">
              <a:extLst>
                <a:ext uri="{FF2B5EF4-FFF2-40B4-BE49-F238E27FC236}">
                  <a16:creationId xmlns:a16="http://schemas.microsoft.com/office/drawing/2014/main" id="{DEC2327E-BDA6-4CEC-BA80-B245BE272A06}"/>
                </a:ext>
              </a:extLst>
            </p:cNvPr>
            <p:cNvSpPr/>
            <p:nvPr/>
          </p:nvSpPr>
          <p:spPr>
            <a:xfrm>
              <a:off x="1449182" y="2097885"/>
              <a:ext cx="149149" cy="82728"/>
            </a:xfrm>
            <a:custGeom>
              <a:avLst/>
              <a:gdLst/>
              <a:ahLst/>
              <a:cxnLst/>
              <a:rect l="l" t="t" r="r" b="b"/>
              <a:pathLst>
                <a:path w="149149" h="82728">
                  <a:moveTo>
                    <a:pt x="74574" y="0"/>
                  </a:moveTo>
                  <a:cubicBezTo>
                    <a:pt x="111861" y="0"/>
                    <a:pt x="149149" y="20688"/>
                    <a:pt x="149149" y="41364"/>
                  </a:cubicBezTo>
                  <a:cubicBezTo>
                    <a:pt x="149149" y="62052"/>
                    <a:pt x="111861" y="82728"/>
                    <a:pt x="74574" y="82728"/>
                  </a:cubicBezTo>
                  <a:cubicBezTo>
                    <a:pt x="37287" y="82728"/>
                    <a:pt x="0" y="62052"/>
                    <a:pt x="0" y="41364"/>
                  </a:cubicBezTo>
                  <a:cubicBezTo>
                    <a:pt x="0" y="20688"/>
                    <a:pt x="37287" y="0"/>
                    <a:pt x="74574" y="0"/>
                  </a:cubicBezTo>
                </a:path>
              </a:pathLst>
            </a:custGeom>
            <a:grpFill/>
          </p:spPr>
        </p:sp>
        <p:sp>
          <p:nvSpPr>
            <p:cNvPr id="414" name="Freeform 420">
              <a:extLst>
                <a:ext uri="{FF2B5EF4-FFF2-40B4-BE49-F238E27FC236}">
                  <a16:creationId xmlns:a16="http://schemas.microsoft.com/office/drawing/2014/main" id="{ED232B12-1B38-42F2-8A17-0EA85FB2A7C4}"/>
                </a:ext>
              </a:extLst>
            </p:cNvPr>
            <p:cNvSpPr/>
            <p:nvPr/>
          </p:nvSpPr>
          <p:spPr>
            <a:xfrm>
              <a:off x="1449182" y="2097885"/>
              <a:ext cx="149149" cy="82728"/>
            </a:xfrm>
            <a:custGeom>
              <a:avLst/>
              <a:gdLst/>
              <a:ahLst/>
              <a:cxnLst/>
              <a:rect l="l" t="t" r="r" b="b"/>
              <a:pathLst>
                <a:path w="149149" h="82728">
                  <a:moveTo>
                    <a:pt x="74574" y="0"/>
                  </a:moveTo>
                  <a:cubicBezTo>
                    <a:pt x="111861" y="0"/>
                    <a:pt x="149149" y="20688"/>
                    <a:pt x="149149" y="41364"/>
                  </a:cubicBezTo>
                  <a:cubicBezTo>
                    <a:pt x="149149" y="62052"/>
                    <a:pt x="111861" y="82728"/>
                    <a:pt x="74574" y="82728"/>
                  </a:cubicBezTo>
                  <a:cubicBezTo>
                    <a:pt x="37287" y="82728"/>
                    <a:pt x="0" y="62052"/>
                    <a:pt x="0" y="41364"/>
                  </a:cubicBezTo>
                  <a:cubicBezTo>
                    <a:pt x="0" y="20688"/>
                    <a:pt x="37287" y="0"/>
                    <a:pt x="74574" y="0"/>
                  </a:cubicBezTo>
                  <a:close/>
                </a:path>
              </a:pathLst>
            </a:custGeom>
            <a:grpFill/>
            <a:ln w="12700" cap="sq">
              <a:solidFill>
                <a:srgbClr val="FEFFFE"/>
              </a:solidFill>
            </a:ln>
          </p:spPr>
        </p:sp>
        <p:sp>
          <p:nvSpPr>
            <p:cNvPr id="415" name="Freeform 421">
              <a:extLst>
                <a:ext uri="{FF2B5EF4-FFF2-40B4-BE49-F238E27FC236}">
                  <a16:creationId xmlns:a16="http://schemas.microsoft.com/office/drawing/2014/main" id="{4779B391-99E9-4ECA-B49B-AAC3B058C329}"/>
                </a:ext>
              </a:extLst>
            </p:cNvPr>
            <p:cNvSpPr/>
            <p:nvPr/>
          </p:nvSpPr>
          <p:spPr>
            <a:xfrm>
              <a:off x="1449321" y="2097739"/>
              <a:ext cx="148869" cy="83020"/>
            </a:xfrm>
            <a:custGeom>
              <a:avLst/>
              <a:gdLst/>
              <a:ahLst/>
              <a:cxnLst/>
              <a:rect l="l" t="t" r="r" b="b"/>
              <a:pathLst>
                <a:path w="148869" h="83020">
                  <a:moveTo>
                    <a:pt x="74435" y="0"/>
                  </a:moveTo>
                  <a:cubicBezTo>
                    <a:pt x="111646" y="0"/>
                    <a:pt x="148870" y="20752"/>
                    <a:pt x="148870" y="41516"/>
                  </a:cubicBezTo>
                  <a:cubicBezTo>
                    <a:pt x="148870" y="62268"/>
                    <a:pt x="111646" y="83020"/>
                    <a:pt x="74435" y="83020"/>
                  </a:cubicBezTo>
                  <a:cubicBezTo>
                    <a:pt x="37224" y="83020"/>
                    <a:pt x="0" y="62268"/>
                    <a:pt x="0" y="41516"/>
                  </a:cubicBezTo>
                  <a:cubicBezTo>
                    <a:pt x="0" y="20752"/>
                    <a:pt x="37224" y="0"/>
                    <a:pt x="74435" y="0"/>
                  </a:cubicBezTo>
                </a:path>
              </a:pathLst>
            </a:custGeom>
            <a:grpFill/>
          </p:spPr>
        </p:sp>
        <p:sp>
          <p:nvSpPr>
            <p:cNvPr id="416" name="Freeform 422">
              <a:extLst>
                <a:ext uri="{FF2B5EF4-FFF2-40B4-BE49-F238E27FC236}">
                  <a16:creationId xmlns:a16="http://schemas.microsoft.com/office/drawing/2014/main" id="{122CC048-3B26-4E76-8BAF-B3DC23F1ED4B}"/>
                </a:ext>
              </a:extLst>
            </p:cNvPr>
            <p:cNvSpPr/>
            <p:nvPr/>
          </p:nvSpPr>
          <p:spPr>
            <a:xfrm>
              <a:off x="1449321" y="2097739"/>
              <a:ext cx="148869" cy="83020"/>
            </a:xfrm>
            <a:custGeom>
              <a:avLst/>
              <a:gdLst/>
              <a:ahLst/>
              <a:cxnLst/>
              <a:rect l="l" t="t" r="r" b="b"/>
              <a:pathLst>
                <a:path w="148869" h="83020">
                  <a:moveTo>
                    <a:pt x="74435" y="0"/>
                  </a:moveTo>
                  <a:cubicBezTo>
                    <a:pt x="111646" y="0"/>
                    <a:pt x="148870" y="20752"/>
                    <a:pt x="148870" y="41516"/>
                  </a:cubicBezTo>
                  <a:cubicBezTo>
                    <a:pt x="148870" y="62268"/>
                    <a:pt x="111646" y="83020"/>
                    <a:pt x="74435" y="83020"/>
                  </a:cubicBezTo>
                  <a:cubicBezTo>
                    <a:pt x="37224" y="83020"/>
                    <a:pt x="0" y="62268"/>
                    <a:pt x="0" y="41516"/>
                  </a:cubicBezTo>
                  <a:cubicBezTo>
                    <a:pt x="0" y="20752"/>
                    <a:pt x="37224" y="0"/>
                    <a:pt x="74435" y="0"/>
                  </a:cubicBezTo>
                  <a:close/>
                </a:path>
              </a:pathLst>
            </a:custGeom>
            <a:grpFill/>
            <a:ln w="12700" cap="sq">
              <a:solidFill>
                <a:srgbClr val="FEFFFE"/>
              </a:solidFill>
            </a:ln>
          </p:spPr>
        </p:sp>
        <p:sp>
          <p:nvSpPr>
            <p:cNvPr id="417" name="Freeform 423">
              <a:extLst>
                <a:ext uri="{FF2B5EF4-FFF2-40B4-BE49-F238E27FC236}">
                  <a16:creationId xmlns:a16="http://schemas.microsoft.com/office/drawing/2014/main" id="{EE126284-025F-4CEA-9D33-2BD707F7AB86}"/>
                </a:ext>
              </a:extLst>
            </p:cNvPr>
            <p:cNvSpPr/>
            <p:nvPr/>
          </p:nvSpPr>
          <p:spPr>
            <a:xfrm>
              <a:off x="1455011" y="2089569"/>
              <a:ext cx="137490" cy="64084"/>
            </a:xfrm>
            <a:custGeom>
              <a:avLst/>
              <a:gdLst/>
              <a:ahLst/>
              <a:cxnLst/>
              <a:rect l="l" t="t" r="r" b="b"/>
              <a:pathLst>
                <a:path w="137490" h="64084">
                  <a:moveTo>
                    <a:pt x="68745" y="0"/>
                  </a:moveTo>
                  <a:cubicBezTo>
                    <a:pt x="103124" y="0"/>
                    <a:pt x="137490" y="16027"/>
                    <a:pt x="137490" y="32042"/>
                  </a:cubicBezTo>
                  <a:cubicBezTo>
                    <a:pt x="137490" y="48070"/>
                    <a:pt x="103124" y="64084"/>
                    <a:pt x="68745" y="64084"/>
                  </a:cubicBezTo>
                  <a:cubicBezTo>
                    <a:pt x="34366" y="64084"/>
                    <a:pt x="0" y="48070"/>
                    <a:pt x="0" y="32042"/>
                  </a:cubicBezTo>
                  <a:cubicBezTo>
                    <a:pt x="0" y="16027"/>
                    <a:pt x="34366" y="0"/>
                    <a:pt x="68745" y="0"/>
                  </a:cubicBezTo>
                </a:path>
              </a:pathLst>
            </a:custGeom>
            <a:grpFill/>
          </p:spPr>
        </p:sp>
        <p:sp>
          <p:nvSpPr>
            <p:cNvPr id="418" name="Freeform 424">
              <a:extLst>
                <a:ext uri="{FF2B5EF4-FFF2-40B4-BE49-F238E27FC236}">
                  <a16:creationId xmlns:a16="http://schemas.microsoft.com/office/drawing/2014/main" id="{3D1FB195-039F-4FC0-BF53-22230F5ACDC2}"/>
                </a:ext>
              </a:extLst>
            </p:cNvPr>
            <p:cNvSpPr/>
            <p:nvPr/>
          </p:nvSpPr>
          <p:spPr>
            <a:xfrm>
              <a:off x="1455011" y="2089569"/>
              <a:ext cx="137490" cy="64084"/>
            </a:xfrm>
            <a:custGeom>
              <a:avLst/>
              <a:gdLst/>
              <a:ahLst/>
              <a:cxnLst/>
              <a:rect l="l" t="t" r="r" b="b"/>
              <a:pathLst>
                <a:path w="137490" h="64084">
                  <a:moveTo>
                    <a:pt x="68745" y="0"/>
                  </a:moveTo>
                  <a:cubicBezTo>
                    <a:pt x="103124" y="0"/>
                    <a:pt x="137490" y="16027"/>
                    <a:pt x="137490" y="32042"/>
                  </a:cubicBezTo>
                  <a:cubicBezTo>
                    <a:pt x="137490" y="48070"/>
                    <a:pt x="103124" y="64084"/>
                    <a:pt x="68745" y="64084"/>
                  </a:cubicBezTo>
                  <a:cubicBezTo>
                    <a:pt x="34366" y="64084"/>
                    <a:pt x="0" y="48070"/>
                    <a:pt x="0" y="32042"/>
                  </a:cubicBezTo>
                  <a:cubicBezTo>
                    <a:pt x="0" y="16027"/>
                    <a:pt x="34366" y="0"/>
                    <a:pt x="68745" y="0"/>
                  </a:cubicBezTo>
                  <a:close/>
                </a:path>
              </a:pathLst>
            </a:custGeom>
            <a:grpFill/>
            <a:ln w="12700" cap="sq">
              <a:solidFill>
                <a:srgbClr val="FEFFFE"/>
              </a:solidFill>
            </a:ln>
          </p:spPr>
        </p:sp>
        <p:sp>
          <p:nvSpPr>
            <p:cNvPr id="419" name="Freeform 425">
              <a:extLst>
                <a:ext uri="{FF2B5EF4-FFF2-40B4-BE49-F238E27FC236}">
                  <a16:creationId xmlns:a16="http://schemas.microsoft.com/office/drawing/2014/main" id="{1EE158AE-AE95-46E1-A758-37DD9F7319F5}"/>
                </a:ext>
              </a:extLst>
            </p:cNvPr>
            <p:cNvSpPr/>
            <p:nvPr/>
          </p:nvSpPr>
          <p:spPr>
            <a:xfrm>
              <a:off x="1455151" y="2089423"/>
              <a:ext cx="137211" cy="64376"/>
            </a:xfrm>
            <a:custGeom>
              <a:avLst/>
              <a:gdLst/>
              <a:ahLst/>
              <a:cxnLst/>
              <a:rect l="l" t="t" r="r" b="b"/>
              <a:pathLst>
                <a:path w="137211" h="64376">
                  <a:moveTo>
                    <a:pt x="68605" y="0"/>
                  </a:moveTo>
                  <a:cubicBezTo>
                    <a:pt x="102908" y="0"/>
                    <a:pt x="137211" y="16091"/>
                    <a:pt x="137211" y="32182"/>
                  </a:cubicBezTo>
                  <a:cubicBezTo>
                    <a:pt x="137211" y="48286"/>
                    <a:pt x="102908" y="64377"/>
                    <a:pt x="68605" y="64377"/>
                  </a:cubicBezTo>
                  <a:cubicBezTo>
                    <a:pt x="34302" y="64377"/>
                    <a:pt x="0" y="48286"/>
                    <a:pt x="0" y="32182"/>
                  </a:cubicBezTo>
                  <a:cubicBezTo>
                    <a:pt x="0" y="16091"/>
                    <a:pt x="34302" y="0"/>
                    <a:pt x="68605" y="0"/>
                  </a:cubicBezTo>
                </a:path>
              </a:pathLst>
            </a:custGeom>
            <a:grpFill/>
          </p:spPr>
        </p:sp>
        <p:sp>
          <p:nvSpPr>
            <p:cNvPr id="420" name="Freeform 426">
              <a:extLst>
                <a:ext uri="{FF2B5EF4-FFF2-40B4-BE49-F238E27FC236}">
                  <a16:creationId xmlns:a16="http://schemas.microsoft.com/office/drawing/2014/main" id="{A31FC583-BEFE-495B-A59F-0651978957D3}"/>
                </a:ext>
              </a:extLst>
            </p:cNvPr>
            <p:cNvSpPr/>
            <p:nvPr/>
          </p:nvSpPr>
          <p:spPr>
            <a:xfrm>
              <a:off x="1455151" y="2089423"/>
              <a:ext cx="137211" cy="64376"/>
            </a:xfrm>
            <a:custGeom>
              <a:avLst/>
              <a:gdLst/>
              <a:ahLst/>
              <a:cxnLst/>
              <a:rect l="l" t="t" r="r" b="b"/>
              <a:pathLst>
                <a:path w="137211" h="64376">
                  <a:moveTo>
                    <a:pt x="68605" y="0"/>
                  </a:moveTo>
                  <a:cubicBezTo>
                    <a:pt x="102908" y="0"/>
                    <a:pt x="137211" y="16091"/>
                    <a:pt x="137211" y="32182"/>
                  </a:cubicBezTo>
                  <a:cubicBezTo>
                    <a:pt x="137211" y="48286"/>
                    <a:pt x="102908" y="64377"/>
                    <a:pt x="68605" y="64377"/>
                  </a:cubicBezTo>
                  <a:cubicBezTo>
                    <a:pt x="34302" y="64377"/>
                    <a:pt x="0" y="48286"/>
                    <a:pt x="0" y="32182"/>
                  </a:cubicBezTo>
                  <a:cubicBezTo>
                    <a:pt x="0" y="16091"/>
                    <a:pt x="34302" y="0"/>
                    <a:pt x="68605" y="0"/>
                  </a:cubicBezTo>
                  <a:close/>
                </a:path>
              </a:pathLst>
            </a:custGeom>
            <a:grpFill/>
            <a:ln w="12700" cap="sq">
              <a:solidFill>
                <a:srgbClr val="FEFFFE"/>
              </a:solidFill>
            </a:ln>
          </p:spPr>
        </p:sp>
        <p:sp>
          <p:nvSpPr>
            <p:cNvPr id="421" name="Freeform 427">
              <a:extLst>
                <a:ext uri="{FF2B5EF4-FFF2-40B4-BE49-F238E27FC236}">
                  <a16:creationId xmlns:a16="http://schemas.microsoft.com/office/drawing/2014/main" id="{9A9900FC-55FC-4574-BFF8-BF8497EFAF8F}"/>
                </a:ext>
              </a:extLst>
            </p:cNvPr>
            <p:cNvSpPr/>
            <p:nvPr/>
          </p:nvSpPr>
          <p:spPr>
            <a:xfrm>
              <a:off x="1449182" y="2076591"/>
              <a:ext cx="149149" cy="82728"/>
            </a:xfrm>
            <a:custGeom>
              <a:avLst/>
              <a:gdLst/>
              <a:ahLst/>
              <a:cxnLst/>
              <a:rect l="l" t="t" r="r" b="b"/>
              <a:pathLst>
                <a:path w="149149" h="82728">
                  <a:moveTo>
                    <a:pt x="74574" y="0"/>
                  </a:moveTo>
                  <a:cubicBezTo>
                    <a:pt x="111861" y="0"/>
                    <a:pt x="149149" y="20688"/>
                    <a:pt x="149149" y="41364"/>
                  </a:cubicBezTo>
                  <a:cubicBezTo>
                    <a:pt x="149149" y="62052"/>
                    <a:pt x="111861" y="82728"/>
                    <a:pt x="74574" y="82728"/>
                  </a:cubicBezTo>
                  <a:cubicBezTo>
                    <a:pt x="37287" y="82728"/>
                    <a:pt x="0" y="62052"/>
                    <a:pt x="0" y="41364"/>
                  </a:cubicBezTo>
                  <a:cubicBezTo>
                    <a:pt x="0" y="20688"/>
                    <a:pt x="37287" y="0"/>
                    <a:pt x="74574" y="0"/>
                  </a:cubicBezTo>
                </a:path>
              </a:pathLst>
            </a:custGeom>
            <a:grpFill/>
          </p:spPr>
        </p:sp>
        <p:sp>
          <p:nvSpPr>
            <p:cNvPr id="422" name="Freeform 428">
              <a:extLst>
                <a:ext uri="{FF2B5EF4-FFF2-40B4-BE49-F238E27FC236}">
                  <a16:creationId xmlns:a16="http://schemas.microsoft.com/office/drawing/2014/main" id="{817DEE32-447E-461A-BD2E-C4981FD9686E}"/>
                </a:ext>
              </a:extLst>
            </p:cNvPr>
            <p:cNvSpPr/>
            <p:nvPr/>
          </p:nvSpPr>
          <p:spPr>
            <a:xfrm>
              <a:off x="1449182" y="2076591"/>
              <a:ext cx="149149" cy="82728"/>
            </a:xfrm>
            <a:custGeom>
              <a:avLst/>
              <a:gdLst/>
              <a:ahLst/>
              <a:cxnLst/>
              <a:rect l="l" t="t" r="r" b="b"/>
              <a:pathLst>
                <a:path w="149149" h="82728">
                  <a:moveTo>
                    <a:pt x="74574" y="0"/>
                  </a:moveTo>
                  <a:cubicBezTo>
                    <a:pt x="111861" y="0"/>
                    <a:pt x="149149" y="20688"/>
                    <a:pt x="149149" y="41364"/>
                  </a:cubicBezTo>
                  <a:cubicBezTo>
                    <a:pt x="149149" y="62052"/>
                    <a:pt x="111861" y="82728"/>
                    <a:pt x="74574" y="82728"/>
                  </a:cubicBezTo>
                  <a:cubicBezTo>
                    <a:pt x="37287" y="82728"/>
                    <a:pt x="0" y="62052"/>
                    <a:pt x="0" y="41364"/>
                  </a:cubicBezTo>
                  <a:cubicBezTo>
                    <a:pt x="0" y="20688"/>
                    <a:pt x="37287" y="0"/>
                    <a:pt x="74574" y="0"/>
                  </a:cubicBezTo>
                  <a:close/>
                </a:path>
              </a:pathLst>
            </a:custGeom>
            <a:grpFill/>
            <a:ln w="12700" cap="sq">
              <a:solidFill>
                <a:srgbClr val="FEFFFE"/>
              </a:solidFill>
            </a:ln>
          </p:spPr>
        </p:sp>
        <p:sp>
          <p:nvSpPr>
            <p:cNvPr id="423" name="Freeform 429">
              <a:extLst>
                <a:ext uri="{FF2B5EF4-FFF2-40B4-BE49-F238E27FC236}">
                  <a16:creationId xmlns:a16="http://schemas.microsoft.com/office/drawing/2014/main" id="{23E01A57-22A2-4FEF-8058-3E4FD03F8EF4}"/>
                </a:ext>
              </a:extLst>
            </p:cNvPr>
            <p:cNvSpPr/>
            <p:nvPr/>
          </p:nvSpPr>
          <p:spPr>
            <a:xfrm>
              <a:off x="1449321" y="2076445"/>
              <a:ext cx="148869" cy="83020"/>
            </a:xfrm>
            <a:custGeom>
              <a:avLst/>
              <a:gdLst/>
              <a:ahLst/>
              <a:cxnLst/>
              <a:rect l="l" t="t" r="r" b="b"/>
              <a:pathLst>
                <a:path w="148869" h="83020">
                  <a:moveTo>
                    <a:pt x="74435" y="0"/>
                  </a:moveTo>
                  <a:cubicBezTo>
                    <a:pt x="111646" y="0"/>
                    <a:pt x="148870" y="20752"/>
                    <a:pt x="148870" y="41516"/>
                  </a:cubicBezTo>
                  <a:cubicBezTo>
                    <a:pt x="148870" y="62268"/>
                    <a:pt x="111646" y="83020"/>
                    <a:pt x="74435" y="83020"/>
                  </a:cubicBezTo>
                  <a:cubicBezTo>
                    <a:pt x="37224" y="83020"/>
                    <a:pt x="0" y="62268"/>
                    <a:pt x="0" y="41516"/>
                  </a:cubicBezTo>
                  <a:cubicBezTo>
                    <a:pt x="0" y="20752"/>
                    <a:pt x="37224" y="0"/>
                    <a:pt x="74435" y="0"/>
                  </a:cubicBezTo>
                </a:path>
              </a:pathLst>
            </a:custGeom>
            <a:grpFill/>
          </p:spPr>
        </p:sp>
        <p:sp>
          <p:nvSpPr>
            <p:cNvPr id="424" name="Freeform 430">
              <a:extLst>
                <a:ext uri="{FF2B5EF4-FFF2-40B4-BE49-F238E27FC236}">
                  <a16:creationId xmlns:a16="http://schemas.microsoft.com/office/drawing/2014/main" id="{44140B2B-BACA-4117-AC03-FBFE4C51F059}"/>
                </a:ext>
              </a:extLst>
            </p:cNvPr>
            <p:cNvSpPr/>
            <p:nvPr/>
          </p:nvSpPr>
          <p:spPr>
            <a:xfrm>
              <a:off x="1449321" y="2076445"/>
              <a:ext cx="148869" cy="83020"/>
            </a:xfrm>
            <a:custGeom>
              <a:avLst/>
              <a:gdLst/>
              <a:ahLst/>
              <a:cxnLst/>
              <a:rect l="l" t="t" r="r" b="b"/>
              <a:pathLst>
                <a:path w="148869" h="83020">
                  <a:moveTo>
                    <a:pt x="74435" y="0"/>
                  </a:moveTo>
                  <a:cubicBezTo>
                    <a:pt x="111646" y="0"/>
                    <a:pt x="148870" y="20752"/>
                    <a:pt x="148870" y="41516"/>
                  </a:cubicBezTo>
                  <a:cubicBezTo>
                    <a:pt x="148870" y="62268"/>
                    <a:pt x="111646" y="83020"/>
                    <a:pt x="74435" y="83020"/>
                  </a:cubicBezTo>
                  <a:cubicBezTo>
                    <a:pt x="37224" y="83020"/>
                    <a:pt x="0" y="62268"/>
                    <a:pt x="0" y="41516"/>
                  </a:cubicBezTo>
                  <a:cubicBezTo>
                    <a:pt x="0" y="20752"/>
                    <a:pt x="37224" y="0"/>
                    <a:pt x="74435" y="0"/>
                  </a:cubicBezTo>
                  <a:close/>
                </a:path>
              </a:pathLst>
            </a:custGeom>
            <a:grpFill/>
            <a:ln w="12700" cap="sq">
              <a:solidFill>
                <a:srgbClr val="FEFFFE"/>
              </a:solidFill>
            </a:ln>
          </p:spPr>
        </p:sp>
        <p:sp>
          <p:nvSpPr>
            <p:cNvPr id="425" name="Freeform 431">
              <a:extLst>
                <a:ext uri="{FF2B5EF4-FFF2-40B4-BE49-F238E27FC236}">
                  <a16:creationId xmlns:a16="http://schemas.microsoft.com/office/drawing/2014/main" id="{8CB2A3EC-F2B7-4C50-9D5E-46CC5DA89A25}"/>
                </a:ext>
              </a:extLst>
            </p:cNvPr>
            <p:cNvSpPr/>
            <p:nvPr/>
          </p:nvSpPr>
          <p:spPr>
            <a:xfrm>
              <a:off x="1455011" y="2068273"/>
              <a:ext cx="137490" cy="64084"/>
            </a:xfrm>
            <a:custGeom>
              <a:avLst/>
              <a:gdLst/>
              <a:ahLst/>
              <a:cxnLst/>
              <a:rect l="l" t="t" r="r" b="b"/>
              <a:pathLst>
                <a:path w="137490" h="64084">
                  <a:moveTo>
                    <a:pt x="68745" y="0"/>
                  </a:moveTo>
                  <a:cubicBezTo>
                    <a:pt x="103124" y="0"/>
                    <a:pt x="137490" y="16027"/>
                    <a:pt x="137490" y="32042"/>
                  </a:cubicBezTo>
                  <a:cubicBezTo>
                    <a:pt x="137490" y="48069"/>
                    <a:pt x="103124" y="64084"/>
                    <a:pt x="68745" y="64084"/>
                  </a:cubicBezTo>
                  <a:cubicBezTo>
                    <a:pt x="34366" y="64084"/>
                    <a:pt x="0" y="48069"/>
                    <a:pt x="0" y="32042"/>
                  </a:cubicBezTo>
                  <a:cubicBezTo>
                    <a:pt x="0" y="16027"/>
                    <a:pt x="34366" y="0"/>
                    <a:pt x="68745" y="0"/>
                  </a:cubicBezTo>
                </a:path>
              </a:pathLst>
            </a:custGeom>
            <a:grpFill/>
          </p:spPr>
        </p:sp>
        <p:sp>
          <p:nvSpPr>
            <p:cNvPr id="426" name="Freeform 432">
              <a:extLst>
                <a:ext uri="{FF2B5EF4-FFF2-40B4-BE49-F238E27FC236}">
                  <a16:creationId xmlns:a16="http://schemas.microsoft.com/office/drawing/2014/main" id="{4394832F-631D-450D-92EA-F10748B791A6}"/>
                </a:ext>
              </a:extLst>
            </p:cNvPr>
            <p:cNvSpPr/>
            <p:nvPr/>
          </p:nvSpPr>
          <p:spPr>
            <a:xfrm>
              <a:off x="1455011" y="2068273"/>
              <a:ext cx="137490" cy="64084"/>
            </a:xfrm>
            <a:custGeom>
              <a:avLst/>
              <a:gdLst/>
              <a:ahLst/>
              <a:cxnLst/>
              <a:rect l="l" t="t" r="r" b="b"/>
              <a:pathLst>
                <a:path w="137490" h="64084">
                  <a:moveTo>
                    <a:pt x="68745" y="0"/>
                  </a:moveTo>
                  <a:cubicBezTo>
                    <a:pt x="103124" y="0"/>
                    <a:pt x="137490" y="16027"/>
                    <a:pt x="137490" y="32042"/>
                  </a:cubicBezTo>
                  <a:cubicBezTo>
                    <a:pt x="137490" y="48069"/>
                    <a:pt x="103124" y="64084"/>
                    <a:pt x="68745" y="64084"/>
                  </a:cubicBezTo>
                  <a:cubicBezTo>
                    <a:pt x="34366" y="64084"/>
                    <a:pt x="0" y="48069"/>
                    <a:pt x="0" y="32042"/>
                  </a:cubicBezTo>
                  <a:cubicBezTo>
                    <a:pt x="0" y="16027"/>
                    <a:pt x="34366" y="0"/>
                    <a:pt x="68745" y="0"/>
                  </a:cubicBezTo>
                  <a:close/>
                </a:path>
              </a:pathLst>
            </a:custGeom>
            <a:grpFill/>
            <a:ln w="12700" cap="sq">
              <a:solidFill>
                <a:srgbClr val="FEFFFE"/>
              </a:solidFill>
            </a:ln>
          </p:spPr>
        </p:sp>
        <p:sp>
          <p:nvSpPr>
            <p:cNvPr id="427" name="Freeform 433">
              <a:extLst>
                <a:ext uri="{FF2B5EF4-FFF2-40B4-BE49-F238E27FC236}">
                  <a16:creationId xmlns:a16="http://schemas.microsoft.com/office/drawing/2014/main" id="{8C7B56A5-B04F-4E7C-88AF-9EED57086792}"/>
                </a:ext>
              </a:extLst>
            </p:cNvPr>
            <p:cNvSpPr/>
            <p:nvPr/>
          </p:nvSpPr>
          <p:spPr>
            <a:xfrm>
              <a:off x="1455151" y="2068129"/>
              <a:ext cx="137211" cy="64376"/>
            </a:xfrm>
            <a:custGeom>
              <a:avLst/>
              <a:gdLst/>
              <a:ahLst/>
              <a:cxnLst/>
              <a:rect l="l" t="t" r="r" b="b"/>
              <a:pathLst>
                <a:path w="137211" h="64376">
                  <a:moveTo>
                    <a:pt x="68605" y="0"/>
                  </a:moveTo>
                  <a:cubicBezTo>
                    <a:pt x="102908" y="0"/>
                    <a:pt x="137211" y="16091"/>
                    <a:pt x="137211" y="32194"/>
                  </a:cubicBezTo>
                  <a:cubicBezTo>
                    <a:pt x="137211" y="48285"/>
                    <a:pt x="102908" y="64376"/>
                    <a:pt x="68605" y="64376"/>
                  </a:cubicBezTo>
                  <a:cubicBezTo>
                    <a:pt x="34302" y="64376"/>
                    <a:pt x="0" y="48285"/>
                    <a:pt x="0" y="32194"/>
                  </a:cubicBezTo>
                  <a:cubicBezTo>
                    <a:pt x="0" y="16091"/>
                    <a:pt x="34302" y="0"/>
                    <a:pt x="68605" y="0"/>
                  </a:cubicBezTo>
                </a:path>
              </a:pathLst>
            </a:custGeom>
            <a:grpFill/>
          </p:spPr>
        </p:sp>
        <p:sp>
          <p:nvSpPr>
            <p:cNvPr id="428" name="Freeform 434">
              <a:extLst>
                <a:ext uri="{FF2B5EF4-FFF2-40B4-BE49-F238E27FC236}">
                  <a16:creationId xmlns:a16="http://schemas.microsoft.com/office/drawing/2014/main" id="{DDFFE09E-46DD-417E-8D97-8EDFDD25A50D}"/>
                </a:ext>
              </a:extLst>
            </p:cNvPr>
            <p:cNvSpPr/>
            <p:nvPr/>
          </p:nvSpPr>
          <p:spPr>
            <a:xfrm>
              <a:off x="1455151" y="2068129"/>
              <a:ext cx="137211" cy="64376"/>
            </a:xfrm>
            <a:custGeom>
              <a:avLst/>
              <a:gdLst/>
              <a:ahLst/>
              <a:cxnLst/>
              <a:rect l="l" t="t" r="r" b="b"/>
              <a:pathLst>
                <a:path w="137211" h="64376">
                  <a:moveTo>
                    <a:pt x="68605" y="0"/>
                  </a:moveTo>
                  <a:cubicBezTo>
                    <a:pt x="102908" y="0"/>
                    <a:pt x="137211" y="16091"/>
                    <a:pt x="137211" y="32194"/>
                  </a:cubicBezTo>
                  <a:cubicBezTo>
                    <a:pt x="137211" y="48285"/>
                    <a:pt x="102908" y="64376"/>
                    <a:pt x="68605" y="64376"/>
                  </a:cubicBezTo>
                  <a:cubicBezTo>
                    <a:pt x="34302" y="64376"/>
                    <a:pt x="0" y="48285"/>
                    <a:pt x="0" y="32194"/>
                  </a:cubicBezTo>
                  <a:cubicBezTo>
                    <a:pt x="0" y="16091"/>
                    <a:pt x="34302" y="0"/>
                    <a:pt x="68605" y="0"/>
                  </a:cubicBezTo>
                  <a:close/>
                </a:path>
              </a:pathLst>
            </a:custGeom>
            <a:grpFill/>
            <a:ln w="12700" cap="sq">
              <a:solidFill>
                <a:srgbClr val="FEFFFE"/>
              </a:solidFill>
            </a:ln>
          </p:spPr>
        </p:sp>
        <p:sp>
          <p:nvSpPr>
            <p:cNvPr id="429" name="Freeform 435">
              <a:extLst>
                <a:ext uri="{FF2B5EF4-FFF2-40B4-BE49-F238E27FC236}">
                  <a16:creationId xmlns:a16="http://schemas.microsoft.com/office/drawing/2014/main" id="{0F7A0493-4C8A-41A9-91DE-A3FA4381A13A}"/>
                </a:ext>
              </a:extLst>
            </p:cNvPr>
            <p:cNvSpPr/>
            <p:nvPr/>
          </p:nvSpPr>
          <p:spPr>
            <a:xfrm>
              <a:off x="1449182" y="2055297"/>
              <a:ext cx="149149" cy="82728"/>
            </a:xfrm>
            <a:custGeom>
              <a:avLst/>
              <a:gdLst/>
              <a:ahLst/>
              <a:cxnLst/>
              <a:rect l="l" t="t" r="r" b="b"/>
              <a:pathLst>
                <a:path w="149149" h="82728">
                  <a:moveTo>
                    <a:pt x="74574" y="0"/>
                  </a:moveTo>
                  <a:cubicBezTo>
                    <a:pt x="111861" y="0"/>
                    <a:pt x="149149" y="20688"/>
                    <a:pt x="149149" y="41364"/>
                  </a:cubicBezTo>
                  <a:cubicBezTo>
                    <a:pt x="149149" y="62052"/>
                    <a:pt x="111861" y="82728"/>
                    <a:pt x="74574" y="82728"/>
                  </a:cubicBezTo>
                  <a:cubicBezTo>
                    <a:pt x="37287" y="82728"/>
                    <a:pt x="0" y="62052"/>
                    <a:pt x="0" y="41364"/>
                  </a:cubicBezTo>
                  <a:cubicBezTo>
                    <a:pt x="0" y="20688"/>
                    <a:pt x="37287" y="0"/>
                    <a:pt x="74574" y="0"/>
                  </a:cubicBezTo>
                </a:path>
              </a:pathLst>
            </a:custGeom>
            <a:grpFill/>
          </p:spPr>
        </p:sp>
        <p:sp>
          <p:nvSpPr>
            <p:cNvPr id="430" name="Freeform 436">
              <a:extLst>
                <a:ext uri="{FF2B5EF4-FFF2-40B4-BE49-F238E27FC236}">
                  <a16:creationId xmlns:a16="http://schemas.microsoft.com/office/drawing/2014/main" id="{D5FD5BA4-0EEA-4163-ACDF-8D3E025B03BF}"/>
                </a:ext>
              </a:extLst>
            </p:cNvPr>
            <p:cNvSpPr/>
            <p:nvPr/>
          </p:nvSpPr>
          <p:spPr>
            <a:xfrm>
              <a:off x="1449182" y="2055297"/>
              <a:ext cx="149149" cy="82728"/>
            </a:xfrm>
            <a:custGeom>
              <a:avLst/>
              <a:gdLst/>
              <a:ahLst/>
              <a:cxnLst/>
              <a:rect l="l" t="t" r="r" b="b"/>
              <a:pathLst>
                <a:path w="149149" h="82728">
                  <a:moveTo>
                    <a:pt x="74574" y="0"/>
                  </a:moveTo>
                  <a:cubicBezTo>
                    <a:pt x="111861" y="0"/>
                    <a:pt x="149149" y="20688"/>
                    <a:pt x="149149" y="41364"/>
                  </a:cubicBezTo>
                  <a:cubicBezTo>
                    <a:pt x="149149" y="62052"/>
                    <a:pt x="111861" y="82728"/>
                    <a:pt x="74574" y="82728"/>
                  </a:cubicBezTo>
                  <a:cubicBezTo>
                    <a:pt x="37287" y="82728"/>
                    <a:pt x="0" y="62052"/>
                    <a:pt x="0" y="41364"/>
                  </a:cubicBezTo>
                  <a:cubicBezTo>
                    <a:pt x="0" y="20688"/>
                    <a:pt x="37287" y="0"/>
                    <a:pt x="74574" y="0"/>
                  </a:cubicBezTo>
                  <a:close/>
                </a:path>
              </a:pathLst>
            </a:custGeom>
            <a:grpFill/>
            <a:ln w="12700" cap="sq">
              <a:solidFill>
                <a:srgbClr val="FEFFFE"/>
              </a:solidFill>
            </a:ln>
          </p:spPr>
        </p:sp>
        <p:sp>
          <p:nvSpPr>
            <p:cNvPr id="431" name="Freeform 437">
              <a:extLst>
                <a:ext uri="{FF2B5EF4-FFF2-40B4-BE49-F238E27FC236}">
                  <a16:creationId xmlns:a16="http://schemas.microsoft.com/office/drawing/2014/main" id="{E79DD1D5-4DCD-44E8-8AE4-A42015D64171}"/>
                </a:ext>
              </a:extLst>
            </p:cNvPr>
            <p:cNvSpPr/>
            <p:nvPr/>
          </p:nvSpPr>
          <p:spPr>
            <a:xfrm>
              <a:off x="1449321" y="2055151"/>
              <a:ext cx="148869" cy="83020"/>
            </a:xfrm>
            <a:custGeom>
              <a:avLst/>
              <a:gdLst/>
              <a:ahLst/>
              <a:cxnLst/>
              <a:rect l="l" t="t" r="r" b="b"/>
              <a:pathLst>
                <a:path w="148869" h="83020">
                  <a:moveTo>
                    <a:pt x="74435" y="0"/>
                  </a:moveTo>
                  <a:cubicBezTo>
                    <a:pt x="111646" y="0"/>
                    <a:pt x="148870" y="20752"/>
                    <a:pt x="148870" y="41516"/>
                  </a:cubicBezTo>
                  <a:cubicBezTo>
                    <a:pt x="148870" y="62268"/>
                    <a:pt x="111646" y="83020"/>
                    <a:pt x="74435" y="83020"/>
                  </a:cubicBezTo>
                  <a:cubicBezTo>
                    <a:pt x="37224" y="83020"/>
                    <a:pt x="0" y="62268"/>
                    <a:pt x="0" y="41516"/>
                  </a:cubicBezTo>
                  <a:cubicBezTo>
                    <a:pt x="0" y="20752"/>
                    <a:pt x="37224" y="0"/>
                    <a:pt x="74435" y="0"/>
                  </a:cubicBezTo>
                </a:path>
              </a:pathLst>
            </a:custGeom>
            <a:grpFill/>
          </p:spPr>
        </p:sp>
        <p:sp>
          <p:nvSpPr>
            <p:cNvPr id="432" name="Freeform 438">
              <a:extLst>
                <a:ext uri="{FF2B5EF4-FFF2-40B4-BE49-F238E27FC236}">
                  <a16:creationId xmlns:a16="http://schemas.microsoft.com/office/drawing/2014/main" id="{B0CC2549-44DB-4F61-B399-7099FF46E9CB}"/>
                </a:ext>
              </a:extLst>
            </p:cNvPr>
            <p:cNvSpPr/>
            <p:nvPr/>
          </p:nvSpPr>
          <p:spPr>
            <a:xfrm>
              <a:off x="1449321" y="2055151"/>
              <a:ext cx="148869" cy="83020"/>
            </a:xfrm>
            <a:custGeom>
              <a:avLst/>
              <a:gdLst/>
              <a:ahLst/>
              <a:cxnLst/>
              <a:rect l="l" t="t" r="r" b="b"/>
              <a:pathLst>
                <a:path w="148869" h="83020">
                  <a:moveTo>
                    <a:pt x="74435" y="0"/>
                  </a:moveTo>
                  <a:cubicBezTo>
                    <a:pt x="111646" y="0"/>
                    <a:pt x="148870" y="20752"/>
                    <a:pt x="148870" y="41516"/>
                  </a:cubicBezTo>
                  <a:cubicBezTo>
                    <a:pt x="148870" y="62268"/>
                    <a:pt x="111646" y="83020"/>
                    <a:pt x="74435" y="83020"/>
                  </a:cubicBezTo>
                  <a:cubicBezTo>
                    <a:pt x="37224" y="83020"/>
                    <a:pt x="0" y="62268"/>
                    <a:pt x="0" y="41516"/>
                  </a:cubicBezTo>
                  <a:cubicBezTo>
                    <a:pt x="0" y="20752"/>
                    <a:pt x="37224" y="0"/>
                    <a:pt x="74435" y="0"/>
                  </a:cubicBezTo>
                  <a:close/>
                </a:path>
              </a:pathLst>
            </a:custGeom>
            <a:grpFill/>
            <a:ln w="12700" cap="sq">
              <a:solidFill>
                <a:srgbClr val="FEFFFE"/>
              </a:solidFill>
            </a:ln>
          </p:spPr>
        </p:sp>
        <p:sp>
          <p:nvSpPr>
            <p:cNvPr id="433" name="Freeform 439">
              <a:extLst>
                <a:ext uri="{FF2B5EF4-FFF2-40B4-BE49-F238E27FC236}">
                  <a16:creationId xmlns:a16="http://schemas.microsoft.com/office/drawing/2014/main" id="{A1ECE883-743E-4A00-AD65-D7D4C892F7EC}"/>
                </a:ext>
              </a:extLst>
            </p:cNvPr>
            <p:cNvSpPr/>
            <p:nvPr/>
          </p:nvSpPr>
          <p:spPr>
            <a:xfrm>
              <a:off x="1455011" y="2046980"/>
              <a:ext cx="137490" cy="64084"/>
            </a:xfrm>
            <a:custGeom>
              <a:avLst/>
              <a:gdLst/>
              <a:ahLst/>
              <a:cxnLst/>
              <a:rect l="l" t="t" r="r" b="b"/>
              <a:pathLst>
                <a:path w="137490" h="64084">
                  <a:moveTo>
                    <a:pt x="68745" y="0"/>
                  </a:moveTo>
                  <a:cubicBezTo>
                    <a:pt x="103124" y="0"/>
                    <a:pt x="137490" y="16027"/>
                    <a:pt x="137490" y="32042"/>
                  </a:cubicBezTo>
                  <a:cubicBezTo>
                    <a:pt x="137490" y="48069"/>
                    <a:pt x="103124" y="64084"/>
                    <a:pt x="68745" y="64084"/>
                  </a:cubicBezTo>
                  <a:cubicBezTo>
                    <a:pt x="34366" y="64084"/>
                    <a:pt x="0" y="48069"/>
                    <a:pt x="0" y="32042"/>
                  </a:cubicBezTo>
                  <a:cubicBezTo>
                    <a:pt x="0" y="16027"/>
                    <a:pt x="34366" y="0"/>
                    <a:pt x="68745" y="0"/>
                  </a:cubicBezTo>
                </a:path>
              </a:pathLst>
            </a:custGeom>
            <a:grpFill/>
          </p:spPr>
        </p:sp>
        <p:sp>
          <p:nvSpPr>
            <p:cNvPr id="434" name="Freeform 440">
              <a:extLst>
                <a:ext uri="{FF2B5EF4-FFF2-40B4-BE49-F238E27FC236}">
                  <a16:creationId xmlns:a16="http://schemas.microsoft.com/office/drawing/2014/main" id="{1DF26BAE-378C-48B1-BB71-19E3D708E2EC}"/>
                </a:ext>
              </a:extLst>
            </p:cNvPr>
            <p:cNvSpPr/>
            <p:nvPr/>
          </p:nvSpPr>
          <p:spPr>
            <a:xfrm>
              <a:off x="1455011" y="2046980"/>
              <a:ext cx="137490" cy="64084"/>
            </a:xfrm>
            <a:custGeom>
              <a:avLst/>
              <a:gdLst/>
              <a:ahLst/>
              <a:cxnLst/>
              <a:rect l="l" t="t" r="r" b="b"/>
              <a:pathLst>
                <a:path w="137490" h="64084">
                  <a:moveTo>
                    <a:pt x="68745" y="0"/>
                  </a:moveTo>
                  <a:cubicBezTo>
                    <a:pt x="103124" y="0"/>
                    <a:pt x="137490" y="16027"/>
                    <a:pt x="137490" y="32042"/>
                  </a:cubicBezTo>
                  <a:cubicBezTo>
                    <a:pt x="137490" y="48069"/>
                    <a:pt x="103124" y="64084"/>
                    <a:pt x="68745" y="64084"/>
                  </a:cubicBezTo>
                  <a:cubicBezTo>
                    <a:pt x="34366" y="64084"/>
                    <a:pt x="0" y="48069"/>
                    <a:pt x="0" y="32042"/>
                  </a:cubicBezTo>
                  <a:cubicBezTo>
                    <a:pt x="0" y="16027"/>
                    <a:pt x="34366" y="0"/>
                    <a:pt x="68745" y="0"/>
                  </a:cubicBezTo>
                  <a:close/>
                </a:path>
              </a:pathLst>
            </a:custGeom>
            <a:grpFill/>
            <a:ln w="12700" cap="sq">
              <a:solidFill>
                <a:srgbClr val="FEFFFE"/>
              </a:solidFill>
            </a:ln>
          </p:spPr>
        </p:sp>
        <p:sp>
          <p:nvSpPr>
            <p:cNvPr id="435" name="Freeform 441">
              <a:extLst>
                <a:ext uri="{FF2B5EF4-FFF2-40B4-BE49-F238E27FC236}">
                  <a16:creationId xmlns:a16="http://schemas.microsoft.com/office/drawing/2014/main" id="{FBA5C375-18EF-4069-876E-9324D3F3B4F9}"/>
                </a:ext>
              </a:extLst>
            </p:cNvPr>
            <p:cNvSpPr/>
            <p:nvPr/>
          </p:nvSpPr>
          <p:spPr>
            <a:xfrm>
              <a:off x="1455151" y="2046835"/>
              <a:ext cx="137211" cy="64376"/>
            </a:xfrm>
            <a:custGeom>
              <a:avLst/>
              <a:gdLst/>
              <a:ahLst/>
              <a:cxnLst/>
              <a:rect l="l" t="t" r="r" b="b"/>
              <a:pathLst>
                <a:path w="137211" h="64376">
                  <a:moveTo>
                    <a:pt x="68605" y="0"/>
                  </a:moveTo>
                  <a:cubicBezTo>
                    <a:pt x="102908" y="0"/>
                    <a:pt x="137211" y="16091"/>
                    <a:pt x="137211" y="32194"/>
                  </a:cubicBezTo>
                  <a:cubicBezTo>
                    <a:pt x="137211" y="48285"/>
                    <a:pt x="102908" y="64376"/>
                    <a:pt x="68605" y="64376"/>
                  </a:cubicBezTo>
                  <a:cubicBezTo>
                    <a:pt x="34302" y="64376"/>
                    <a:pt x="0" y="48285"/>
                    <a:pt x="0" y="32194"/>
                  </a:cubicBezTo>
                  <a:cubicBezTo>
                    <a:pt x="0" y="16091"/>
                    <a:pt x="34302" y="0"/>
                    <a:pt x="68605" y="0"/>
                  </a:cubicBezTo>
                </a:path>
              </a:pathLst>
            </a:custGeom>
            <a:grpFill/>
          </p:spPr>
        </p:sp>
        <p:sp>
          <p:nvSpPr>
            <p:cNvPr id="436" name="Freeform 442">
              <a:extLst>
                <a:ext uri="{FF2B5EF4-FFF2-40B4-BE49-F238E27FC236}">
                  <a16:creationId xmlns:a16="http://schemas.microsoft.com/office/drawing/2014/main" id="{32BEB691-B1F8-4EB8-B025-DE7A714A2775}"/>
                </a:ext>
              </a:extLst>
            </p:cNvPr>
            <p:cNvSpPr/>
            <p:nvPr/>
          </p:nvSpPr>
          <p:spPr>
            <a:xfrm>
              <a:off x="1455151" y="2046835"/>
              <a:ext cx="137211" cy="64376"/>
            </a:xfrm>
            <a:custGeom>
              <a:avLst/>
              <a:gdLst/>
              <a:ahLst/>
              <a:cxnLst/>
              <a:rect l="l" t="t" r="r" b="b"/>
              <a:pathLst>
                <a:path w="137211" h="64376">
                  <a:moveTo>
                    <a:pt x="68605" y="0"/>
                  </a:moveTo>
                  <a:cubicBezTo>
                    <a:pt x="102908" y="0"/>
                    <a:pt x="137211" y="16091"/>
                    <a:pt x="137211" y="32194"/>
                  </a:cubicBezTo>
                  <a:cubicBezTo>
                    <a:pt x="137211" y="48285"/>
                    <a:pt x="102908" y="64376"/>
                    <a:pt x="68605" y="64376"/>
                  </a:cubicBezTo>
                  <a:cubicBezTo>
                    <a:pt x="34302" y="64376"/>
                    <a:pt x="0" y="48285"/>
                    <a:pt x="0" y="32194"/>
                  </a:cubicBezTo>
                  <a:cubicBezTo>
                    <a:pt x="0" y="16091"/>
                    <a:pt x="34302" y="0"/>
                    <a:pt x="68605" y="0"/>
                  </a:cubicBezTo>
                  <a:close/>
                </a:path>
              </a:pathLst>
            </a:custGeom>
            <a:grpFill/>
            <a:ln w="12700" cap="sq">
              <a:solidFill>
                <a:srgbClr val="FEFFFE"/>
              </a:solidFill>
            </a:ln>
          </p:spPr>
        </p:sp>
        <p:sp>
          <p:nvSpPr>
            <p:cNvPr id="437" name="Freeform 443">
              <a:extLst>
                <a:ext uri="{FF2B5EF4-FFF2-40B4-BE49-F238E27FC236}">
                  <a16:creationId xmlns:a16="http://schemas.microsoft.com/office/drawing/2014/main" id="{1CEBAEE9-A298-4F45-A844-67B68E5513BF}"/>
                </a:ext>
              </a:extLst>
            </p:cNvPr>
            <p:cNvSpPr/>
            <p:nvPr/>
          </p:nvSpPr>
          <p:spPr>
            <a:xfrm>
              <a:off x="1449182" y="2034003"/>
              <a:ext cx="149149" cy="82728"/>
            </a:xfrm>
            <a:custGeom>
              <a:avLst/>
              <a:gdLst/>
              <a:ahLst/>
              <a:cxnLst/>
              <a:rect l="l" t="t" r="r" b="b"/>
              <a:pathLst>
                <a:path w="149149" h="82728">
                  <a:moveTo>
                    <a:pt x="74574" y="0"/>
                  </a:moveTo>
                  <a:cubicBezTo>
                    <a:pt x="111861" y="0"/>
                    <a:pt x="149149" y="20688"/>
                    <a:pt x="149149" y="41364"/>
                  </a:cubicBezTo>
                  <a:cubicBezTo>
                    <a:pt x="149149" y="62052"/>
                    <a:pt x="111861" y="82728"/>
                    <a:pt x="74574" y="82728"/>
                  </a:cubicBezTo>
                  <a:cubicBezTo>
                    <a:pt x="37287" y="82728"/>
                    <a:pt x="0" y="62052"/>
                    <a:pt x="0" y="41364"/>
                  </a:cubicBezTo>
                  <a:cubicBezTo>
                    <a:pt x="0" y="20688"/>
                    <a:pt x="37287" y="0"/>
                    <a:pt x="74574" y="0"/>
                  </a:cubicBezTo>
                </a:path>
              </a:pathLst>
            </a:custGeom>
            <a:grpFill/>
          </p:spPr>
        </p:sp>
        <p:sp>
          <p:nvSpPr>
            <p:cNvPr id="438" name="Freeform 444">
              <a:extLst>
                <a:ext uri="{FF2B5EF4-FFF2-40B4-BE49-F238E27FC236}">
                  <a16:creationId xmlns:a16="http://schemas.microsoft.com/office/drawing/2014/main" id="{05954D60-2170-4C71-BBFC-80B628C541A0}"/>
                </a:ext>
              </a:extLst>
            </p:cNvPr>
            <p:cNvSpPr/>
            <p:nvPr/>
          </p:nvSpPr>
          <p:spPr>
            <a:xfrm>
              <a:off x="1449182" y="2034003"/>
              <a:ext cx="149149" cy="82728"/>
            </a:xfrm>
            <a:custGeom>
              <a:avLst/>
              <a:gdLst/>
              <a:ahLst/>
              <a:cxnLst/>
              <a:rect l="l" t="t" r="r" b="b"/>
              <a:pathLst>
                <a:path w="149149" h="82728">
                  <a:moveTo>
                    <a:pt x="74574" y="0"/>
                  </a:moveTo>
                  <a:cubicBezTo>
                    <a:pt x="111861" y="0"/>
                    <a:pt x="149149" y="20688"/>
                    <a:pt x="149149" y="41364"/>
                  </a:cubicBezTo>
                  <a:cubicBezTo>
                    <a:pt x="149149" y="62052"/>
                    <a:pt x="111861" y="82728"/>
                    <a:pt x="74574" y="82728"/>
                  </a:cubicBezTo>
                  <a:cubicBezTo>
                    <a:pt x="37287" y="82728"/>
                    <a:pt x="0" y="62052"/>
                    <a:pt x="0" y="41364"/>
                  </a:cubicBezTo>
                  <a:cubicBezTo>
                    <a:pt x="0" y="20688"/>
                    <a:pt x="37287" y="0"/>
                    <a:pt x="74574" y="0"/>
                  </a:cubicBezTo>
                  <a:close/>
                </a:path>
              </a:pathLst>
            </a:custGeom>
            <a:grpFill/>
            <a:ln w="12700" cap="sq">
              <a:solidFill>
                <a:srgbClr val="FEFFFE"/>
              </a:solidFill>
            </a:ln>
          </p:spPr>
        </p:sp>
        <p:sp>
          <p:nvSpPr>
            <p:cNvPr id="439" name="Freeform 445">
              <a:extLst>
                <a:ext uri="{FF2B5EF4-FFF2-40B4-BE49-F238E27FC236}">
                  <a16:creationId xmlns:a16="http://schemas.microsoft.com/office/drawing/2014/main" id="{F007524D-B27E-4D2A-8B3E-A010C544FFBE}"/>
                </a:ext>
              </a:extLst>
            </p:cNvPr>
            <p:cNvSpPr/>
            <p:nvPr/>
          </p:nvSpPr>
          <p:spPr>
            <a:xfrm>
              <a:off x="1449321" y="2033857"/>
              <a:ext cx="148869" cy="83020"/>
            </a:xfrm>
            <a:custGeom>
              <a:avLst/>
              <a:gdLst/>
              <a:ahLst/>
              <a:cxnLst/>
              <a:rect l="l" t="t" r="r" b="b"/>
              <a:pathLst>
                <a:path w="148869" h="83020">
                  <a:moveTo>
                    <a:pt x="74435" y="0"/>
                  </a:moveTo>
                  <a:cubicBezTo>
                    <a:pt x="111646" y="0"/>
                    <a:pt x="148870" y="20752"/>
                    <a:pt x="148870" y="41504"/>
                  </a:cubicBezTo>
                  <a:cubicBezTo>
                    <a:pt x="148870" y="62268"/>
                    <a:pt x="111646" y="83020"/>
                    <a:pt x="74435" y="83020"/>
                  </a:cubicBezTo>
                  <a:cubicBezTo>
                    <a:pt x="37224" y="83020"/>
                    <a:pt x="0" y="62268"/>
                    <a:pt x="0" y="41504"/>
                  </a:cubicBezTo>
                  <a:cubicBezTo>
                    <a:pt x="0" y="20752"/>
                    <a:pt x="37224" y="0"/>
                    <a:pt x="74435" y="0"/>
                  </a:cubicBezTo>
                </a:path>
              </a:pathLst>
            </a:custGeom>
            <a:grpFill/>
          </p:spPr>
        </p:sp>
        <p:sp>
          <p:nvSpPr>
            <p:cNvPr id="440" name="Freeform 446">
              <a:extLst>
                <a:ext uri="{FF2B5EF4-FFF2-40B4-BE49-F238E27FC236}">
                  <a16:creationId xmlns:a16="http://schemas.microsoft.com/office/drawing/2014/main" id="{6A130DDF-AAE6-46C4-AB16-06F1897BFB67}"/>
                </a:ext>
              </a:extLst>
            </p:cNvPr>
            <p:cNvSpPr/>
            <p:nvPr/>
          </p:nvSpPr>
          <p:spPr>
            <a:xfrm>
              <a:off x="1449321" y="2033857"/>
              <a:ext cx="148869" cy="83020"/>
            </a:xfrm>
            <a:custGeom>
              <a:avLst/>
              <a:gdLst/>
              <a:ahLst/>
              <a:cxnLst/>
              <a:rect l="l" t="t" r="r" b="b"/>
              <a:pathLst>
                <a:path w="148869" h="83020">
                  <a:moveTo>
                    <a:pt x="74435" y="0"/>
                  </a:moveTo>
                  <a:cubicBezTo>
                    <a:pt x="111646" y="0"/>
                    <a:pt x="148870" y="20752"/>
                    <a:pt x="148870" y="41504"/>
                  </a:cubicBezTo>
                  <a:cubicBezTo>
                    <a:pt x="148870" y="62268"/>
                    <a:pt x="111646" y="83020"/>
                    <a:pt x="74435" y="83020"/>
                  </a:cubicBezTo>
                  <a:cubicBezTo>
                    <a:pt x="37224" y="83020"/>
                    <a:pt x="0" y="62268"/>
                    <a:pt x="0" y="41504"/>
                  </a:cubicBezTo>
                  <a:cubicBezTo>
                    <a:pt x="0" y="20752"/>
                    <a:pt x="37224" y="0"/>
                    <a:pt x="74435" y="0"/>
                  </a:cubicBezTo>
                  <a:close/>
                </a:path>
              </a:pathLst>
            </a:custGeom>
            <a:grpFill/>
            <a:ln w="12700" cap="sq">
              <a:solidFill>
                <a:srgbClr val="FEFFFE"/>
              </a:solidFill>
            </a:ln>
          </p:spPr>
        </p:sp>
        <p:sp>
          <p:nvSpPr>
            <p:cNvPr id="441" name="Freeform 447">
              <a:extLst>
                <a:ext uri="{FF2B5EF4-FFF2-40B4-BE49-F238E27FC236}">
                  <a16:creationId xmlns:a16="http://schemas.microsoft.com/office/drawing/2014/main" id="{B473CDFE-98F4-4D6D-8764-0C35103D7246}"/>
                </a:ext>
              </a:extLst>
            </p:cNvPr>
            <p:cNvSpPr/>
            <p:nvPr/>
          </p:nvSpPr>
          <p:spPr>
            <a:xfrm>
              <a:off x="1455011" y="2025686"/>
              <a:ext cx="137490" cy="64084"/>
            </a:xfrm>
            <a:custGeom>
              <a:avLst/>
              <a:gdLst/>
              <a:ahLst/>
              <a:cxnLst/>
              <a:rect l="l" t="t" r="r" b="b"/>
              <a:pathLst>
                <a:path w="137490" h="64084">
                  <a:moveTo>
                    <a:pt x="68745" y="0"/>
                  </a:moveTo>
                  <a:cubicBezTo>
                    <a:pt x="103124" y="0"/>
                    <a:pt x="137490" y="16027"/>
                    <a:pt x="137490" y="32042"/>
                  </a:cubicBezTo>
                  <a:cubicBezTo>
                    <a:pt x="137490" y="48069"/>
                    <a:pt x="103124" y="64084"/>
                    <a:pt x="68745" y="64084"/>
                  </a:cubicBezTo>
                  <a:cubicBezTo>
                    <a:pt x="34366" y="64084"/>
                    <a:pt x="0" y="48069"/>
                    <a:pt x="0" y="32042"/>
                  </a:cubicBezTo>
                  <a:cubicBezTo>
                    <a:pt x="0" y="16027"/>
                    <a:pt x="34366" y="0"/>
                    <a:pt x="68745" y="0"/>
                  </a:cubicBezTo>
                </a:path>
              </a:pathLst>
            </a:custGeom>
            <a:grpFill/>
          </p:spPr>
        </p:sp>
        <p:sp>
          <p:nvSpPr>
            <p:cNvPr id="442" name="Freeform 448">
              <a:extLst>
                <a:ext uri="{FF2B5EF4-FFF2-40B4-BE49-F238E27FC236}">
                  <a16:creationId xmlns:a16="http://schemas.microsoft.com/office/drawing/2014/main" id="{6F010C99-22DC-45B6-A71C-EAFBB076ADB6}"/>
                </a:ext>
              </a:extLst>
            </p:cNvPr>
            <p:cNvSpPr/>
            <p:nvPr/>
          </p:nvSpPr>
          <p:spPr>
            <a:xfrm>
              <a:off x="1455011" y="2025686"/>
              <a:ext cx="137490" cy="64084"/>
            </a:xfrm>
            <a:custGeom>
              <a:avLst/>
              <a:gdLst/>
              <a:ahLst/>
              <a:cxnLst/>
              <a:rect l="l" t="t" r="r" b="b"/>
              <a:pathLst>
                <a:path w="137490" h="64084">
                  <a:moveTo>
                    <a:pt x="68745" y="0"/>
                  </a:moveTo>
                  <a:cubicBezTo>
                    <a:pt x="103124" y="0"/>
                    <a:pt x="137490" y="16027"/>
                    <a:pt x="137490" y="32042"/>
                  </a:cubicBezTo>
                  <a:cubicBezTo>
                    <a:pt x="137490" y="48069"/>
                    <a:pt x="103124" y="64084"/>
                    <a:pt x="68745" y="64084"/>
                  </a:cubicBezTo>
                  <a:cubicBezTo>
                    <a:pt x="34366" y="64084"/>
                    <a:pt x="0" y="48069"/>
                    <a:pt x="0" y="32042"/>
                  </a:cubicBezTo>
                  <a:cubicBezTo>
                    <a:pt x="0" y="16027"/>
                    <a:pt x="34366" y="0"/>
                    <a:pt x="68745" y="0"/>
                  </a:cubicBezTo>
                  <a:close/>
                </a:path>
              </a:pathLst>
            </a:custGeom>
            <a:grpFill/>
            <a:ln w="12700" cap="sq">
              <a:solidFill>
                <a:srgbClr val="FEFFFE"/>
              </a:solidFill>
            </a:ln>
          </p:spPr>
        </p:sp>
        <p:sp>
          <p:nvSpPr>
            <p:cNvPr id="443" name="Freeform 449">
              <a:extLst>
                <a:ext uri="{FF2B5EF4-FFF2-40B4-BE49-F238E27FC236}">
                  <a16:creationId xmlns:a16="http://schemas.microsoft.com/office/drawing/2014/main" id="{3F5EE46F-BF3E-43D7-BCE8-D80A8FB11BEC}"/>
                </a:ext>
              </a:extLst>
            </p:cNvPr>
            <p:cNvSpPr/>
            <p:nvPr/>
          </p:nvSpPr>
          <p:spPr>
            <a:xfrm>
              <a:off x="1455151" y="2025540"/>
              <a:ext cx="137211" cy="64376"/>
            </a:xfrm>
            <a:custGeom>
              <a:avLst/>
              <a:gdLst/>
              <a:ahLst/>
              <a:cxnLst/>
              <a:rect l="l" t="t" r="r" b="b"/>
              <a:pathLst>
                <a:path w="137211" h="64376">
                  <a:moveTo>
                    <a:pt x="68605" y="0"/>
                  </a:moveTo>
                  <a:cubicBezTo>
                    <a:pt x="102908" y="0"/>
                    <a:pt x="137211" y="16090"/>
                    <a:pt x="137211" y="32194"/>
                  </a:cubicBezTo>
                  <a:cubicBezTo>
                    <a:pt x="137211" y="48285"/>
                    <a:pt x="102908" y="64376"/>
                    <a:pt x="68605" y="64376"/>
                  </a:cubicBezTo>
                  <a:cubicBezTo>
                    <a:pt x="34302" y="64376"/>
                    <a:pt x="0" y="48285"/>
                    <a:pt x="0" y="32194"/>
                  </a:cubicBezTo>
                  <a:cubicBezTo>
                    <a:pt x="0" y="16090"/>
                    <a:pt x="34302" y="0"/>
                    <a:pt x="68605" y="0"/>
                  </a:cubicBezTo>
                </a:path>
              </a:pathLst>
            </a:custGeom>
            <a:grpFill/>
          </p:spPr>
        </p:sp>
        <p:sp>
          <p:nvSpPr>
            <p:cNvPr id="444" name="Freeform 450">
              <a:extLst>
                <a:ext uri="{FF2B5EF4-FFF2-40B4-BE49-F238E27FC236}">
                  <a16:creationId xmlns:a16="http://schemas.microsoft.com/office/drawing/2014/main" id="{2083D4CB-6339-4F56-8D5D-15274DC399D1}"/>
                </a:ext>
              </a:extLst>
            </p:cNvPr>
            <p:cNvSpPr/>
            <p:nvPr/>
          </p:nvSpPr>
          <p:spPr>
            <a:xfrm>
              <a:off x="1455151" y="2025540"/>
              <a:ext cx="137211" cy="64376"/>
            </a:xfrm>
            <a:custGeom>
              <a:avLst/>
              <a:gdLst/>
              <a:ahLst/>
              <a:cxnLst/>
              <a:rect l="l" t="t" r="r" b="b"/>
              <a:pathLst>
                <a:path w="137211" h="64376">
                  <a:moveTo>
                    <a:pt x="68605" y="0"/>
                  </a:moveTo>
                  <a:cubicBezTo>
                    <a:pt x="102908" y="0"/>
                    <a:pt x="137211" y="16090"/>
                    <a:pt x="137211" y="32194"/>
                  </a:cubicBezTo>
                  <a:cubicBezTo>
                    <a:pt x="137211" y="48285"/>
                    <a:pt x="102908" y="64376"/>
                    <a:pt x="68605" y="64376"/>
                  </a:cubicBezTo>
                  <a:cubicBezTo>
                    <a:pt x="34302" y="64376"/>
                    <a:pt x="0" y="48285"/>
                    <a:pt x="0" y="32194"/>
                  </a:cubicBezTo>
                  <a:cubicBezTo>
                    <a:pt x="0" y="16090"/>
                    <a:pt x="34302" y="0"/>
                    <a:pt x="68605" y="0"/>
                  </a:cubicBezTo>
                  <a:close/>
                </a:path>
              </a:pathLst>
            </a:custGeom>
            <a:grpFill/>
            <a:ln w="12700" cap="sq">
              <a:solidFill>
                <a:srgbClr val="FEFFFE"/>
              </a:solidFill>
            </a:ln>
          </p:spPr>
        </p:sp>
        <p:sp>
          <p:nvSpPr>
            <p:cNvPr id="445" name="Freeform 451">
              <a:extLst>
                <a:ext uri="{FF2B5EF4-FFF2-40B4-BE49-F238E27FC236}">
                  <a16:creationId xmlns:a16="http://schemas.microsoft.com/office/drawing/2014/main" id="{A70AEE64-AEC9-44F7-9ABF-5176DF606DF8}"/>
                </a:ext>
              </a:extLst>
            </p:cNvPr>
            <p:cNvSpPr/>
            <p:nvPr/>
          </p:nvSpPr>
          <p:spPr>
            <a:xfrm>
              <a:off x="1449182" y="2012706"/>
              <a:ext cx="149149" cy="82728"/>
            </a:xfrm>
            <a:custGeom>
              <a:avLst/>
              <a:gdLst/>
              <a:ahLst/>
              <a:cxnLst/>
              <a:rect l="l" t="t" r="r" b="b"/>
              <a:pathLst>
                <a:path w="149149" h="82728">
                  <a:moveTo>
                    <a:pt x="74574" y="0"/>
                  </a:moveTo>
                  <a:cubicBezTo>
                    <a:pt x="111861" y="0"/>
                    <a:pt x="149149" y="20688"/>
                    <a:pt x="149149" y="41364"/>
                  </a:cubicBezTo>
                  <a:cubicBezTo>
                    <a:pt x="149149" y="62052"/>
                    <a:pt x="111861" y="82728"/>
                    <a:pt x="74574" y="82728"/>
                  </a:cubicBezTo>
                  <a:cubicBezTo>
                    <a:pt x="37287" y="82728"/>
                    <a:pt x="0" y="62052"/>
                    <a:pt x="0" y="41364"/>
                  </a:cubicBezTo>
                  <a:cubicBezTo>
                    <a:pt x="0" y="20688"/>
                    <a:pt x="37287" y="0"/>
                    <a:pt x="74574" y="0"/>
                  </a:cubicBezTo>
                </a:path>
              </a:pathLst>
            </a:custGeom>
            <a:grpFill/>
          </p:spPr>
        </p:sp>
        <p:sp>
          <p:nvSpPr>
            <p:cNvPr id="446" name="Freeform 452">
              <a:extLst>
                <a:ext uri="{FF2B5EF4-FFF2-40B4-BE49-F238E27FC236}">
                  <a16:creationId xmlns:a16="http://schemas.microsoft.com/office/drawing/2014/main" id="{E6C0F39D-1B3E-4595-9ADE-E19B561A30B2}"/>
                </a:ext>
              </a:extLst>
            </p:cNvPr>
            <p:cNvSpPr/>
            <p:nvPr/>
          </p:nvSpPr>
          <p:spPr>
            <a:xfrm>
              <a:off x="1449182" y="2012706"/>
              <a:ext cx="149149" cy="82728"/>
            </a:xfrm>
            <a:custGeom>
              <a:avLst/>
              <a:gdLst/>
              <a:ahLst/>
              <a:cxnLst/>
              <a:rect l="l" t="t" r="r" b="b"/>
              <a:pathLst>
                <a:path w="149149" h="82728">
                  <a:moveTo>
                    <a:pt x="74574" y="0"/>
                  </a:moveTo>
                  <a:cubicBezTo>
                    <a:pt x="111861" y="0"/>
                    <a:pt x="149149" y="20688"/>
                    <a:pt x="149149" y="41364"/>
                  </a:cubicBezTo>
                  <a:cubicBezTo>
                    <a:pt x="149149" y="62052"/>
                    <a:pt x="111861" y="82728"/>
                    <a:pt x="74574" y="82728"/>
                  </a:cubicBezTo>
                  <a:cubicBezTo>
                    <a:pt x="37287" y="82728"/>
                    <a:pt x="0" y="62052"/>
                    <a:pt x="0" y="41364"/>
                  </a:cubicBezTo>
                  <a:cubicBezTo>
                    <a:pt x="0" y="20688"/>
                    <a:pt x="37287" y="0"/>
                    <a:pt x="74574" y="0"/>
                  </a:cubicBezTo>
                  <a:close/>
                </a:path>
              </a:pathLst>
            </a:custGeom>
            <a:grpFill/>
            <a:ln w="12700" cap="sq">
              <a:solidFill>
                <a:srgbClr val="FEFFFE"/>
              </a:solidFill>
            </a:ln>
          </p:spPr>
        </p:sp>
        <p:sp>
          <p:nvSpPr>
            <p:cNvPr id="447" name="Freeform 453">
              <a:extLst>
                <a:ext uri="{FF2B5EF4-FFF2-40B4-BE49-F238E27FC236}">
                  <a16:creationId xmlns:a16="http://schemas.microsoft.com/office/drawing/2014/main" id="{730778D7-635B-4650-B2C0-2A6ED7DC083F}"/>
                </a:ext>
              </a:extLst>
            </p:cNvPr>
            <p:cNvSpPr/>
            <p:nvPr/>
          </p:nvSpPr>
          <p:spPr>
            <a:xfrm>
              <a:off x="1449321" y="2012563"/>
              <a:ext cx="148869" cy="83020"/>
            </a:xfrm>
            <a:custGeom>
              <a:avLst/>
              <a:gdLst/>
              <a:ahLst/>
              <a:cxnLst/>
              <a:rect l="l" t="t" r="r" b="b"/>
              <a:pathLst>
                <a:path w="148869" h="83020">
                  <a:moveTo>
                    <a:pt x="74435" y="0"/>
                  </a:moveTo>
                  <a:cubicBezTo>
                    <a:pt x="111646" y="0"/>
                    <a:pt x="148870" y="20752"/>
                    <a:pt x="148870" y="41516"/>
                  </a:cubicBezTo>
                  <a:cubicBezTo>
                    <a:pt x="148870" y="62268"/>
                    <a:pt x="111646" y="83020"/>
                    <a:pt x="74435" y="83020"/>
                  </a:cubicBezTo>
                  <a:cubicBezTo>
                    <a:pt x="37224" y="83020"/>
                    <a:pt x="0" y="62268"/>
                    <a:pt x="0" y="41516"/>
                  </a:cubicBezTo>
                  <a:cubicBezTo>
                    <a:pt x="0" y="20752"/>
                    <a:pt x="37224" y="0"/>
                    <a:pt x="74435" y="0"/>
                  </a:cubicBezTo>
                </a:path>
              </a:pathLst>
            </a:custGeom>
            <a:grpFill/>
          </p:spPr>
        </p:sp>
        <p:sp>
          <p:nvSpPr>
            <p:cNvPr id="448" name="Freeform 454">
              <a:extLst>
                <a:ext uri="{FF2B5EF4-FFF2-40B4-BE49-F238E27FC236}">
                  <a16:creationId xmlns:a16="http://schemas.microsoft.com/office/drawing/2014/main" id="{FF0C9057-D92E-4F31-832A-C0C04C85E35A}"/>
                </a:ext>
              </a:extLst>
            </p:cNvPr>
            <p:cNvSpPr/>
            <p:nvPr/>
          </p:nvSpPr>
          <p:spPr>
            <a:xfrm>
              <a:off x="1449321" y="2012563"/>
              <a:ext cx="148869" cy="83020"/>
            </a:xfrm>
            <a:custGeom>
              <a:avLst/>
              <a:gdLst/>
              <a:ahLst/>
              <a:cxnLst/>
              <a:rect l="l" t="t" r="r" b="b"/>
              <a:pathLst>
                <a:path w="148869" h="83020">
                  <a:moveTo>
                    <a:pt x="74435" y="0"/>
                  </a:moveTo>
                  <a:cubicBezTo>
                    <a:pt x="111646" y="0"/>
                    <a:pt x="148870" y="20752"/>
                    <a:pt x="148870" y="41516"/>
                  </a:cubicBezTo>
                  <a:cubicBezTo>
                    <a:pt x="148870" y="62268"/>
                    <a:pt x="111646" y="83020"/>
                    <a:pt x="74435" y="83020"/>
                  </a:cubicBezTo>
                  <a:cubicBezTo>
                    <a:pt x="37224" y="83020"/>
                    <a:pt x="0" y="62268"/>
                    <a:pt x="0" y="41516"/>
                  </a:cubicBezTo>
                  <a:cubicBezTo>
                    <a:pt x="0" y="20752"/>
                    <a:pt x="37224" y="0"/>
                    <a:pt x="74435" y="0"/>
                  </a:cubicBezTo>
                  <a:close/>
                </a:path>
              </a:pathLst>
            </a:custGeom>
            <a:grpFill/>
            <a:ln w="12700" cap="sq">
              <a:solidFill>
                <a:srgbClr val="FEFFFE"/>
              </a:solidFill>
            </a:ln>
          </p:spPr>
        </p:sp>
        <p:sp>
          <p:nvSpPr>
            <p:cNvPr id="449" name="Freeform 455">
              <a:extLst>
                <a:ext uri="{FF2B5EF4-FFF2-40B4-BE49-F238E27FC236}">
                  <a16:creationId xmlns:a16="http://schemas.microsoft.com/office/drawing/2014/main" id="{741A9458-53AF-4B66-8988-010D4314E3FB}"/>
                </a:ext>
              </a:extLst>
            </p:cNvPr>
            <p:cNvSpPr/>
            <p:nvPr/>
          </p:nvSpPr>
          <p:spPr>
            <a:xfrm>
              <a:off x="1455011" y="2110863"/>
              <a:ext cx="137490" cy="64084"/>
            </a:xfrm>
            <a:custGeom>
              <a:avLst/>
              <a:gdLst/>
              <a:ahLst/>
              <a:cxnLst/>
              <a:rect l="l" t="t" r="r" b="b"/>
              <a:pathLst>
                <a:path w="137490" h="64084">
                  <a:moveTo>
                    <a:pt x="68745" y="0"/>
                  </a:moveTo>
                  <a:cubicBezTo>
                    <a:pt x="103124" y="0"/>
                    <a:pt x="137490" y="16027"/>
                    <a:pt x="137490" y="32042"/>
                  </a:cubicBezTo>
                  <a:cubicBezTo>
                    <a:pt x="137490" y="48070"/>
                    <a:pt x="103124" y="64084"/>
                    <a:pt x="68745" y="64084"/>
                  </a:cubicBezTo>
                  <a:cubicBezTo>
                    <a:pt x="34366" y="64084"/>
                    <a:pt x="0" y="48070"/>
                    <a:pt x="0" y="32042"/>
                  </a:cubicBezTo>
                  <a:cubicBezTo>
                    <a:pt x="0" y="16027"/>
                    <a:pt x="34366" y="0"/>
                    <a:pt x="68745" y="0"/>
                  </a:cubicBezTo>
                </a:path>
              </a:pathLst>
            </a:custGeom>
            <a:grpFill/>
          </p:spPr>
        </p:sp>
        <p:sp>
          <p:nvSpPr>
            <p:cNvPr id="450" name="Freeform 456">
              <a:extLst>
                <a:ext uri="{FF2B5EF4-FFF2-40B4-BE49-F238E27FC236}">
                  <a16:creationId xmlns:a16="http://schemas.microsoft.com/office/drawing/2014/main" id="{60F23917-F5F4-4A40-9D94-F66B5201D5FB}"/>
                </a:ext>
              </a:extLst>
            </p:cNvPr>
            <p:cNvSpPr/>
            <p:nvPr/>
          </p:nvSpPr>
          <p:spPr>
            <a:xfrm>
              <a:off x="1455011" y="2110863"/>
              <a:ext cx="137490" cy="64084"/>
            </a:xfrm>
            <a:custGeom>
              <a:avLst/>
              <a:gdLst/>
              <a:ahLst/>
              <a:cxnLst/>
              <a:rect l="l" t="t" r="r" b="b"/>
              <a:pathLst>
                <a:path w="137490" h="64084">
                  <a:moveTo>
                    <a:pt x="68745" y="0"/>
                  </a:moveTo>
                  <a:cubicBezTo>
                    <a:pt x="103124" y="0"/>
                    <a:pt x="137490" y="16027"/>
                    <a:pt x="137490" y="32042"/>
                  </a:cubicBezTo>
                  <a:cubicBezTo>
                    <a:pt x="137490" y="48070"/>
                    <a:pt x="103124" y="64084"/>
                    <a:pt x="68745" y="64084"/>
                  </a:cubicBezTo>
                  <a:cubicBezTo>
                    <a:pt x="34366" y="64084"/>
                    <a:pt x="0" y="48070"/>
                    <a:pt x="0" y="32042"/>
                  </a:cubicBezTo>
                  <a:cubicBezTo>
                    <a:pt x="0" y="16027"/>
                    <a:pt x="34366" y="0"/>
                    <a:pt x="68745" y="0"/>
                  </a:cubicBezTo>
                  <a:close/>
                </a:path>
              </a:pathLst>
            </a:custGeom>
            <a:grpFill/>
            <a:ln w="12700" cap="sq">
              <a:solidFill>
                <a:srgbClr val="FEFFFE"/>
              </a:solidFill>
            </a:ln>
          </p:spPr>
        </p:sp>
        <p:sp>
          <p:nvSpPr>
            <p:cNvPr id="451" name="Freeform 457">
              <a:extLst>
                <a:ext uri="{FF2B5EF4-FFF2-40B4-BE49-F238E27FC236}">
                  <a16:creationId xmlns:a16="http://schemas.microsoft.com/office/drawing/2014/main" id="{8C97D464-778B-4007-B462-99E60749A4B8}"/>
                </a:ext>
              </a:extLst>
            </p:cNvPr>
            <p:cNvSpPr/>
            <p:nvPr/>
          </p:nvSpPr>
          <p:spPr>
            <a:xfrm>
              <a:off x="1455151" y="2110717"/>
              <a:ext cx="137211" cy="64376"/>
            </a:xfrm>
            <a:custGeom>
              <a:avLst/>
              <a:gdLst/>
              <a:ahLst/>
              <a:cxnLst/>
              <a:rect l="l" t="t" r="r" b="b"/>
              <a:pathLst>
                <a:path w="137211" h="64376">
                  <a:moveTo>
                    <a:pt x="68605" y="0"/>
                  </a:moveTo>
                  <a:cubicBezTo>
                    <a:pt x="102908" y="0"/>
                    <a:pt x="137211" y="16091"/>
                    <a:pt x="137211" y="32195"/>
                  </a:cubicBezTo>
                  <a:cubicBezTo>
                    <a:pt x="137211" y="48286"/>
                    <a:pt x="102908" y="64377"/>
                    <a:pt x="68605" y="64377"/>
                  </a:cubicBezTo>
                  <a:cubicBezTo>
                    <a:pt x="34302" y="64377"/>
                    <a:pt x="0" y="48286"/>
                    <a:pt x="0" y="32195"/>
                  </a:cubicBezTo>
                  <a:cubicBezTo>
                    <a:pt x="0" y="16091"/>
                    <a:pt x="34302" y="0"/>
                    <a:pt x="68605" y="0"/>
                  </a:cubicBezTo>
                </a:path>
              </a:pathLst>
            </a:custGeom>
            <a:grpFill/>
          </p:spPr>
        </p:sp>
        <p:sp>
          <p:nvSpPr>
            <p:cNvPr id="452" name="Freeform 458">
              <a:extLst>
                <a:ext uri="{FF2B5EF4-FFF2-40B4-BE49-F238E27FC236}">
                  <a16:creationId xmlns:a16="http://schemas.microsoft.com/office/drawing/2014/main" id="{7DA2B66E-7A08-4CA4-AD6D-BE044ED5F295}"/>
                </a:ext>
              </a:extLst>
            </p:cNvPr>
            <p:cNvSpPr/>
            <p:nvPr/>
          </p:nvSpPr>
          <p:spPr>
            <a:xfrm>
              <a:off x="1455151" y="2110717"/>
              <a:ext cx="137211" cy="64376"/>
            </a:xfrm>
            <a:custGeom>
              <a:avLst/>
              <a:gdLst/>
              <a:ahLst/>
              <a:cxnLst/>
              <a:rect l="l" t="t" r="r" b="b"/>
              <a:pathLst>
                <a:path w="137211" h="64376">
                  <a:moveTo>
                    <a:pt x="68605" y="0"/>
                  </a:moveTo>
                  <a:cubicBezTo>
                    <a:pt x="102908" y="0"/>
                    <a:pt x="137211" y="16091"/>
                    <a:pt x="137211" y="32195"/>
                  </a:cubicBezTo>
                  <a:cubicBezTo>
                    <a:pt x="137211" y="48286"/>
                    <a:pt x="102908" y="64377"/>
                    <a:pt x="68605" y="64377"/>
                  </a:cubicBezTo>
                  <a:cubicBezTo>
                    <a:pt x="34302" y="64377"/>
                    <a:pt x="0" y="48286"/>
                    <a:pt x="0" y="32195"/>
                  </a:cubicBezTo>
                  <a:cubicBezTo>
                    <a:pt x="0" y="16091"/>
                    <a:pt x="34302" y="0"/>
                    <a:pt x="68605" y="0"/>
                  </a:cubicBezTo>
                  <a:close/>
                </a:path>
              </a:pathLst>
            </a:custGeom>
            <a:grpFill/>
            <a:ln w="12700" cap="sq">
              <a:solidFill>
                <a:srgbClr val="FEFFFE"/>
              </a:solidFill>
            </a:ln>
          </p:spPr>
        </p:sp>
        <p:sp>
          <p:nvSpPr>
            <p:cNvPr id="453" name="Freeform 459">
              <a:extLst>
                <a:ext uri="{FF2B5EF4-FFF2-40B4-BE49-F238E27FC236}">
                  <a16:creationId xmlns:a16="http://schemas.microsoft.com/office/drawing/2014/main" id="{E7B6EE76-556F-497A-8C9E-E3C32BB443F3}"/>
                </a:ext>
              </a:extLst>
            </p:cNvPr>
            <p:cNvSpPr/>
            <p:nvPr/>
          </p:nvSpPr>
          <p:spPr>
            <a:xfrm>
              <a:off x="1455151" y="2084165"/>
              <a:ext cx="137211" cy="64376"/>
            </a:xfrm>
            <a:custGeom>
              <a:avLst/>
              <a:gdLst/>
              <a:ahLst/>
              <a:cxnLst/>
              <a:rect l="l" t="t" r="r" b="b"/>
              <a:pathLst>
                <a:path w="137211" h="64376">
                  <a:moveTo>
                    <a:pt x="68605" y="0"/>
                  </a:moveTo>
                  <a:cubicBezTo>
                    <a:pt x="102908" y="0"/>
                    <a:pt x="137211" y="16091"/>
                    <a:pt x="137211" y="32195"/>
                  </a:cubicBezTo>
                  <a:cubicBezTo>
                    <a:pt x="137211" y="48286"/>
                    <a:pt x="102908" y="64377"/>
                    <a:pt x="68605" y="64377"/>
                  </a:cubicBezTo>
                  <a:cubicBezTo>
                    <a:pt x="34302" y="64377"/>
                    <a:pt x="0" y="48286"/>
                    <a:pt x="0" y="32195"/>
                  </a:cubicBezTo>
                  <a:cubicBezTo>
                    <a:pt x="0" y="16091"/>
                    <a:pt x="34302" y="0"/>
                    <a:pt x="68605" y="0"/>
                  </a:cubicBezTo>
                </a:path>
              </a:pathLst>
            </a:custGeom>
            <a:grpFill/>
          </p:spPr>
        </p:sp>
        <p:sp>
          <p:nvSpPr>
            <p:cNvPr id="454" name="Freeform 460">
              <a:extLst>
                <a:ext uri="{FF2B5EF4-FFF2-40B4-BE49-F238E27FC236}">
                  <a16:creationId xmlns:a16="http://schemas.microsoft.com/office/drawing/2014/main" id="{68A459DC-9201-4CBB-A7DB-5FBD671315E1}"/>
                </a:ext>
              </a:extLst>
            </p:cNvPr>
            <p:cNvSpPr/>
            <p:nvPr/>
          </p:nvSpPr>
          <p:spPr>
            <a:xfrm>
              <a:off x="1455151" y="2084165"/>
              <a:ext cx="137211" cy="64376"/>
            </a:xfrm>
            <a:custGeom>
              <a:avLst/>
              <a:gdLst/>
              <a:ahLst/>
              <a:cxnLst/>
              <a:rect l="l" t="t" r="r" b="b"/>
              <a:pathLst>
                <a:path w="137211" h="64376">
                  <a:moveTo>
                    <a:pt x="68605" y="0"/>
                  </a:moveTo>
                  <a:cubicBezTo>
                    <a:pt x="102908" y="0"/>
                    <a:pt x="137211" y="16091"/>
                    <a:pt x="137211" y="32195"/>
                  </a:cubicBezTo>
                  <a:cubicBezTo>
                    <a:pt x="137211" y="48286"/>
                    <a:pt x="102908" y="64377"/>
                    <a:pt x="68605" y="64377"/>
                  </a:cubicBezTo>
                  <a:cubicBezTo>
                    <a:pt x="34302" y="64377"/>
                    <a:pt x="0" y="48286"/>
                    <a:pt x="0" y="32195"/>
                  </a:cubicBezTo>
                  <a:cubicBezTo>
                    <a:pt x="0" y="16091"/>
                    <a:pt x="34302" y="0"/>
                    <a:pt x="68605" y="0"/>
                  </a:cubicBezTo>
                  <a:close/>
                </a:path>
              </a:pathLst>
            </a:custGeom>
            <a:grpFill/>
            <a:ln w="12700" cap="sq">
              <a:solidFill>
                <a:srgbClr val="FEFFFE"/>
              </a:solidFill>
            </a:ln>
          </p:spPr>
        </p:sp>
        <p:sp>
          <p:nvSpPr>
            <p:cNvPr id="455" name="Freeform 461">
              <a:extLst>
                <a:ext uri="{FF2B5EF4-FFF2-40B4-BE49-F238E27FC236}">
                  <a16:creationId xmlns:a16="http://schemas.microsoft.com/office/drawing/2014/main" id="{B4092649-02DE-4647-A76B-EC7080429B79}"/>
                </a:ext>
              </a:extLst>
            </p:cNvPr>
            <p:cNvSpPr/>
            <p:nvPr/>
          </p:nvSpPr>
          <p:spPr>
            <a:xfrm>
              <a:off x="1455151" y="2057614"/>
              <a:ext cx="137211" cy="64376"/>
            </a:xfrm>
            <a:custGeom>
              <a:avLst/>
              <a:gdLst/>
              <a:ahLst/>
              <a:cxnLst/>
              <a:rect l="l" t="t" r="r" b="b"/>
              <a:pathLst>
                <a:path w="137211" h="64376">
                  <a:moveTo>
                    <a:pt x="68605" y="0"/>
                  </a:moveTo>
                  <a:cubicBezTo>
                    <a:pt x="102908" y="0"/>
                    <a:pt x="137211" y="16090"/>
                    <a:pt x="137211" y="32194"/>
                  </a:cubicBezTo>
                  <a:cubicBezTo>
                    <a:pt x="137211" y="48285"/>
                    <a:pt x="102908" y="64376"/>
                    <a:pt x="68605" y="64376"/>
                  </a:cubicBezTo>
                  <a:cubicBezTo>
                    <a:pt x="34302" y="64376"/>
                    <a:pt x="0" y="48285"/>
                    <a:pt x="0" y="32194"/>
                  </a:cubicBezTo>
                  <a:cubicBezTo>
                    <a:pt x="0" y="16090"/>
                    <a:pt x="34302" y="0"/>
                    <a:pt x="68605" y="0"/>
                  </a:cubicBezTo>
                </a:path>
              </a:pathLst>
            </a:custGeom>
            <a:grpFill/>
          </p:spPr>
        </p:sp>
        <p:sp>
          <p:nvSpPr>
            <p:cNvPr id="456" name="Freeform 462">
              <a:extLst>
                <a:ext uri="{FF2B5EF4-FFF2-40B4-BE49-F238E27FC236}">
                  <a16:creationId xmlns:a16="http://schemas.microsoft.com/office/drawing/2014/main" id="{D902E734-46A7-4B55-B4BC-83CCCA5625E8}"/>
                </a:ext>
              </a:extLst>
            </p:cNvPr>
            <p:cNvSpPr/>
            <p:nvPr/>
          </p:nvSpPr>
          <p:spPr>
            <a:xfrm>
              <a:off x="1455151" y="2057614"/>
              <a:ext cx="137211" cy="64376"/>
            </a:xfrm>
            <a:custGeom>
              <a:avLst/>
              <a:gdLst/>
              <a:ahLst/>
              <a:cxnLst/>
              <a:rect l="l" t="t" r="r" b="b"/>
              <a:pathLst>
                <a:path w="137211" h="64376">
                  <a:moveTo>
                    <a:pt x="68605" y="0"/>
                  </a:moveTo>
                  <a:cubicBezTo>
                    <a:pt x="102908" y="0"/>
                    <a:pt x="137211" y="16090"/>
                    <a:pt x="137211" y="32194"/>
                  </a:cubicBezTo>
                  <a:cubicBezTo>
                    <a:pt x="137211" y="48285"/>
                    <a:pt x="102908" y="64376"/>
                    <a:pt x="68605" y="64376"/>
                  </a:cubicBezTo>
                  <a:cubicBezTo>
                    <a:pt x="34302" y="64376"/>
                    <a:pt x="0" y="48285"/>
                    <a:pt x="0" y="32194"/>
                  </a:cubicBezTo>
                  <a:cubicBezTo>
                    <a:pt x="0" y="16090"/>
                    <a:pt x="34302" y="0"/>
                    <a:pt x="68605" y="0"/>
                  </a:cubicBezTo>
                  <a:close/>
                </a:path>
              </a:pathLst>
            </a:custGeom>
            <a:grpFill/>
            <a:ln w="12700" cap="sq">
              <a:solidFill>
                <a:srgbClr val="FEFFFE"/>
              </a:solidFill>
            </a:ln>
          </p:spPr>
        </p:sp>
        <p:sp>
          <p:nvSpPr>
            <p:cNvPr id="457" name="Freeform 463">
              <a:extLst>
                <a:ext uri="{FF2B5EF4-FFF2-40B4-BE49-F238E27FC236}">
                  <a16:creationId xmlns:a16="http://schemas.microsoft.com/office/drawing/2014/main" id="{A153531A-DEC9-4FD0-B872-553F6D9E7C74}"/>
                </a:ext>
              </a:extLst>
            </p:cNvPr>
            <p:cNvSpPr/>
            <p:nvPr/>
          </p:nvSpPr>
          <p:spPr>
            <a:xfrm>
              <a:off x="1455011" y="2025686"/>
              <a:ext cx="137490" cy="64084"/>
            </a:xfrm>
            <a:custGeom>
              <a:avLst/>
              <a:gdLst/>
              <a:ahLst/>
              <a:cxnLst/>
              <a:rect l="l" t="t" r="r" b="b"/>
              <a:pathLst>
                <a:path w="137490" h="64084">
                  <a:moveTo>
                    <a:pt x="68745" y="0"/>
                  </a:moveTo>
                  <a:cubicBezTo>
                    <a:pt x="103124" y="0"/>
                    <a:pt x="137490" y="16027"/>
                    <a:pt x="137490" y="32042"/>
                  </a:cubicBezTo>
                  <a:cubicBezTo>
                    <a:pt x="137490" y="48069"/>
                    <a:pt x="103124" y="64084"/>
                    <a:pt x="68745" y="64084"/>
                  </a:cubicBezTo>
                  <a:cubicBezTo>
                    <a:pt x="34366" y="64084"/>
                    <a:pt x="0" y="48069"/>
                    <a:pt x="0" y="32042"/>
                  </a:cubicBezTo>
                  <a:cubicBezTo>
                    <a:pt x="0" y="16027"/>
                    <a:pt x="34366" y="0"/>
                    <a:pt x="68745" y="0"/>
                  </a:cubicBezTo>
                </a:path>
              </a:pathLst>
            </a:custGeom>
            <a:grpFill/>
          </p:spPr>
        </p:sp>
        <p:sp>
          <p:nvSpPr>
            <p:cNvPr id="458" name="Freeform 464">
              <a:extLst>
                <a:ext uri="{FF2B5EF4-FFF2-40B4-BE49-F238E27FC236}">
                  <a16:creationId xmlns:a16="http://schemas.microsoft.com/office/drawing/2014/main" id="{496C6897-A1D1-4084-B2ED-65A860A607AB}"/>
                </a:ext>
              </a:extLst>
            </p:cNvPr>
            <p:cNvSpPr/>
            <p:nvPr/>
          </p:nvSpPr>
          <p:spPr>
            <a:xfrm>
              <a:off x="1455011" y="2025686"/>
              <a:ext cx="137490" cy="64084"/>
            </a:xfrm>
            <a:custGeom>
              <a:avLst/>
              <a:gdLst/>
              <a:ahLst/>
              <a:cxnLst/>
              <a:rect l="l" t="t" r="r" b="b"/>
              <a:pathLst>
                <a:path w="137490" h="64084">
                  <a:moveTo>
                    <a:pt x="68745" y="0"/>
                  </a:moveTo>
                  <a:cubicBezTo>
                    <a:pt x="103124" y="0"/>
                    <a:pt x="137490" y="16027"/>
                    <a:pt x="137490" y="32042"/>
                  </a:cubicBezTo>
                  <a:cubicBezTo>
                    <a:pt x="137490" y="48069"/>
                    <a:pt x="103124" y="64084"/>
                    <a:pt x="68745" y="64084"/>
                  </a:cubicBezTo>
                  <a:cubicBezTo>
                    <a:pt x="34366" y="64084"/>
                    <a:pt x="0" y="48069"/>
                    <a:pt x="0" y="32042"/>
                  </a:cubicBezTo>
                  <a:cubicBezTo>
                    <a:pt x="0" y="16027"/>
                    <a:pt x="34366" y="0"/>
                    <a:pt x="68745" y="0"/>
                  </a:cubicBezTo>
                  <a:close/>
                </a:path>
              </a:pathLst>
            </a:custGeom>
            <a:grpFill/>
            <a:ln w="12700" cap="sq">
              <a:solidFill>
                <a:srgbClr val="FEFFFE"/>
              </a:solidFill>
            </a:ln>
          </p:spPr>
        </p:sp>
        <p:sp>
          <p:nvSpPr>
            <p:cNvPr id="459" name="Freeform 465">
              <a:extLst>
                <a:ext uri="{FF2B5EF4-FFF2-40B4-BE49-F238E27FC236}">
                  <a16:creationId xmlns:a16="http://schemas.microsoft.com/office/drawing/2014/main" id="{F177905E-1437-4051-9381-3BA82C10D3C7}"/>
                </a:ext>
              </a:extLst>
            </p:cNvPr>
            <p:cNvSpPr/>
            <p:nvPr/>
          </p:nvSpPr>
          <p:spPr>
            <a:xfrm>
              <a:off x="1455151" y="2025540"/>
              <a:ext cx="137211" cy="64376"/>
            </a:xfrm>
            <a:custGeom>
              <a:avLst/>
              <a:gdLst/>
              <a:ahLst/>
              <a:cxnLst/>
              <a:rect l="l" t="t" r="r" b="b"/>
              <a:pathLst>
                <a:path w="137211" h="64376">
                  <a:moveTo>
                    <a:pt x="68605" y="0"/>
                  </a:moveTo>
                  <a:cubicBezTo>
                    <a:pt x="102908" y="0"/>
                    <a:pt x="137211" y="16090"/>
                    <a:pt x="137211" y="32194"/>
                  </a:cubicBezTo>
                  <a:cubicBezTo>
                    <a:pt x="137211" y="48285"/>
                    <a:pt x="102908" y="64376"/>
                    <a:pt x="68605" y="64376"/>
                  </a:cubicBezTo>
                  <a:cubicBezTo>
                    <a:pt x="34302" y="64376"/>
                    <a:pt x="0" y="48285"/>
                    <a:pt x="0" y="32194"/>
                  </a:cubicBezTo>
                  <a:cubicBezTo>
                    <a:pt x="0" y="16090"/>
                    <a:pt x="34302" y="0"/>
                    <a:pt x="68605" y="0"/>
                  </a:cubicBezTo>
                </a:path>
              </a:pathLst>
            </a:custGeom>
            <a:grpFill/>
          </p:spPr>
        </p:sp>
        <p:sp>
          <p:nvSpPr>
            <p:cNvPr id="460" name="Freeform 466">
              <a:extLst>
                <a:ext uri="{FF2B5EF4-FFF2-40B4-BE49-F238E27FC236}">
                  <a16:creationId xmlns:a16="http://schemas.microsoft.com/office/drawing/2014/main" id="{A5A7E4FB-1BF6-4A28-9CEA-D11EECDAA7F9}"/>
                </a:ext>
              </a:extLst>
            </p:cNvPr>
            <p:cNvSpPr/>
            <p:nvPr/>
          </p:nvSpPr>
          <p:spPr>
            <a:xfrm>
              <a:off x="1455151" y="2025540"/>
              <a:ext cx="137211" cy="64376"/>
            </a:xfrm>
            <a:custGeom>
              <a:avLst/>
              <a:gdLst/>
              <a:ahLst/>
              <a:cxnLst/>
              <a:rect l="l" t="t" r="r" b="b"/>
              <a:pathLst>
                <a:path w="137211" h="64376">
                  <a:moveTo>
                    <a:pt x="68605" y="0"/>
                  </a:moveTo>
                  <a:cubicBezTo>
                    <a:pt x="102908" y="0"/>
                    <a:pt x="137211" y="16090"/>
                    <a:pt x="137211" y="32194"/>
                  </a:cubicBezTo>
                  <a:cubicBezTo>
                    <a:pt x="137211" y="48285"/>
                    <a:pt x="102908" y="64376"/>
                    <a:pt x="68605" y="64376"/>
                  </a:cubicBezTo>
                  <a:cubicBezTo>
                    <a:pt x="34302" y="64376"/>
                    <a:pt x="0" y="48285"/>
                    <a:pt x="0" y="32194"/>
                  </a:cubicBezTo>
                  <a:cubicBezTo>
                    <a:pt x="0" y="16090"/>
                    <a:pt x="34302" y="0"/>
                    <a:pt x="68605" y="0"/>
                  </a:cubicBezTo>
                  <a:close/>
                </a:path>
              </a:pathLst>
            </a:custGeom>
            <a:grpFill/>
            <a:ln w="12700" cap="sq">
              <a:solidFill>
                <a:srgbClr val="FEFFFE"/>
              </a:solidFill>
            </a:ln>
          </p:spPr>
        </p:sp>
        <p:sp>
          <p:nvSpPr>
            <p:cNvPr id="461" name="Freeform 467">
              <a:extLst>
                <a:ext uri="{FF2B5EF4-FFF2-40B4-BE49-F238E27FC236}">
                  <a16:creationId xmlns:a16="http://schemas.microsoft.com/office/drawing/2014/main" id="{DD78E262-4E9A-4F4E-9985-C4AF4E2100F9}"/>
                </a:ext>
              </a:extLst>
            </p:cNvPr>
            <p:cNvSpPr/>
            <p:nvPr/>
          </p:nvSpPr>
          <p:spPr>
            <a:xfrm>
              <a:off x="1455011" y="2000330"/>
              <a:ext cx="137490" cy="64084"/>
            </a:xfrm>
            <a:custGeom>
              <a:avLst/>
              <a:gdLst/>
              <a:ahLst/>
              <a:cxnLst/>
              <a:rect l="l" t="t" r="r" b="b"/>
              <a:pathLst>
                <a:path w="137490" h="64084">
                  <a:moveTo>
                    <a:pt x="68745" y="0"/>
                  </a:moveTo>
                  <a:cubicBezTo>
                    <a:pt x="103124" y="0"/>
                    <a:pt x="137490" y="16027"/>
                    <a:pt x="137490" y="32042"/>
                  </a:cubicBezTo>
                  <a:cubicBezTo>
                    <a:pt x="137490" y="48069"/>
                    <a:pt x="103124" y="64084"/>
                    <a:pt x="68745" y="64084"/>
                  </a:cubicBezTo>
                  <a:cubicBezTo>
                    <a:pt x="34366" y="64084"/>
                    <a:pt x="0" y="48069"/>
                    <a:pt x="0" y="32042"/>
                  </a:cubicBezTo>
                  <a:cubicBezTo>
                    <a:pt x="0" y="16027"/>
                    <a:pt x="34366" y="0"/>
                    <a:pt x="68745" y="0"/>
                  </a:cubicBezTo>
                </a:path>
              </a:pathLst>
            </a:custGeom>
            <a:grpFill/>
          </p:spPr>
        </p:sp>
        <p:sp>
          <p:nvSpPr>
            <p:cNvPr id="462" name="Freeform 468">
              <a:extLst>
                <a:ext uri="{FF2B5EF4-FFF2-40B4-BE49-F238E27FC236}">
                  <a16:creationId xmlns:a16="http://schemas.microsoft.com/office/drawing/2014/main" id="{21077A43-8040-434B-A279-4C038268F07F}"/>
                </a:ext>
              </a:extLst>
            </p:cNvPr>
            <p:cNvSpPr/>
            <p:nvPr/>
          </p:nvSpPr>
          <p:spPr>
            <a:xfrm>
              <a:off x="1455011" y="2000330"/>
              <a:ext cx="137490" cy="64084"/>
            </a:xfrm>
            <a:custGeom>
              <a:avLst/>
              <a:gdLst/>
              <a:ahLst/>
              <a:cxnLst/>
              <a:rect l="l" t="t" r="r" b="b"/>
              <a:pathLst>
                <a:path w="137490" h="64084">
                  <a:moveTo>
                    <a:pt x="68745" y="0"/>
                  </a:moveTo>
                  <a:cubicBezTo>
                    <a:pt x="103124" y="0"/>
                    <a:pt x="137490" y="16027"/>
                    <a:pt x="137490" y="32042"/>
                  </a:cubicBezTo>
                  <a:cubicBezTo>
                    <a:pt x="137490" y="48069"/>
                    <a:pt x="103124" y="64084"/>
                    <a:pt x="68745" y="64084"/>
                  </a:cubicBezTo>
                  <a:cubicBezTo>
                    <a:pt x="34366" y="64084"/>
                    <a:pt x="0" y="48069"/>
                    <a:pt x="0" y="32042"/>
                  </a:cubicBezTo>
                  <a:cubicBezTo>
                    <a:pt x="0" y="16027"/>
                    <a:pt x="34366" y="0"/>
                    <a:pt x="68745" y="0"/>
                  </a:cubicBezTo>
                  <a:close/>
                </a:path>
              </a:pathLst>
            </a:custGeom>
            <a:grpFill/>
            <a:ln w="12700" cap="sq">
              <a:solidFill>
                <a:srgbClr val="FEFFFE"/>
              </a:solidFill>
            </a:ln>
          </p:spPr>
        </p:sp>
        <p:sp>
          <p:nvSpPr>
            <p:cNvPr id="463" name="Freeform 469">
              <a:extLst>
                <a:ext uri="{FF2B5EF4-FFF2-40B4-BE49-F238E27FC236}">
                  <a16:creationId xmlns:a16="http://schemas.microsoft.com/office/drawing/2014/main" id="{0EB70B2A-A4A7-439C-985F-DFA4CA5BCC59}"/>
                </a:ext>
              </a:extLst>
            </p:cNvPr>
            <p:cNvSpPr/>
            <p:nvPr/>
          </p:nvSpPr>
          <p:spPr>
            <a:xfrm>
              <a:off x="1455151" y="2000184"/>
              <a:ext cx="137211" cy="64376"/>
            </a:xfrm>
            <a:custGeom>
              <a:avLst/>
              <a:gdLst/>
              <a:ahLst/>
              <a:cxnLst/>
              <a:rect l="l" t="t" r="r" b="b"/>
              <a:pathLst>
                <a:path w="137211" h="64376">
                  <a:moveTo>
                    <a:pt x="68605" y="0"/>
                  </a:moveTo>
                  <a:cubicBezTo>
                    <a:pt x="102908" y="0"/>
                    <a:pt x="137211" y="16091"/>
                    <a:pt x="137211" y="32195"/>
                  </a:cubicBezTo>
                  <a:cubicBezTo>
                    <a:pt x="137211" y="48286"/>
                    <a:pt x="102908" y="64376"/>
                    <a:pt x="68605" y="64376"/>
                  </a:cubicBezTo>
                  <a:cubicBezTo>
                    <a:pt x="34302" y="64376"/>
                    <a:pt x="0" y="48286"/>
                    <a:pt x="0" y="32195"/>
                  </a:cubicBezTo>
                  <a:cubicBezTo>
                    <a:pt x="0" y="16091"/>
                    <a:pt x="34302" y="0"/>
                    <a:pt x="68605" y="0"/>
                  </a:cubicBezTo>
                </a:path>
              </a:pathLst>
            </a:custGeom>
            <a:grpFill/>
          </p:spPr>
        </p:sp>
        <p:sp>
          <p:nvSpPr>
            <p:cNvPr id="464" name="Freeform 470">
              <a:extLst>
                <a:ext uri="{FF2B5EF4-FFF2-40B4-BE49-F238E27FC236}">
                  <a16:creationId xmlns:a16="http://schemas.microsoft.com/office/drawing/2014/main" id="{90E7D4BF-9382-4074-ADC4-89E0F7C5CF2D}"/>
                </a:ext>
              </a:extLst>
            </p:cNvPr>
            <p:cNvSpPr/>
            <p:nvPr/>
          </p:nvSpPr>
          <p:spPr>
            <a:xfrm>
              <a:off x="1455151" y="2000184"/>
              <a:ext cx="137211" cy="64376"/>
            </a:xfrm>
            <a:custGeom>
              <a:avLst/>
              <a:gdLst/>
              <a:ahLst/>
              <a:cxnLst/>
              <a:rect l="l" t="t" r="r" b="b"/>
              <a:pathLst>
                <a:path w="137211" h="64376">
                  <a:moveTo>
                    <a:pt x="68605" y="0"/>
                  </a:moveTo>
                  <a:cubicBezTo>
                    <a:pt x="102908" y="0"/>
                    <a:pt x="137211" y="16091"/>
                    <a:pt x="137211" y="32195"/>
                  </a:cubicBezTo>
                  <a:cubicBezTo>
                    <a:pt x="137211" y="48286"/>
                    <a:pt x="102908" y="64376"/>
                    <a:pt x="68605" y="64376"/>
                  </a:cubicBezTo>
                  <a:cubicBezTo>
                    <a:pt x="34302" y="64376"/>
                    <a:pt x="0" y="48286"/>
                    <a:pt x="0" y="32195"/>
                  </a:cubicBezTo>
                  <a:cubicBezTo>
                    <a:pt x="0" y="16091"/>
                    <a:pt x="34302" y="0"/>
                    <a:pt x="68605" y="0"/>
                  </a:cubicBezTo>
                  <a:close/>
                </a:path>
              </a:pathLst>
            </a:custGeom>
            <a:grpFill/>
            <a:ln w="12700" cap="sq">
              <a:solidFill>
                <a:srgbClr val="FEFFFE"/>
              </a:solidFill>
            </a:ln>
          </p:spPr>
        </p:sp>
        <p:sp>
          <p:nvSpPr>
            <p:cNvPr id="465" name="Freeform 471">
              <a:extLst>
                <a:ext uri="{FF2B5EF4-FFF2-40B4-BE49-F238E27FC236}">
                  <a16:creationId xmlns:a16="http://schemas.microsoft.com/office/drawing/2014/main" id="{CCFC8786-5C52-4E4A-A0DC-C70050D9228A}"/>
                </a:ext>
              </a:extLst>
            </p:cNvPr>
            <p:cNvSpPr/>
            <p:nvPr/>
          </p:nvSpPr>
          <p:spPr>
            <a:xfrm>
              <a:off x="1455011" y="1979033"/>
              <a:ext cx="137490" cy="64084"/>
            </a:xfrm>
            <a:custGeom>
              <a:avLst/>
              <a:gdLst/>
              <a:ahLst/>
              <a:cxnLst/>
              <a:rect l="l" t="t" r="r" b="b"/>
              <a:pathLst>
                <a:path w="137490" h="64084">
                  <a:moveTo>
                    <a:pt x="68745" y="0"/>
                  </a:moveTo>
                  <a:cubicBezTo>
                    <a:pt x="103124" y="0"/>
                    <a:pt x="137490" y="16028"/>
                    <a:pt x="137490" y="32043"/>
                  </a:cubicBezTo>
                  <a:cubicBezTo>
                    <a:pt x="137490" y="48070"/>
                    <a:pt x="103124" y="64085"/>
                    <a:pt x="68745" y="64085"/>
                  </a:cubicBezTo>
                  <a:cubicBezTo>
                    <a:pt x="34366" y="64085"/>
                    <a:pt x="0" y="48070"/>
                    <a:pt x="0" y="32043"/>
                  </a:cubicBezTo>
                  <a:cubicBezTo>
                    <a:pt x="0" y="16028"/>
                    <a:pt x="34366" y="0"/>
                    <a:pt x="68745" y="0"/>
                  </a:cubicBezTo>
                </a:path>
              </a:pathLst>
            </a:custGeom>
            <a:grpFill/>
          </p:spPr>
        </p:sp>
        <p:sp>
          <p:nvSpPr>
            <p:cNvPr id="466" name="Freeform 472">
              <a:extLst>
                <a:ext uri="{FF2B5EF4-FFF2-40B4-BE49-F238E27FC236}">
                  <a16:creationId xmlns:a16="http://schemas.microsoft.com/office/drawing/2014/main" id="{9CC06564-A749-46EB-8388-29CF40EDC828}"/>
                </a:ext>
              </a:extLst>
            </p:cNvPr>
            <p:cNvSpPr/>
            <p:nvPr/>
          </p:nvSpPr>
          <p:spPr>
            <a:xfrm>
              <a:off x="1455011" y="1979033"/>
              <a:ext cx="137490" cy="64084"/>
            </a:xfrm>
            <a:custGeom>
              <a:avLst/>
              <a:gdLst/>
              <a:ahLst/>
              <a:cxnLst/>
              <a:rect l="l" t="t" r="r" b="b"/>
              <a:pathLst>
                <a:path w="137490" h="64084">
                  <a:moveTo>
                    <a:pt x="68745" y="0"/>
                  </a:moveTo>
                  <a:cubicBezTo>
                    <a:pt x="103124" y="0"/>
                    <a:pt x="137490" y="16028"/>
                    <a:pt x="137490" y="32043"/>
                  </a:cubicBezTo>
                  <a:cubicBezTo>
                    <a:pt x="137490" y="48070"/>
                    <a:pt x="103124" y="64085"/>
                    <a:pt x="68745" y="64085"/>
                  </a:cubicBezTo>
                  <a:cubicBezTo>
                    <a:pt x="34366" y="64085"/>
                    <a:pt x="0" y="48070"/>
                    <a:pt x="0" y="32043"/>
                  </a:cubicBezTo>
                  <a:cubicBezTo>
                    <a:pt x="0" y="16028"/>
                    <a:pt x="34366" y="0"/>
                    <a:pt x="68745" y="0"/>
                  </a:cubicBezTo>
                  <a:close/>
                </a:path>
              </a:pathLst>
            </a:custGeom>
            <a:grpFill/>
            <a:ln w="12700" cap="sq">
              <a:solidFill>
                <a:srgbClr val="FEFFFE"/>
              </a:solidFill>
            </a:ln>
          </p:spPr>
        </p:sp>
        <p:sp>
          <p:nvSpPr>
            <p:cNvPr id="467" name="Freeform 473">
              <a:extLst>
                <a:ext uri="{FF2B5EF4-FFF2-40B4-BE49-F238E27FC236}">
                  <a16:creationId xmlns:a16="http://schemas.microsoft.com/office/drawing/2014/main" id="{ECF1A7DC-D8A4-4D81-96CA-34EB91090260}"/>
                </a:ext>
              </a:extLst>
            </p:cNvPr>
            <p:cNvSpPr/>
            <p:nvPr/>
          </p:nvSpPr>
          <p:spPr>
            <a:xfrm>
              <a:off x="1455151" y="1978890"/>
              <a:ext cx="137211" cy="64376"/>
            </a:xfrm>
            <a:custGeom>
              <a:avLst/>
              <a:gdLst/>
              <a:ahLst/>
              <a:cxnLst/>
              <a:rect l="l" t="t" r="r" b="b"/>
              <a:pathLst>
                <a:path w="137211" h="64376">
                  <a:moveTo>
                    <a:pt x="68605" y="0"/>
                  </a:moveTo>
                  <a:cubicBezTo>
                    <a:pt x="102908" y="0"/>
                    <a:pt x="137211" y="16091"/>
                    <a:pt x="137211" y="32182"/>
                  </a:cubicBezTo>
                  <a:cubicBezTo>
                    <a:pt x="137211" y="48285"/>
                    <a:pt x="102908" y="64376"/>
                    <a:pt x="68605" y="64376"/>
                  </a:cubicBezTo>
                  <a:cubicBezTo>
                    <a:pt x="34302" y="64376"/>
                    <a:pt x="0" y="48285"/>
                    <a:pt x="0" y="32182"/>
                  </a:cubicBezTo>
                  <a:cubicBezTo>
                    <a:pt x="0" y="16091"/>
                    <a:pt x="34302" y="0"/>
                    <a:pt x="68605" y="0"/>
                  </a:cubicBezTo>
                </a:path>
              </a:pathLst>
            </a:custGeom>
            <a:grpFill/>
          </p:spPr>
        </p:sp>
        <p:sp>
          <p:nvSpPr>
            <p:cNvPr id="468" name="Freeform 474">
              <a:extLst>
                <a:ext uri="{FF2B5EF4-FFF2-40B4-BE49-F238E27FC236}">
                  <a16:creationId xmlns:a16="http://schemas.microsoft.com/office/drawing/2014/main" id="{48DBD62C-4638-4DA0-8602-0D0AE635DD65}"/>
                </a:ext>
              </a:extLst>
            </p:cNvPr>
            <p:cNvSpPr/>
            <p:nvPr/>
          </p:nvSpPr>
          <p:spPr>
            <a:xfrm>
              <a:off x="1455151" y="1978890"/>
              <a:ext cx="137211" cy="64376"/>
            </a:xfrm>
            <a:custGeom>
              <a:avLst/>
              <a:gdLst/>
              <a:ahLst/>
              <a:cxnLst/>
              <a:rect l="l" t="t" r="r" b="b"/>
              <a:pathLst>
                <a:path w="137211" h="64376">
                  <a:moveTo>
                    <a:pt x="68605" y="0"/>
                  </a:moveTo>
                  <a:cubicBezTo>
                    <a:pt x="102908" y="0"/>
                    <a:pt x="137211" y="16091"/>
                    <a:pt x="137211" y="32182"/>
                  </a:cubicBezTo>
                  <a:cubicBezTo>
                    <a:pt x="137211" y="48285"/>
                    <a:pt x="102908" y="64376"/>
                    <a:pt x="68605" y="64376"/>
                  </a:cubicBezTo>
                  <a:cubicBezTo>
                    <a:pt x="34302" y="64376"/>
                    <a:pt x="0" y="48285"/>
                    <a:pt x="0" y="32182"/>
                  </a:cubicBezTo>
                  <a:cubicBezTo>
                    <a:pt x="0" y="16091"/>
                    <a:pt x="34302" y="0"/>
                    <a:pt x="68605" y="0"/>
                  </a:cubicBezTo>
                  <a:close/>
                </a:path>
              </a:pathLst>
            </a:custGeom>
            <a:grpFill/>
            <a:ln w="12700" cap="sq">
              <a:solidFill>
                <a:srgbClr val="FEFFFE"/>
              </a:solidFill>
            </a:ln>
          </p:spPr>
        </p:sp>
        <p:sp>
          <p:nvSpPr>
            <p:cNvPr id="469" name="Freeform 475">
              <a:extLst>
                <a:ext uri="{FF2B5EF4-FFF2-40B4-BE49-F238E27FC236}">
                  <a16:creationId xmlns:a16="http://schemas.microsoft.com/office/drawing/2014/main" id="{4377824A-7BAE-49C0-BBD8-7C2D40C45D5F}"/>
                </a:ext>
              </a:extLst>
            </p:cNvPr>
            <p:cNvSpPr/>
            <p:nvPr/>
          </p:nvSpPr>
          <p:spPr>
            <a:xfrm>
              <a:off x="1449182" y="1966056"/>
              <a:ext cx="149149" cy="82728"/>
            </a:xfrm>
            <a:custGeom>
              <a:avLst/>
              <a:gdLst/>
              <a:ahLst/>
              <a:cxnLst/>
              <a:rect l="l" t="t" r="r" b="b"/>
              <a:pathLst>
                <a:path w="149149" h="82728">
                  <a:moveTo>
                    <a:pt x="74574" y="0"/>
                  </a:moveTo>
                  <a:cubicBezTo>
                    <a:pt x="111861" y="0"/>
                    <a:pt x="149149" y="20689"/>
                    <a:pt x="149149" y="41364"/>
                  </a:cubicBezTo>
                  <a:cubicBezTo>
                    <a:pt x="149149" y="62052"/>
                    <a:pt x="111861" y="82728"/>
                    <a:pt x="74574" y="82728"/>
                  </a:cubicBezTo>
                  <a:cubicBezTo>
                    <a:pt x="37287" y="82728"/>
                    <a:pt x="0" y="62052"/>
                    <a:pt x="0" y="41364"/>
                  </a:cubicBezTo>
                  <a:cubicBezTo>
                    <a:pt x="0" y="20689"/>
                    <a:pt x="37287" y="0"/>
                    <a:pt x="74574" y="0"/>
                  </a:cubicBezTo>
                </a:path>
              </a:pathLst>
            </a:custGeom>
            <a:grpFill/>
          </p:spPr>
        </p:sp>
        <p:sp>
          <p:nvSpPr>
            <p:cNvPr id="470" name="Freeform 476">
              <a:extLst>
                <a:ext uri="{FF2B5EF4-FFF2-40B4-BE49-F238E27FC236}">
                  <a16:creationId xmlns:a16="http://schemas.microsoft.com/office/drawing/2014/main" id="{94E41F0A-91E8-4797-B942-46327DD1B4C0}"/>
                </a:ext>
              </a:extLst>
            </p:cNvPr>
            <p:cNvSpPr/>
            <p:nvPr/>
          </p:nvSpPr>
          <p:spPr>
            <a:xfrm>
              <a:off x="1449182" y="1966056"/>
              <a:ext cx="149149" cy="82728"/>
            </a:xfrm>
            <a:custGeom>
              <a:avLst/>
              <a:gdLst/>
              <a:ahLst/>
              <a:cxnLst/>
              <a:rect l="l" t="t" r="r" b="b"/>
              <a:pathLst>
                <a:path w="149149" h="82728">
                  <a:moveTo>
                    <a:pt x="74574" y="0"/>
                  </a:moveTo>
                  <a:cubicBezTo>
                    <a:pt x="111861" y="0"/>
                    <a:pt x="149149" y="20689"/>
                    <a:pt x="149149" y="41364"/>
                  </a:cubicBezTo>
                  <a:cubicBezTo>
                    <a:pt x="149149" y="62052"/>
                    <a:pt x="111861" y="82728"/>
                    <a:pt x="74574" y="82728"/>
                  </a:cubicBezTo>
                  <a:cubicBezTo>
                    <a:pt x="37287" y="82728"/>
                    <a:pt x="0" y="62052"/>
                    <a:pt x="0" y="41364"/>
                  </a:cubicBezTo>
                  <a:cubicBezTo>
                    <a:pt x="0" y="20689"/>
                    <a:pt x="37287" y="0"/>
                    <a:pt x="74574" y="0"/>
                  </a:cubicBezTo>
                  <a:close/>
                </a:path>
              </a:pathLst>
            </a:custGeom>
            <a:grpFill/>
            <a:ln w="12700" cap="sq">
              <a:solidFill>
                <a:srgbClr val="FEFFFE"/>
              </a:solidFill>
            </a:ln>
          </p:spPr>
        </p:sp>
        <p:sp>
          <p:nvSpPr>
            <p:cNvPr id="471" name="Freeform 477">
              <a:extLst>
                <a:ext uri="{FF2B5EF4-FFF2-40B4-BE49-F238E27FC236}">
                  <a16:creationId xmlns:a16="http://schemas.microsoft.com/office/drawing/2014/main" id="{1A31AF3F-3CAD-4917-BBC6-4551BFCD9F52}"/>
                </a:ext>
              </a:extLst>
            </p:cNvPr>
            <p:cNvSpPr/>
            <p:nvPr/>
          </p:nvSpPr>
          <p:spPr>
            <a:xfrm>
              <a:off x="1449321" y="1965911"/>
              <a:ext cx="148869" cy="83020"/>
            </a:xfrm>
            <a:custGeom>
              <a:avLst/>
              <a:gdLst/>
              <a:ahLst/>
              <a:cxnLst/>
              <a:rect l="l" t="t" r="r" b="b"/>
              <a:pathLst>
                <a:path w="148869" h="83020">
                  <a:moveTo>
                    <a:pt x="74435" y="0"/>
                  </a:moveTo>
                  <a:cubicBezTo>
                    <a:pt x="111646" y="0"/>
                    <a:pt x="148870" y="20751"/>
                    <a:pt x="148870" y="41516"/>
                  </a:cubicBezTo>
                  <a:cubicBezTo>
                    <a:pt x="148870" y="62268"/>
                    <a:pt x="111646" y="83019"/>
                    <a:pt x="74435" y="83019"/>
                  </a:cubicBezTo>
                  <a:cubicBezTo>
                    <a:pt x="37224" y="83019"/>
                    <a:pt x="0" y="62268"/>
                    <a:pt x="0" y="41516"/>
                  </a:cubicBezTo>
                  <a:cubicBezTo>
                    <a:pt x="0" y="20751"/>
                    <a:pt x="37224" y="0"/>
                    <a:pt x="74435" y="0"/>
                  </a:cubicBezTo>
                </a:path>
              </a:pathLst>
            </a:custGeom>
            <a:grpFill/>
          </p:spPr>
        </p:sp>
        <p:sp>
          <p:nvSpPr>
            <p:cNvPr id="472" name="Freeform 478">
              <a:extLst>
                <a:ext uri="{FF2B5EF4-FFF2-40B4-BE49-F238E27FC236}">
                  <a16:creationId xmlns:a16="http://schemas.microsoft.com/office/drawing/2014/main" id="{ABA68227-3218-4570-BF92-A8F90EF24994}"/>
                </a:ext>
              </a:extLst>
            </p:cNvPr>
            <p:cNvSpPr/>
            <p:nvPr/>
          </p:nvSpPr>
          <p:spPr>
            <a:xfrm>
              <a:off x="1449321" y="1965911"/>
              <a:ext cx="148869" cy="83020"/>
            </a:xfrm>
            <a:custGeom>
              <a:avLst/>
              <a:gdLst/>
              <a:ahLst/>
              <a:cxnLst/>
              <a:rect l="l" t="t" r="r" b="b"/>
              <a:pathLst>
                <a:path w="148869" h="83020">
                  <a:moveTo>
                    <a:pt x="74435" y="0"/>
                  </a:moveTo>
                  <a:cubicBezTo>
                    <a:pt x="111646" y="0"/>
                    <a:pt x="148870" y="20751"/>
                    <a:pt x="148870" y="41516"/>
                  </a:cubicBezTo>
                  <a:cubicBezTo>
                    <a:pt x="148870" y="62268"/>
                    <a:pt x="111646" y="83019"/>
                    <a:pt x="74435" y="83019"/>
                  </a:cubicBezTo>
                  <a:cubicBezTo>
                    <a:pt x="37224" y="83019"/>
                    <a:pt x="0" y="62268"/>
                    <a:pt x="0" y="41516"/>
                  </a:cubicBezTo>
                  <a:cubicBezTo>
                    <a:pt x="0" y="20751"/>
                    <a:pt x="37224" y="0"/>
                    <a:pt x="74435" y="0"/>
                  </a:cubicBezTo>
                  <a:close/>
                </a:path>
              </a:pathLst>
            </a:custGeom>
            <a:grpFill/>
            <a:ln w="12700" cap="sq">
              <a:solidFill>
                <a:srgbClr val="FEFFFE"/>
              </a:solidFill>
            </a:ln>
          </p:spPr>
        </p:sp>
        <p:sp>
          <p:nvSpPr>
            <p:cNvPr id="473" name="Freeform 479">
              <a:extLst>
                <a:ext uri="{FF2B5EF4-FFF2-40B4-BE49-F238E27FC236}">
                  <a16:creationId xmlns:a16="http://schemas.microsoft.com/office/drawing/2014/main" id="{016092D9-51E8-43B0-AF28-6F2B89B958F6}"/>
                </a:ext>
              </a:extLst>
            </p:cNvPr>
            <p:cNvSpPr/>
            <p:nvPr/>
          </p:nvSpPr>
          <p:spPr>
            <a:xfrm>
              <a:off x="1455011" y="1957738"/>
              <a:ext cx="137490" cy="64084"/>
            </a:xfrm>
            <a:custGeom>
              <a:avLst/>
              <a:gdLst/>
              <a:ahLst/>
              <a:cxnLst/>
              <a:rect l="l" t="t" r="r" b="b"/>
              <a:pathLst>
                <a:path w="137490" h="64084">
                  <a:moveTo>
                    <a:pt x="68745" y="0"/>
                  </a:moveTo>
                  <a:cubicBezTo>
                    <a:pt x="103124" y="0"/>
                    <a:pt x="137490" y="16027"/>
                    <a:pt x="137490" y="32042"/>
                  </a:cubicBezTo>
                  <a:cubicBezTo>
                    <a:pt x="137490" y="48069"/>
                    <a:pt x="103124" y="64084"/>
                    <a:pt x="68745" y="64084"/>
                  </a:cubicBezTo>
                  <a:cubicBezTo>
                    <a:pt x="34366" y="64084"/>
                    <a:pt x="0" y="48069"/>
                    <a:pt x="0" y="32042"/>
                  </a:cubicBezTo>
                  <a:cubicBezTo>
                    <a:pt x="0" y="16027"/>
                    <a:pt x="34366" y="0"/>
                    <a:pt x="68745" y="0"/>
                  </a:cubicBezTo>
                </a:path>
              </a:pathLst>
            </a:custGeom>
            <a:grpFill/>
          </p:spPr>
        </p:sp>
        <p:sp>
          <p:nvSpPr>
            <p:cNvPr id="474" name="Freeform 480">
              <a:extLst>
                <a:ext uri="{FF2B5EF4-FFF2-40B4-BE49-F238E27FC236}">
                  <a16:creationId xmlns:a16="http://schemas.microsoft.com/office/drawing/2014/main" id="{68ADCCF1-AEAA-4340-80E0-6558643272F9}"/>
                </a:ext>
              </a:extLst>
            </p:cNvPr>
            <p:cNvSpPr/>
            <p:nvPr/>
          </p:nvSpPr>
          <p:spPr>
            <a:xfrm>
              <a:off x="1455011" y="1957738"/>
              <a:ext cx="137490" cy="64084"/>
            </a:xfrm>
            <a:custGeom>
              <a:avLst/>
              <a:gdLst/>
              <a:ahLst/>
              <a:cxnLst/>
              <a:rect l="l" t="t" r="r" b="b"/>
              <a:pathLst>
                <a:path w="137490" h="64084">
                  <a:moveTo>
                    <a:pt x="68745" y="0"/>
                  </a:moveTo>
                  <a:cubicBezTo>
                    <a:pt x="103124" y="0"/>
                    <a:pt x="137490" y="16027"/>
                    <a:pt x="137490" y="32042"/>
                  </a:cubicBezTo>
                  <a:cubicBezTo>
                    <a:pt x="137490" y="48069"/>
                    <a:pt x="103124" y="64084"/>
                    <a:pt x="68745" y="64084"/>
                  </a:cubicBezTo>
                  <a:cubicBezTo>
                    <a:pt x="34366" y="64084"/>
                    <a:pt x="0" y="48069"/>
                    <a:pt x="0" y="32042"/>
                  </a:cubicBezTo>
                  <a:cubicBezTo>
                    <a:pt x="0" y="16027"/>
                    <a:pt x="34366" y="0"/>
                    <a:pt x="68745" y="0"/>
                  </a:cubicBezTo>
                  <a:close/>
                </a:path>
              </a:pathLst>
            </a:custGeom>
            <a:grpFill/>
            <a:ln w="12700" cap="sq">
              <a:solidFill>
                <a:srgbClr val="FEFFFE"/>
              </a:solidFill>
            </a:ln>
          </p:spPr>
        </p:sp>
        <p:sp>
          <p:nvSpPr>
            <p:cNvPr id="475" name="Freeform 481">
              <a:extLst>
                <a:ext uri="{FF2B5EF4-FFF2-40B4-BE49-F238E27FC236}">
                  <a16:creationId xmlns:a16="http://schemas.microsoft.com/office/drawing/2014/main" id="{AC3D942E-5FF6-4951-B215-630CB42C3B94}"/>
                </a:ext>
              </a:extLst>
            </p:cNvPr>
            <p:cNvSpPr/>
            <p:nvPr/>
          </p:nvSpPr>
          <p:spPr>
            <a:xfrm>
              <a:off x="1455151" y="1957593"/>
              <a:ext cx="137211" cy="64376"/>
            </a:xfrm>
            <a:custGeom>
              <a:avLst/>
              <a:gdLst/>
              <a:ahLst/>
              <a:cxnLst/>
              <a:rect l="l" t="t" r="r" b="b"/>
              <a:pathLst>
                <a:path w="137211" h="64376">
                  <a:moveTo>
                    <a:pt x="68605" y="0"/>
                  </a:moveTo>
                  <a:cubicBezTo>
                    <a:pt x="102908" y="0"/>
                    <a:pt x="137211" y="16091"/>
                    <a:pt x="137211" y="32195"/>
                  </a:cubicBezTo>
                  <a:cubicBezTo>
                    <a:pt x="137211" y="48286"/>
                    <a:pt x="102908" y="64377"/>
                    <a:pt x="68605" y="64377"/>
                  </a:cubicBezTo>
                  <a:cubicBezTo>
                    <a:pt x="34302" y="64377"/>
                    <a:pt x="0" y="48286"/>
                    <a:pt x="0" y="32195"/>
                  </a:cubicBezTo>
                  <a:cubicBezTo>
                    <a:pt x="0" y="16091"/>
                    <a:pt x="34302" y="0"/>
                    <a:pt x="68605" y="0"/>
                  </a:cubicBezTo>
                </a:path>
              </a:pathLst>
            </a:custGeom>
            <a:grpFill/>
          </p:spPr>
        </p:sp>
        <p:sp>
          <p:nvSpPr>
            <p:cNvPr id="476" name="Freeform 482">
              <a:extLst>
                <a:ext uri="{FF2B5EF4-FFF2-40B4-BE49-F238E27FC236}">
                  <a16:creationId xmlns:a16="http://schemas.microsoft.com/office/drawing/2014/main" id="{CB0AAC97-4363-444C-A291-83DB2B662AE4}"/>
                </a:ext>
              </a:extLst>
            </p:cNvPr>
            <p:cNvSpPr/>
            <p:nvPr/>
          </p:nvSpPr>
          <p:spPr>
            <a:xfrm>
              <a:off x="1455151" y="1957593"/>
              <a:ext cx="137211" cy="64376"/>
            </a:xfrm>
            <a:custGeom>
              <a:avLst/>
              <a:gdLst/>
              <a:ahLst/>
              <a:cxnLst/>
              <a:rect l="l" t="t" r="r" b="b"/>
              <a:pathLst>
                <a:path w="137211" h="64376">
                  <a:moveTo>
                    <a:pt x="68605" y="0"/>
                  </a:moveTo>
                  <a:cubicBezTo>
                    <a:pt x="102908" y="0"/>
                    <a:pt x="137211" y="16091"/>
                    <a:pt x="137211" y="32195"/>
                  </a:cubicBezTo>
                  <a:cubicBezTo>
                    <a:pt x="137211" y="48286"/>
                    <a:pt x="102908" y="64377"/>
                    <a:pt x="68605" y="64377"/>
                  </a:cubicBezTo>
                  <a:cubicBezTo>
                    <a:pt x="34302" y="64377"/>
                    <a:pt x="0" y="48286"/>
                    <a:pt x="0" y="32195"/>
                  </a:cubicBezTo>
                  <a:cubicBezTo>
                    <a:pt x="0" y="16091"/>
                    <a:pt x="34302" y="0"/>
                    <a:pt x="68605" y="0"/>
                  </a:cubicBezTo>
                  <a:close/>
                </a:path>
              </a:pathLst>
            </a:custGeom>
            <a:grpFill/>
            <a:ln w="12700" cap="sq">
              <a:solidFill>
                <a:srgbClr val="FEFFFE"/>
              </a:solidFill>
            </a:ln>
          </p:spPr>
        </p:sp>
        <p:sp>
          <p:nvSpPr>
            <p:cNvPr id="477" name="Freeform 483">
              <a:extLst>
                <a:ext uri="{FF2B5EF4-FFF2-40B4-BE49-F238E27FC236}">
                  <a16:creationId xmlns:a16="http://schemas.microsoft.com/office/drawing/2014/main" id="{CB3366E6-B6BA-4AAC-9A94-1CA5A858DC0E}"/>
                </a:ext>
              </a:extLst>
            </p:cNvPr>
            <p:cNvSpPr/>
            <p:nvPr/>
          </p:nvSpPr>
          <p:spPr>
            <a:xfrm>
              <a:off x="1449182" y="1944764"/>
              <a:ext cx="149149" cy="82728"/>
            </a:xfrm>
            <a:custGeom>
              <a:avLst/>
              <a:gdLst/>
              <a:ahLst/>
              <a:cxnLst/>
              <a:rect l="l" t="t" r="r" b="b"/>
              <a:pathLst>
                <a:path w="149149" h="82728">
                  <a:moveTo>
                    <a:pt x="74574" y="0"/>
                  </a:moveTo>
                  <a:cubicBezTo>
                    <a:pt x="111861" y="0"/>
                    <a:pt x="149149" y="20688"/>
                    <a:pt x="149149" y="41364"/>
                  </a:cubicBezTo>
                  <a:cubicBezTo>
                    <a:pt x="149149" y="62052"/>
                    <a:pt x="111861" y="82728"/>
                    <a:pt x="74574" y="82728"/>
                  </a:cubicBezTo>
                  <a:cubicBezTo>
                    <a:pt x="37287" y="82728"/>
                    <a:pt x="0" y="62052"/>
                    <a:pt x="0" y="41364"/>
                  </a:cubicBezTo>
                  <a:cubicBezTo>
                    <a:pt x="0" y="20688"/>
                    <a:pt x="37287" y="0"/>
                    <a:pt x="74574" y="0"/>
                  </a:cubicBezTo>
                </a:path>
              </a:pathLst>
            </a:custGeom>
            <a:grpFill/>
          </p:spPr>
        </p:sp>
        <p:sp>
          <p:nvSpPr>
            <p:cNvPr id="478" name="Freeform 484">
              <a:extLst>
                <a:ext uri="{FF2B5EF4-FFF2-40B4-BE49-F238E27FC236}">
                  <a16:creationId xmlns:a16="http://schemas.microsoft.com/office/drawing/2014/main" id="{DDF8FCCD-EB15-4330-9BC3-45BF12B4360D}"/>
                </a:ext>
              </a:extLst>
            </p:cNvPr>
            <p:cNvSpPr/>
            <p:nvPr/>
          </p:nvSpPr>
          <p:spPr>
            <a:xfrm>
              <a:off x="1449182" y="1944764"/>
              <a:ext cx="149149" cy="82728"/>
            </a:xfrm>
            <a:custGeom>
              <a:avLst/>
              <a:gdLst/>
              <a:ahLst/>
              <a:cxnLst/>
              <a:rect l="l" t="t" r="r" b="b"/>
              <a:pathLst>
                <a:path w="149149" h="82728">
                  <a:moveTo>
                    <a:pt x="74574" y="0"/>
                  </a:moveTo>
                  <a:cubicBezTo>
                    <a:pt x="111861" y="0"/>
                    <a:pt x="149149" y="20688"/>
                    <a:pt x="149149" y="41364"/>
                  </a:cubicBezTo>
                  <a:cubicBezTo>
                    <a:pt x="149149" y="62052"/>
                    <a:pt x="111861" y="82728"/>
                    <a:pt x="74574" y="82728"/>
                  </a:cubicBezTo>
                  <a:cubicBezTo>
                    <a:pt x="37287" y="82728"/>
                    <a:pt x="0" y="62052"/>
                    <a:pt x="0" y="41364"/>
                  </a:cubicBezTo>
                  <a:cubicBezTo>
                    <a:pt x="0" y="20688"/>
                    <a:pt x="37287" y="0"/>
                    <a:pt x="74574" y="0"/>
                  </a:cubicBezTo>
                  <a:close/>
                </a:path>
              </a:pathLst>
            </a:custGeom>
            <a:grpFill/>
            <a:ln w="12700" cap="sq">
              <a:solidFill>
                <a:srgbClr val="FEFFFE"/>
              </a:solidFill>
            </a:ln>
          </p:spPr>
        </p:sp>
        <p:sp>
          <p:nvSpPr>
            <p:cNvPr id="479" name="Freeform 485">
              <a:extLst>
                <a:ext uri="{FF2B5EF4-FFF2-40B4-BE49-F238E27FC236}">
                  <a16:creationId xmlns:a16="http://schemas.microsoft.com/office/drawing/2014/main" id="{A3D3FD7A-0439-4D3E-AEEB-DFB2F1368D80}"/>
                </a:ext>
              </a:extLst>
            </p:cNvPr>
            <p:cNvSpPr/>
            <p:nvPr/>
          </p:nvSpPr>
          <p:spPr>
            <a:xfrm>
              <a:off x="1449321" y="1944616"/>
              <a:ext cx="148869" cy="83020"/>
            </a:xfrm>
            <a:custGeom>
              <a:avLst/>
              <a:gdLst/>
              <a:ahLst/>
              <a:cxnLst/>
              <a:rect l="l" t="t" r="r" b="b"/>
              <a:pathLst>
                <a:path w="148869" h="83020">
                  <a:moveTo>
                    <a:pt x="74435" y="0"/>
                  </a:moveTo>
                  <a:cubicBezTo>
                    <a:pt x="111646" y="0"/>
                    <a:pt x="148870" y="20752"/>
                    <a:pt x="148870" y="41517"/>
                  </a:cubicBezTo>
                  <a:cubicBezTo>
                    <a:pt x="148870" y="62268"/>
                    <a:pt x="111646" y="83020"/>
                    <a:pt x="74435" y="83020"/>
                  </a:cubicBezTo>
                  <a:cubicBezTo>
                    <a:pt x="37224" y="83020"/>
                    <a:pt x="0" y="62268"/>
                    <a:pt x="0" y="41517"/>
                  </a:cubicBezTo>
                  <a:cubicBezTo>
                    <a:pt x="0" y="20752"/>
                    <a:pt x="37224" y="0"/>
                    <a:pt x="74435" y="0"/>
                  </a:cubicBezTo>
                </a:path>
              </a:pathLst>
            </a:custGeom>
            <a:grpFill/>
          </p:spPr>
        </p:sp>
        <p:sp>
          <p:nvSpPr>
            <p:cNvPr id="480" name="Freeform 486">
              <a:extLst>
                <a:ext uri="{FF2B5EF4-FFF2-40B4-BE49-F238E27FC236}">
                  <a16:creationId xmlns:a16="http://schemas.microsoft.com/office/drawing/2014/main" id="{77480C20-70D5-4039-9F4B-4E73B34B76D3}"/>
                </a:ext>
              </a:extLst>
            </p:cNvPr>
            <p:cNvSpPr/>
            <p:nvPr/>
          </p:nvSpPr>
          <p:spPr>
            <a:xfrm>
              <a:off x="1449321" y="1944616"/>
              <a:ext cx="148869" cy="83020"/>
            </a:xfrm>
            <a:custGeom>
              <a:avLst/>
              <a:gdLst/>
              <a:ahLst/>
              <a:cxnLst/>
              <a:rect l="l" t="t" r="r" b="b"/>
              <a:pathLst>
                <a:path w="148869" h="83020">
                  <a:moveTo>
                    <a:pt x="74435" y="0"/>
                  </a:moveTo>
                  <a:cubicBezTo>
                    <a:pt x="111646" y="0"/>
                    <a:pt x="148870" y="20752"/>
                    <a:pt x="148870" y="41517"/>
                  </a:cubicBezTo>
                  <a:cubicBezTo>
                    <a:pt x="148870" y="62268"/>
                    <a:pt x="111646" y="83020"/>
                    <a:pt x="74435" y="83020"/>
                  </a:cubicBezTo>
                  <a:cubicBezTo>
                    <a:pt x="37224" y="83020"/>
                    <a:pt x="0" y="62268"/>
                    <a:pt x="0" y="41517"/>
                  </a:cubicBezTo>
                  <a:cubicBezTo>
                    <a:pt x="0" y="20752"/>
                    <a:pt x="37224" y="0"/>
                    <a:pt x="74435" y="0"/>
                  </a:cubicBezTo>
                  <a:close/>
                </a:path>
              </a:pathLst>
            </a:custGeom>
            <a:grpFill/>
            <a:ln w="12700" cap="sq">
              <a:solidFill>
                <a:srgbClr val="FEFFFE"/>
              </a:solidFill>
            </a:ln>
          </p:spPr>
        </p:sp>
        <p:sp>
          <p:nvSpPr>
            <p:cNvPr id="481" name="Freeform 487">
              <a:extLst>
                <a:ext uri="{FF2B5EF4-FFF2-40B4-BE49-F238E27FC236}">
                  <a16:creationId xmlns:a16="http://schemas.microsoft.com/office/drawing/2014/main" id="{F976BE4F-CE81-427C-A1D5-6D580ADCD774}"/>
                </a:ext>
              </a:extLst>
            </p:cNvPr>
            <p:cNvSpPr/>
            <p:nvPr/>
          </p:nvSpPr>
          <p:spPr>
            <a:xfrm>
              <a:off x="1455011" y="1936445"/>
              <a:ext cx="137490" cy="64084"/>
            </a:xfrm>
            <a:custGeom>
              <a:avLst/>
              <a:gdLst/>
              <a:ahLst/>
              <a:cxnLst/>
              <a:rect l="l" t="t" r="r" b="b"/>
              <a:pathLst>
                <a:path w="137490" h="64084">
                  <a:moveTo>
                    <a:pt x="68745" y="0"/>
                  </a:moveTo>
                  <a:cubicBezTo>
                    <a:pt x="103124" y="0"/>
                    <a:pt x="137490" y="16028"/>
                    <a:pt x="137490" y="32043"/>
                  </a:cubicBezTo>
                  <a:cubicBezTo>
                    <a:pt x="137490" y="48070"/>
                    <a:pt x="103124" y="64084"/>
                    <a:pt x="68745" y="64084"/>
                  </a:cubicBezTo>
                  <a:cubicBezTo>
                    <a:pt x="34366" y="64084"/>
                    <a:pt x="0" y="48070"/>
                    <a:pt x="0" y="32043"/>
                  </a:cubicBezTo>
                  <a:cubicBezTo>
                    <a:pt x="0" y="16028"/>
                    <a:pt x="34366" y="0"/>
                    <a:pt x="68745" y="0"/>
                  </a:cubicBezTo>
                </a:path>
              </a:pathLst>
            </a:custGeom>
            <a:grpFill/>
          </p:spPr>
        </p:sp>
        <p:sp>
          <p:nvSpPr>
            <p:cNvPr id="482" name="Freeform 488">
              <a:extLst>
                <a:ext uri="{FF2B5EF4-FFF2-40B4-BE49-F238E27FC236}">
                  <a16:creationId xmlns:a16="http://schemas.microsoft.com/office/drawing/2014/main" id="{8010F2EF-471E-493E-8C76-2B3033194586}"/>
                </a:ext>
              </a:extLst>
            </p:cNvPr>
            <p:cNvSpPr/>
            <p:nvPr/>
          </p:nvSpPr>
          <p:spPr>
            <a:xfrm>
              <a:off x="1455011" y="1936445"/>
              <a:ext cx="137490" cy="64084"/>
            </a:xfrm>
            <a:custGeom>
              <a:avLst/>
              <a:gdLst/>
              <a:ahLst/>
              <a:cxnLst/>
              <a:rect l="l" t="t" r="r" b="b"/>
              <a:pathLst>
                <a:path w="137490" h="64084">
                  <a:moveTo>
                    <a:pt x="68745" y="0"/>
                  </a:moveTo>
                  <a:cubicBezTo>
                    <a:pt x="103124" y="0"/>
                    <a:pt x="137490" y="16028"/>
                    <a:pt x="137490" y="32043"/>
                  </a:cubicBezTo>
                  <a:cubicBezTo>
                    <a:pt x="137490" y="48070"/>
                    <a:pt x="103124" y="64084"/>
                    <a:pt x="68745" y="64084"/>
                  </a:cubicBezTo>
                  <a:cubicBezTo>
                    <a:pt x="34366" y="64084"/>
                    <a:pt x="0" y="48070"/>
                    <a:pt x="0" y="32043"/>
                  </a:cubicBezTo>
                  <a:cubicBezTo>
                    <a:pt x="0" y="16028"/>
                    <a:pt x="34366" y="0"/>
                    <a:pt x="68745" y="0"/>
                  </a:cubicBezTo>
                  <a:close/>
                </a:path>
              </a:pathLst>
            </a:custGeom>
            <a:grpFill/>
            <a:ln w="12700" cap="sq">
              <a:solidFill>
                <a:srgbClr val="FEFFFE"/>
              </a:solidFill>
            </a:ln>
          </p:spPr>
        </p:sp>
        <p:sp>
          <p:nvSpPr>
            <p:cNvPr id="483" name="Freeform 489">
              <a:extLst>
                <a:ext uri="{FF2B5EF4-FFF2-40B4-BE49-F238E27FC236}">
                  <a16:creationId xmlns:a16="http://schemas.microsoft.com/office/drawing/2014/main" id="{19A5E227-4930-4B63-A410-591DB1D76D2C}"/>
                </a:ext>
              </a:extLst>
            </p:cNvPr>
            <p:cNvSpPr/>
            <p:nvPr/>
          </p:nvSpPr>
          <p:spPr>
            <a:xfrm>
              <a:off x="1455151" y="1936299"/>
              <a:ext cx="137211" cy="64376"/>
            </a:xfrm>
            <a:custGeom>
              <a:avLst/>
              <a:gdLst/>
              <a:ahLst/>
              <a:cxnLst/>
              <a:rect l="l" t="t" r="r" b="b"/>
              <a:pathLst>
                <a:path w="137211" h="64376">
                  <a:moveTo>
                    <a:pt x="68605" y="0"/>
                  </a:moveTo>
                  <a:cubicBezTo>
                    <a:pt x="102908" y="0"/>
                    <a:pt x="137211" y="16091"/>
                    <a:pt x="137211" y="32195"/>
                  </a:cubicBezTo>
                  <a:cubicBezTo>
                    <a:pt x="137211" y="48286"/>
                    <a:pt x="102908" y="64377"/>
                    <a:pt x="68605" y="64377"/>
                  </a:cubicBezTo>
                  <a:cubicBezTo>
                    <a:pt x="34302" y="64377"/>
                    <a:pt x="0" y="48286"/>
                    <a:pt x="0" y="32195"/>
                  </a:cubicBezTo>
                  <a:cubicBezTo>
                    <a:pt x="0" y="16091"/>
                    <a:pt x="34302" y="0"/>
                    <a:pt x="68605" y="0"/>
                  </a:cubicBezTo>
                </a:path>
              </a:pathLst>
            </a:custGeom>
            <a:grpFill/>
          </p:spPr>
        </p:sp>
        <p:sp>
          <p:nvSpPr>
            <p:cNvPr id="484" name="Freeform 490">
              <a:extLst>
                <a:ext uri="{FF2B5EF4-FFF2-40B4-BE49-F238E27FC236}">
                  <a16:creationId xmlns:a16="http://schemas.microsoft.com/office/drawing/2014/main" id="{7D5C88CF-496A-43FF-A409-475A6BFA1C78}"/>
                </a:ext>
              </a:extLst>
            </p:cNvPr>
            <p:cNvSpPr/>
            <p:nvPr/>
          </p:nvSpPr>
          <p:spPr>
            <a:xfrm>
              <a:off x="1455151" y="1936299"/>
              <a:ext cx="137211" cy="64376"/>
            </a:xfrm>
            <a:custGeom>
              <a:avLst/>
              <a:gdLst/>
              <a:ahLst/>
              <a:cxnLst/>
              <a:rect l="l" t="t" r="r" b="b"/>
              <a:pathLst>
                <a:path w="137211" h="64376">
                  <a:moveTo>
                    <a:pt x="68605" y="0"/>
                  </a:moveTo>
                  <a:cubicBezTo>
                    <a:pt x="102908" y="0"/>
                    <a:pt x="137211" y="16091"/>
                    <a:pt x="137211" y="32195"/>
                  </a:cubicBezTo>
                  <a:cubicBezTo>
                    <a:pt x="137211" y="48286"/>
                    <a:pt x="102908" y="64377"/>
                    <a:pt x="68605" y="64377"/>
                  </a:cubicBezTo>
                  <a:cubicBezTo>
                    <a:pt x="34302" y="64377"/>
                    <a:pt x="0" y="48286"/>
                    <a:pt x="0" y="32195"/>
                  </a:cubicBezTo>
                  <a:cubicBezTo>
                    <a:pt x="0" y="16091"/>
                    <a:pt x="34302" y="0"/>
                    <a:pt x="68605" y="0"/>
                  </a:cubicBezTo>
                  <a:close/>
                </a:path>
              </a:pathLst>
            </a:custGeom>
            <a:grpFill/>
            <a:ln w="12700" cap="sq">
              <a:solidFill>
                <a:srgbClr val="FEFFFE"/>
              </a:solidFill>
            </a:ln>
          </p:spPr>
        </p:sp>
        <p:sp>
          <p:nvSpPr>
            <p:cNvPr id="485" name="Freeform 491">
              <a:extLst>
                <a:ext uri="{FF2B5EF4-FFF2-40B4-BE49-F238E27FC236}">
                  <a16:creationId xmlns:a16="http://schemas.microsoft.com/office/drawing/2014/main" id="{0395C1F8-7D19-4BEE-A39D-E8E4264D0DB2}"/>
                </a:ext>
              </a:extLst>
            </p:cNvPr>
            <p:cNvSpPr/>
            <p:nvPr/>
          </p:nvSpPr>
          <p:spPr>
            <a:xfrm>
              <a:off x="1449182" y="1923468"/>
              <a:ext cx="149149" cy="82728"/>
            </a:xfrm>
            <a:custGeom>
              <a:avLst/>
              <a:gdLst/>
              <a:ahLst/>
              <a:cxnLst/>
              <a:rect l="l" t="t" r="r" b="b"/>
              <a:pathLst>
                <a:path w="149149" h="82728">
                  <a:moveTo>
                    <a:pt x="74574" y="0"/>
                  </a:moveTo>
                  <a:cubicBezTo>
                    <a:pt x="111861" y="0"/>
                    <a:pt x="149149" y="20689"/>
                    <a:pt x="149149" y="41364"/>
                  </a:cubicBezTo>
                  <a:cubicBezTo>
                    <a:pt x="149149" y="62052"/>
                    <a:pt x="111861" y="82728"/>
                    <a:pt x="74574" y="82728"/>
                  </a:cubicBezTo>
                  <a:cubicBezTo>
                    <a:pt x="37287" y="82728"/>
                    <a:pt x="0" y="62052"/>
                    <a:pt x="0" y="41364"/>
                  </a:cubicBezTo>
                  <a:cubicBezTo>
                    <a:pt x="0" y="20689"/>
                    <a:pt x="37287" y="0"/>
                    <a:pt x="74574" y="0"/>
                  </a:cubicBezTo>
                </a:path>
              </a:pathLst>
            </a:custGeom>
            <a:grpFill/>
          </p:spPr>
        </p:sp>
        <p:sp>
          <p:nvSpPr>
            <p:cNvPr id="486" name="Freeform 492">
              <a:extLst>
                <a:ext uri="{FF2B5EF4-FFF2-40B4-BE49-F238E27FC236}">
                  <a16:creationId xmlns:a16="http://schemas.microsoft.com/office/drawing/2014/main" id="{590FCA2C-A993-466E-8B1F-4267C2B6EF17}"/>
                </a:ext>
              </a:extLst>
            </p:cNvPr>
            <p:cNvSpPr/>
            <p:nvPr/>
          </p:nvSpPr>
          <p:spPr>
            <a:xfrm>
              <a:off x="1449182" y="1923468"/>
              <a:ext cx="149149" cy="82728"/>
            </a:xfrm>
            <a:custGeom>
              <a:avLst/>
              <a:gdLst/>
              <a:ahLst/>
              <a:cxnLst/>
              <a:rect l="l" t="t" r="r" b="b"/>
              <a:pathLst>
                <a:path w="149149" h="82728">
                  <a:moveTo>
                    <a:pt x="74574" y="0"/>
                  </a:moveTo>
                  <a:cubicBezTo>
                    <a:pt x="111861" y="0"/>
                    <a:pt x="149149" y="20689"/>
                    <a:pt x="149149" y="41364"/>
                  </a:cubicBezTo>
                  <a:cubicBezTo>
                    <a:pt x="149149" y="62052"/>
                    <a:pt x="111861" y="82728"/>
                    <a:pt x="74574" y="82728"/>
                  </a:cubicBezTo>
                  <a:cubicBezTo>
                    <a:pt x="37287" y="82728"/>
                    <a:pt x="0" y="62052"/>
                    <a:pt x="0" y="41364"/>
                  </a:cubicBezTo>
                  <a:cubicBezTo>
                    <a:pt x="0" y="20689"/>
                    <a:pt x="37287" y="0"/>
                    <a:pt x="74574" y="0"/>
                  </a:cubicBezTo>
                  <a:close/>
                </a:path>
              </a:pathLst>
            </a:custGeom>
            <a:grpFill/>
            <a:ln w="12700" cap="sq">
              <a:solidFill>
                <a:srgbClr val="FEFFFE"/>
              </a:solidFill>
            </a:ln>
          </p:spPr>
        </p:sp>
        <p:sp>
          <p:nvSpPr>
            <p:cNvPr id="487" name="Freeform 493">
              <a:extLst>
                <a:ext uri="{FF2B5EF4-FFF2-40B4-BE49-F238E27FC236}">
                  <a16:creationId xmlns:a16="http://schemas.microsoft.com/office/drawing/2014/main" id="{CC7993D0-6CE2-4A8E-AB1B-306B2B06845E}"/>
                </a:ext>
              </a:extLst>
            </p:cNvPr>
            <p:cNvSpPr/>
            <p:nvPr/>
          </p:nvSpPr>
          <p:spPr>
            <a:xfrm>
              <a:off x="1449321" y="1923322"/>
              <a:ext cx="148869" cy="83020"/>
            </a:xfrm>
            <a:custGeom>
              <a:avLst/>
              <a:gdLst/>
              <a:ahLst/>
              <a:cxnLst/>
              <a:rect l="l" t="t" r="r" b="b"/>
              <a:pathLst>
                <a:path w="148869" h="83020">
                  <a:moveTo>
                    <a:pt x="74435" y="0"/>
                  </a:moveTo>
                  <a:cubicBezTo>
                    <a:pt x="111646" y="0"/>
                    <a:pt x="148870" y="20752"/>
                    <a:pt x="148870" y="41504"/>
                  </a:cubicBezTo>
                  <a:cubicBezTo>
                    <a:pt x="148870" y="62268"/>
                    <a:pt x="111646" y="83020"/>
                    <a:pt x="74435" y="83020"/>
                  </a:cubicBezTo>
                  <a:cubicBezTo>
                    <a:pt x="37224" y="83020"/>
                    <a:pt x="0" y="62268"/>
                    <a:pt x="0" y="41504"/>
                  </a:cubicBezTo>
                  <a:cubicBezTo>
                    <a:pt x="0" y="20752"/>
                    <a:pt x="37224" y="0"/>
                    <a:pt x="74435" y="0"/>
                  </a:cubicBezTo>
                </a:path>
              </a:pathLst>
            </a:custGeom>
            <a:grpFill/>
          </p:spPr>
        </p:sp>
        <p:sp>
          <p:nvSpPr>
            <p:cNvPr id="488" name="Freeform 494">
              <a:extLst>
                <a:ext uri="{FF2B5EF4-FFF2-40B4-BE49-F238E27FC236}">
                  <a16:creationId xmlns:a16="http://schemas.microsoft.com/office/drawing/2014/main" id="{43928824-1707-4F7C-B1E0-B82CD655A66D}"/>
                </a:ext>
              </a:extLst>
            </p:cNvPr>
            <p:cNvSpPr/>
            <p:nvPr/>
          </p:nvSpPr>
          <p:spPr>
            <a:xfrm>
              <a:off x="1449321" y="1923322"/>
              <a:ext cx="148869" cy="83020"/>
            </a:xfrm>
            <a:custGeom>
              <a:avLst/>
              <a:gdLst/>
              <a:ahLst/>
              <a:cxnLst/>
              <a:rect l="l" t="t" r="r" b="b"/>
              <a:pathLst>
                <a:path w="148869" h="83020">
                  <a:moveTo>
                    <a:pt x="74435" y="0"/>
                  </a:moveTo>
                  <a:cubicBezTo>
                    <a:pt x="111646" y="0"/>
                    <a:pt x="148870" y="20752"/>
                    <a:pt x="148870" y="41504"/>
                  </a:cubicBezTo>
                  <a:cubicBezTo>
                    <a:pt x="148870" y="62268"/>
                    <a:pt x="111646" y="83020"/>
                    <a:pt x="74435" y="83020"/>
                  </a:cubicBezTo>
                  <a:cubicBezTo>
                    <a:pt x="37224" y="83020"/>
                    <a:pt x="0" y="62268"/>
                    <a:pt x="0" y="41504"/>
                  </a:cubicBezTo>
                  <a:cubicBezTo>
                    <a:pt x="0" y="20752"/>
                    <a:pt x="37224" y="0"/>
                    <a:pt x="74435" y="0"/>
                  </a:cubicBezTo>
                  <a:close/>
                </a:path>
              </a:pathLst>
            </a:custGeom>
            <a:grpFill/>
            <a:ln w="12700" cap="sq">
              <a:solidFill>
                <a:srgbClr val="FEFFFE"/>
              </a:solidFill>
            </a:ln>
          </p:spPr>
        </p:sp>
        <p:sp>
          <p:nvSpPr>
            <p:cNvPr id="489" name="Freeform 495">
              <a:extLst>
                <a:ext uri="{FF2B5EF4-FFF2-40B4-BE49-F238E27FC236}">
                  <a16:creationId xmlns:a16="http://schemas.microsoft.com/office/drawing/2014/main" id="{C34EEAF1-66B9-44E9-B19B-757E53BB2DB9}"/>
                </a:ext>
              </a:extLst>
            </p:cNvPr>
            <p:cNvSpPr/>
            <p:nvPr/>
          </p:nvSpPr>
          <p:spPr>
            <a:xfrm>
              <a:off x="1455011" y="1915151"/>
              <a:ext cx="137490" cy="64084"/>
            </a:xfrm>
            <a:custGeom>
              <a:avLst/>
              <a:gdLst/>
              <a:ahLst/>
              <a:cxnLst/>
              <a:rect l="l" t="t" r="r" b="b"/>
              <a:pathLst>
                <a:path w="137490" h="64084">
                  <a:moveTo>
                    <a:pt x="68745" y="0"/>
                  </a:moveTo>
                  <a:cubicBezTo>
                    <a:pt x="103124" y="0"/>
                    <a:pt x="137490" y="16027"/>
                    <a:pt x="137490" y="32042"/>
                  </a:cubicBezTo>
                  <a:cubicBezTo>
                    <a:pt x="137490" y="48069"/>
                    <a:pt x="103124" y="64084"/>
                    <a:pt x="68745" y="64084"/>
                  </a:cubicBezTo>
                  <a:cubicBezTo>
                    <a:pt x="34366" y="64084"/>
                    <a:pt x="0" y="48069"/>
                    <a:pt x="0" y="32042"/>
                  </a:cubicBezTo>
                  <a:cubicBezTo>
                    <a:pt x="0" y="16027"/>
                    <a:pt x="34366" y="0"/>
                    <a:pt x="68745" y="0"/>
                  </a:cubicBezTo>
                </a:path>
              </a:pathLst>
            </a:custGeom>
            <a:grpFill/>
          </p:spPr>
        </p:sp>
        <p:sp>
          <p:nvSpPr>
            <p:cNvPr id="490" name="Freeform 496">
              <a:extLst>
                <a:ext uri="{FF2B5EF4-FFF2-40B4-BE49-F238E27FC236}">
                  <a16:creationId xmlns:a16="http://schemas.microsoft.com/office/drawing/2014/main" id="{A307AA92-87AA-4D49-A8D2-73F453726F77}"/>
                </a:ext>
              </a:extLst>
            </p:cNvPr>
            <p:cNvSpPr/>
            <p:nvPr/>
          </p:nvSpPr>
          <p:spPr>
            <a:xfrm>
              <a:off x="1455011" y="1915151"/>
              <a:ext cx="137490" cy="64084"/>
            </a:xfrm>
            <a:custGeom>
              <a:avLst/>
              <a:gdLst/>
              <a:ahLst/>
              <a:cxnLst/>
              <a:rect l="l" t="t" r="r" b="b"/>
              <a:pathLst>
                <a:path w="137490" h="64084">
                  <a:moveTo>
                    <a:pt x="68745" y="0"/>
                  </a:moveTo>
                  <a:cubicBezTo>
                    <a:pt x="103124" y="0"/>
                    <a:pt x="137490" y="16027"/>
                    <a:pt x="137490" y="32042"/>
                  </a:cubicBezTo>
                  <a:cubicBezTo>
                    <a:pt x="137490" y="48069"/>
                    <a:pt x="103124" y="64084"/>
                    <a:pt x="68745" y="64084"/>
                  </a:cubicBezTo>
                  <a:cubicBezTo>
                    <a:pt x="34366" y="64084"/>
                    <a:pt x="0" y="48069"/>
                    <a:pt x="0" y="32042"/>
                  </a:cubicBezTo>
                  <a:cubicBezTo>
                    <a:pt x="0" y="16027"/>
                    <a:pt x="34366" y="0"/>
                    <a:pt x="68745" y="0"/>
                  </a:cubicBezTo>
                  <a:close/>
                </a:path>
              </a:pathLst>
            </a:custGeom>
            <a:grpFill/>
            <a:ln w="12700" cap="sq">
              <a:solidFill>
                <a:srgbClr val="FEFFFE"/>
              </a:solidFill>
            </a:ln>
          </p:spPr>
        </p:sp>
        <p:sp>
          <p:nvSpPr>
            <p:cNvPr id="491" name="Freeform 497">
              <a:extLst>
                <a:ext uri="{FF2B5EF4-FFF2-40B4-BE49-F238E27FC236}">
                  <a16:creationId xmlns:a16="http://schemas.microsoft.com/office/drawing/2014/main" id="{9A5CF0B3-4549-47D6-8306-2E4522CAB082}"/>
                </a:ext>
              </a:extLst>
            </p:cNvPr>
            <p:cNvSpPr/>
            <p:nvPr/>
          </p:nvSpPr>
          <p:spPr>
            <a:xfrm>
              <a:off x="1455151" y="1915005"/>
              <a:ext cx="137211" cy="64376"/>
            </a:xfrm>
            <a:custGeom>
              <a:avLst/>
              <a:gdLst/>
              <a:ahLst/>
              <a:cxnLst/>
              <a:rect l="l" t="t" r="r" b="b"/>
              <a:pathLst>
                <a:path w="137211" h="64376">
                  <a:moveTo>
                    <a:pt x="68605" y="0"/>
                  </a:moveTo>
                  <a:cubicBezTo>
                    <a:pt x="102908" y="0"/>
                    <a:pt x="137211" y="16091"/>
                    <a:pt x="137211" y="32195"/>
                  </a:cubicBezTo>
                  <a:cubicBezTo>
                    <a:pt x="137211" y="48286"/>
                    <a:pt x="102908" y="64377"/>
                    <a:pt x="68605" y="64377"/>
                  </a:cubicBezTo>
                  <a:cubicBezTo>
                    <a:pt x="34302" y="64377"/>
                    <a:pt x="0" y="48286"/>
                    <a:pt x="0" y="32195"/>
                  </a:cubicBezTo>
                  <a:cubicBezTo>
                    <a:pt x="0" y="16091"/>
                    <a:pt x="34302" y="0"/>
                    <a:pt x="68605" y="0"/>
                  </a:cubicBezTo>
                </a:path>
              </a:pathLst>
            </a:custGeom>
            <a:grpFill/>
          </p:spPr>
        </p:sp>
        <p:sp>
          <p:nvSpPr>
            <p:cNvPr id="492" name="Freeform 498">
              <a:extLst>
                <a:ext uri="{FF2B5EF4-FFF2-40B4-BE49-F238E27FC236}">
                  <a16:creationId xmlns:a16="http://schemas.microsoft.com/office/drawing/2014/main" id="{E91E0852-CABB-45B5-AB5B-E97FA259096E}"/>
                </a:ext>
              </a:extLst>
            </p:cNvPr>
            <p:cNvSpPr/>
            <p:nvPr/>
          </p:nvSpPr>
          <p:spPr>
            <a:xfrm>
              <a:off x="1455151" y="1915005"/>
              <a:ext cx="137211" cy="64376"/>
            </a:xfrm>
            <a:custGeom>
              <a:avLst/>
              <a:gdLst/>
              <a:ahLst/>
              <a:cxnLst/>
              <a:rect l="l" t="t" r="r" b="b"/>
              <a:pathLst>
                <a:path w="137211" h="64376">
                  <a:moveTo>
                    <a:pt x="68605" y="0"/>
                  </a:moveTo>
                  <a:cubicBezTo>
                    <a:pt x="102908" y="0"/>
                    <a:pt x="137211" y="16091"/>
                    <a:pt x="137211" y="32195"/>
                  </a:cubicBezTo>
                  <a:cubicBezTo>
                    <a:pt x="137211" y="48286"/>
                    <a:pt x="102908" y="64377"/>
                    <a:pt x="68605" y="64377"/>
                  </a:cubicBezTo>
                  <a:cubicBezTo>
                    <a:pt x="34302" y="64377"/>
                    <a:pt x="0" y="48286"/>
                    <a:pt x="0" y="32195"/>
                  </a:cubicBezTo>
                  <a:cubicBezTo>
                    <a:pt x="0" y="16091"/>
                    <a:pt x="34302" y="0"/>
                    <a:pt x="68605" y="0"/>
                  </a:cubicBezTo>
                  <a:close/>
                </a:path>
              </a:pathLst>
            </a:custGeom>
            <a:grpFill/>
            <a:ln w="12700" cap="sq">
              <a:solidFill>
                <a:srgbClr val="FEFFFE"/>
              </a:solidFill>
            </a:ln>
          </p:spPr>
        </p:sp>
        <p:sp>
          <p:nvSpPr>
            <p:cNvPr id="493" name="Freeform 499">
              <a:extLst>
                <a:ext uri="{FF2B5EF4-FFF2-40B4-BE49-F238E27FC236}">
                  <a16:creationId xmlns:a16="http://schemas.microsoft.com/office/drawing/2014/main" id="{2D6748FB-5112-4F26-91D9-A832C619159C}"/>
                </a:ext>
              </a:extLst>
            </p:cNvPr>
            <p:cNvSpPr/>
            <p:nvPr/>
          </p:nvSpPr>
          <p:spPr>
            <a:xfrm>
              <a:off x="1449182" y="1902172"/>
              <a:ext cx="149149" cy="82728"/>
            </a:xfrm>
            <a:custGeom>
              <a:avLst/>
              <a:gdLst/>
              <a:ahLst/>
              <a:cxnLst/>
              <a:rect l="l" t="t" r="r" b="b"/>
              <a:pathLst>
                <a:path w="149149" h="82728">
                  <a:moveTo>
                    <a:pt x="74574" y="0"/>
                  </a:moveTo>
                  <a:cubicBezTo>
                    <a:pt x="111861" y="0"/>
                    <a:pt x="149149" y="20688"/>
                    <a:pt x="149149" y="41364"/>
                  </a:cubicBezTo>
                  <a:cubicBezTo>
                    <a:pt x="149149" y="62052"/>
                    <a:pt x="111861" y="82728"/>
                    <a:pt x="74574" y="82728"/>
                  </a:cubicBezTo>
                  <a:cubicBezTo>
                    <a:pt x="37287" y="82728"/>
                    <a:pt x="0" y="62052"/>
                    <a:pt x="0" y="41364"/>
                  </a:cubicBezTo>
                  <a:cubicBezTo>
                    <a:pt x="0" y="20688"/>
                    <a:pt x="37287" y="0"/>
                    <a:pt x="74574" y="0"/>
                  </a:cubicBezTo>
                </a:path>
              </a:pathLst>
            </a:custGeom>
            <a:grpFill/>
          </p:spPr>
        </p:sp>
        <p:sp>
          <p:nvSpPr>
            <p:cNvPr id="494" name="Freeform 500">
              <a:extLst>
                <a:ext uri="{FF2B5EF4-FFF2-40B4-BE49-F238E27FC236}">
                  <a16:creationId xmlns:a16="http://schemas.microsoft.com/office/drawing/2014/main" id="{12359D8D-87B3-4C7B-89AB-F4B051EA30F3}"/>
                </a:ext>
              </a:extLst>
            </p:cNvPr>
            <p:cNvSpPr/>
            <p:nvPr/>
          </p:nvSpPr>
          <p:spPr>
            <a:xfrm>
              <a:off x="1449182" y="1902172"/>
              <a:ext cx="149149" cy="82728"/>
            </a:xfrm>
            <a:custGeom>
              <a:avLst/>
              <a:gdLst/>
              <a:ahLst/>
              <a:cxnLst/>
              <a:rect l="l" t="t" r="r" b="b"/>
              <a:pathLst>
                <a:path w="149149" h="82728">
                  <a:moveTo>
                    <a:pt x="74574" y="0"/>
                  </a:moveTo>
                  <a:cubicBezTo>
                    <a:pt x="111861" y="0"/>
                    <a:pt x="149149" y="20688"/>
                    <a:pt x="149149" y="41364"/>
                  </a:cubicBezTo>
                  <a:cubicBezTo>
                    <a:pt x="149149" y="62052"/>
                    <a:pt x="111861" y="82728"/>
                    <a:pt x="74574" y="82728"/>
                  </a:cubicBezTo>
                  <a:cubicBezTo>
                    <a:pt x="37287" y="82728"/>
                    <a:pt x="0" y="62052"/>
                    <a:pt x="0" y="41364"/>
                  </a:cubicBezTo>
                  <a:cubicBezTo>
                    <a:pt x="0" y="20688"/>
                    <a:pt x="37287" y="0"/>
                    <a:pt x="74574" y="0"/>
                  </a:cubicBezTo>
                  <a:close/>
                </a:path>
              </a:pathLst>
            </a:custGeom>
            <a:grpFill/>
            <a:ln w="12700" cap="sq">
              <a:solidFill>
                <a:srgbClr val="FEFFFE"/>
              </a:solidFill>
            </a:ln>
          </p:spPr>
        </p:sp>
        <p:sp>
          <p:nvSpPr>
            <p:cNvPr id="495" name="Freeform 501">
              <a:extLst>
                <a:ext uri="{FF2B5EF4-FFF2-40B4-BE49-F238E27FC236}">
                  <a16:creationId xmlns:a16="http://schemas.microsoft.com/office/drawing/2014/main" id="{B76DD01E-0866-4595-9357-788EAB871F01}"/>
                </a:ext>
              </a:extLst>
            </p:cNvPr>
            <p:cNvSpPr/>
            <p:nvPr/>
          </p:nvSpPr>
          <p:spPr>
            <a:xfrm>
              <a:off x="1449321" y="1902027"/>
              <a:ext cx="148869" cy="83020"/>
            </a:xfrm>
            <a:custGeom>
              <a:avLst/>
              <a:gdLst/>
              <a:ahLst/>
              <a:cxnLst/>
              <a:rect l="l" t="t" r="r" b="b"/>
              <a:pathLst>
                <a:path w="148869" h="83020">
                  <a:moveTo>
                    <a:pt x="74435" y="0"/>
                  </a:moveTo>
                  <a:cubicBezTo>
                    <a:pt x="111646" y="0"/>
                    <a:pt x="148870" y="20752"/>
                    <a:pt x="148870" y="41516"/>
                  </a:cubicBezTo>
                  <a:cubicBezTo>
                    <a:pt x="148870" y="62268"/>
                    <a:pt x="111646" y="83020"/>
                    <a:pt x="74435" y="83020"/>
                  </a:cubicBezTo>
                  <a:cubicBezTo>
                    <a:pt x="37224" y="83020"/>
                    <a:pt x="0" y="62268"/>
                    <a:pt x="0" y="41516"/>
                  </a:cubicBezTo>
                  <a:cubicBezTo>
                    <a:pt x="0" y="20752"/>
                    <a:pt x="37224" y="0"/>
                    <a:pt x="74435" y="0"/>
                  </a:cubicBezTo>
                </a:path>
              </a:pathLst>
            </a:custGeom>
            <a:grpFill/>
          </p:spPr>
        </p:sp>
        <p:sp>
          <p:nvSpPr>
            <p:cNvPr id="496" name="Freeform 502">
              <a:extLst>
                <a:ext uri="{FF2B5EF4-FFF2-40B4-BE49-F238E27FC236}">
                  <a16:creationId xmlns:a16="http://schemas.microsoft.com/office/drawing/2014/main" id="{BA7DC2BF-1020-4D5C-93D2-985668FA81DD}"/>
                </a:ext>
              </a:extLst>
            </p:cNvPr>
            <p:cNvSpPr/>
            <p:nvPr/>
          </p:nvSpPr>
          <p:spPr>
            <a:xfrm>
              <a:off x="1449321" y="1902027"/>
              <a:ext cx="148869" cy="83020"/>
            </a:xfrm>
            <a:custGeom>
              <a:avLst/>
              <a:gdLst/>
              <a:ahLst/>
              <a:cxnLst/>
              <a:rect l="l" t="t" r="r" b="b"/>
              <a:pathLst>
                <a:path w="148869" h="83020">
                  <a:moveTo>
                    <a:pt x="74435" y="0"/>
                  </a:moveTo>
                  <a:cubicBezTo>
                    <a:pt x="111646" y="0"/>
                    <a:pt x="148870" y="20752"/>
                    <a:pt x="148870" y="41516"/>
                  </a:cubicBezTo>
                  <a:cubicBezTo>
                    <a:pt x="148870" y="62268"/>
                    <a:pt x="111646" y="83020"/>
                    <a:pt x="74435" y="83020"/>
                  </a:cubicBezTo>
                  <a:cubicBezTo>
                    <a:pt x="37224" y="83020"/>
                    <a:pt x="0" y="62268"/>
                    <a:pt x="0" y="41516"/>
                  </a:cubicBezTo>
                  <a:cubicBezTo>
                    <a:pt x="0" y="20752"/>
                    <a:pt x="37224" y="0"/>
                    <a:pt x="74435" y="0"/>
                  </a:cubicBezTo>
                  <a:close/>
                </a:path>
              </a:pathLst>
            </a:custGeom>
            <a:grpFill/>
            <a:ln w="12700" cap="sq">
              <a:solidFill>
                <a:srgbClr val="FEFFFE"/>
              </a:solidFill>
            </a:ln>
          </p:spPr>
        </p:sp>
        <p:sp>
          <p:nvSpPr>
            <p:cNvPr id="497" name="Freeform 503">
              <a:extLst>
                <a:ext uri="{FF2B5EF4-FFF2-40B4-BE49-F238E27FC236}">
                  <a16:creationId xmlns:a16="http://schemas.microsoft.com/office/drawing/2014/main" id="{96F8E805-1435-4828-BA55-6534C9F6BFAE}"/>
                </a:ext>
              </a:extLst>
            </p:cNvPr>
            <p:cNvSpPr/>
            <p:nvPr/>
          </p:nvSpPr>
          <p:spPr>
            <a:xfrm>
              <a:off x="1455011" y="2000330"/>
              <a:ext cx="137490" cy="64084"/>
            </a:xfrm>
            <a:custGeom>
              <a:avLst/>
              <a:gdLst/>
              <a:ahLst/>
              <a:cxnLst/>
              <a:rect l="l" t="t" r="r" b="b"/>
              <a:pathLst>
                <a:path w="137490" h="64084">
                  <a:moveTo>
                    <a:pt x="68745" y="0"/>
                  </a:moveTo>
                  <a:cubicBezTo>
                    <a:pt x="103124" y="0"/>
                    <a:pt x="137490" y="16027"/>
                    <a:pt x="137490" y="32042"/>
                  </a:cubicBezTo>
                  <a:cubicBezTo>
                    <a:pt x="137490" y="48069"/>
                    <a:pt x="103124" y="64084"/>
                    <a:pt x="68745" y="64084"/>
                  </a:cubicBezTo>
                  <a:cubicBezTo>
                    <a:pt x="34366" y="64084"/>
                    <a:pt x="0" y="48069"/>
                    <a:pt x="0" y="32042"/>
                  </a:cubicBezTo>
                  <a:cubicBezTo>
                    <a:pt x="0" y="16027"/>
                    <a:pt x="34366" y="0"/>
                    <a:pt x="68745" y="0"/>
                  </a:cubicBezTo>
                </a:path>
              </a:pathLst>
            </a:custGeom>
            <a:grpFill/>
          </p:spPr>
        </p:sp>
        <p:sp>
          <p:nvSpPr>
            <p:cNvPr id="498" name="Freeform 504">
              <a:extLst>
                <a:ext uri="{FF2B5EF4-FFF2-40B4-BE49-F238E27FC236}">
                  <a16:creationId xmlns:a16="http://schemas.microsoft.com/office/drawing/2014/main" id="{0BE93FBA-6A8C-4CB7-A996-307CAAEC8981}"/>
                </a:ext>
              </a:extLst>
            </p:cNvPr>
            <p:cNvSpPr/>
            <p:nvPr/>
          </p:nvSpPr>
          <p:spPr>
            <a:xfrm>
              <a:off x="1455011" y="2000330"/>
              <a:ext cx="137490" cy="64084"/>
            </a:xfrm>
            <a:custGeom>
              <a:avLst/>
              <a:gdLst/>
              <a:ahLst/>
              <a:cxnLst/>
              <a:rect l="l" t="t" r="r" b="b"/>
              <a:pathLst>
                <a:path w="137490" h="64084">
                  <a:moveTo>
                    <a:pt x="68745" y="0"/>
                  </a:moveTo>
                  <a:cubicBezTo>
                    <a:pt x="103124" y="0"/>
                    <a:pt x="137490" y="16027"/>
                    <a:pt x="137490" y="32042"/>
                  </a:cubicBezTo>
                  <a:cubicBezTo>
                    <a:pt x="137490" y="48069"/>
                    <a:pt x="103124" y="64084"/>
                    <a:pt x="68745" y="64084"/>
                  </a:cubicBezTo>
                  <a:cubicBezTo>
                    <a:pt x="34366" y="64084"/>
                    <a:pt x="0" y="48069"/>
                    <a:pt x="0" y="32042"/>
                  </a:cubicBezTo>
                  <a:cubicBezTo>
                    <a:pt x="0" y="16027"/>
                    <a:pt x="34366" y="0"/>
                    <a:pt x="68745" y="0"/>
                  </a:cubicBezTo>
                  <a:close/>
                </a:path>
              </a:pathLst>
            </a:custGeom>
            <a:grpFill/>
            <a:ln w="12700" cap="sq">
              <a:solidFill>
                <a:srgbClr val="FEFFFE"/>
              </a:solidFill>
            </a:ln>
          </p:spPr>
        </p:sp>
        <p:sp>
          <p:nvSpPr>
            <p:cNvPr id="499" name="Freeform 505">
              <a:extLst>
                <a:ext uri="{FF2B5EF4-FFF2-40B4-BE49-F238E27FC236}">
                  <a16:creationId xmlns:a16="http://schemas.microsoft.com/office/drawing/2014/main" id="{C60B5ACA-EAD4-4B67-80EB-2C9B5CDA86DB}"/>
                </a:ext>
              </a:extLst>
            </p:cNvPr>
            <p:cNvSpPr/>
            <p:nvPr/>
          </p:nvSpPr>
          <p:spPr>
            <a:xfrm>
              <a:off x="1455151" y="2000184"/>
              <a:ext cx="137211" cy="64376"/>
            </a:xfrm>
            <a:custGeom>
              <a:avLst/>
              <a:gdLst/>
              <a:ahLst/>
              <a:cxnLst/>
              <a:rect l="l" t="t" r="r" b="b"/>
              <a:pathLst>
                <a:path w="137211" h="64376">
                  <a:moveTo>
                    <a:pt x="68605" y="0"/>
                  </a:moveTo>
                  <a:cubicBezTo>
                    <a:pt x="102908" y="0"/>
                    <a:pt x="137211" y="16091"/>
                    <a:pt x="137211" y="32195"/>
                  </a:cubicBezTo>
                  <a:cubicBezTo>
                    <a:pt x="137211" y="48286"/>
                    <a:pt x="102908" y="64376"/>
                    <a:pt x="68605" y="64376"/>
                  </a:cubicBezTo>
                  <a:cubicBezTo>
                    <a:pt x="34302" y="64376"/>
                    <a:pt x="0" y="48286"/>
                    <a:pt x="0" y="32195"/>
                  </a:cubicBezTo>
                  <a:cubicBezTo>
                    <a:pt x="0" y="16091"/>
                    <a:pt x="34302" y="0"/>
                    <a:pt x="68605" y="0"/>
                  </a:cubicBezTo>
                </a:path>
              </a:pathLst>
            </a:custGeom>
            <a:grpFill/>
          </p:spPr>
        </p:sp>
        <p:sp>
          <p:nvSpPr>
            <p:cNvPr id="500" name="Freeform 506">
              <a:extLst>
                <a:ext uri="{FF2B5EF4-FFF2-40B4-BE49-F238E27FC236}">
                  <a16:creationId xmlns:a16="http://schemas.microsoft.com/office/drawing/2014/main" id="{55EBF47D-CA06-45F0-A0D1-51284A50AAB2}"/>
                </a:ext>
              </a:extLst>
            </p:cNvPr>
            <p:cNvSpPr/>
            <p:nvPr/>
          </p:nvSpPr>
          <p:spPr>
            <a:xfrm>
              <a:off x="1455151" y="2000184"/>
              <a:ext cx="137211" cy="64376"/>
            </a:xfrm>
            <a:custGeom>
              <a:avLst/>
              <a:gdLst/>
              <a:ahLst/>
              <a:cxnLst/>
              <a:rect l="l" t="t" r="r" b="b"/>
              <a:pathLst>
                <a:path w="137211" h="64376">
                  <a:moveTo>
                    <a:pt x="68605" y="0"/>
                  </a:moveTo>
                  <a:cubicBezTo>
                    <a:pt x="102908" y="0"/>
                    <a:pt x="137211" y="16091"/>
                    <a:pt x="137211" y="32195"/>
                  </a:cubicBezTo>
                  <a:cubicBezTo>
                    <a:pt x="137211" y="48286"/>
                    <a:pt x="102908" y="64376"/>
                    <a:pt x="68605" y="64376"/>
                  </a:cubicBezTo>
                  <a:cubicBezTo>
                    <a:pt x="34302" y="64376"/>
                    <a:pt x="0" y="48286"/>
                    <a:pt x="0" y="32195"/>
                  </a:cubicBezTo>
                  <a:cubicBezTo>
                    <a:pt x="0" y="16091"/>
                    <a:pt x="34302" y="0"/>
                    <a:pt x="68605" y="0"/>
                  </a:cubicBezTo>
                  <a:close/>
                </a:path>
              </a:pathLst>
            </a:custGeom>
            <a:grpFill/>
            <a:ln w="12700" cap="sq">
              <a:solidFill>
                <a:srgbClr val="FEFFFE"/>
              </a:solidFill>
            </a:ln>
          </p:spPr>
        </p:sp>
        <p:sp>
          <p:nvSpPr>
            <p:cNvPr id="501" name="Freeform 507">
              <a:extLst>
                <a:ext uri="{FF2B5EF4-FFF2-40B4-BE49-F238E27FC236}">
                  <a16:creationId xmlns:a16="http://schemas.microsoft.com/office/drawing/2014/main" id="{7A09D79F-0E0E-4890-9F3E-C2046B467783}"/>
                </a:ext>
              </a:extLst>
            </p:cNvPr>
            <p:cNvSpPr/>
            <p:nvPr/>
          </p:nvSpPr>
          <p:spPr>
            <a:xfrm>
              <a:off x="1455151" y="1973632"/>
              <a:ext cx="137211" cy="64376"/>
            </a:xfrm>
            <a:custGeom>
              <a:avLst/>
              <a:gdLst/>
              <a:ahLst/>
              <a:cxnLst/>
              <a:rect l="l" t="t" r="r" b="b"/>
              <a:pathLst>
                <a:path w="137211" h="64376">
                  <a:moveTo>
                    <a:pt x="68605" y="0"/>
                  </a:moveTo>
                  <a:cubicBezTo>
                    <a:pt x="102908" y="0"/>
                    <a:pt x="137211" y="16091"/>
                    <a:pt x="137211" y="32182"/>
                  </a:cubicBezTo>
                  <a:cubicBezTo>
                    <a:pt x="137211" y="48286"/>
                    <a:pt x="102908" y="64377"/>
                    <a:pt x="68605" y="64377"/>
                  </a:cubicBezTo>
                  <a:cubicBezTo>
                    <a:pt x="34302" y="64377"/>
                    <a:pt x="0" y="48286"/>
                    <a:pt x="0" y="32182"/>
                  </a:cubicBezTo>
                  <a:cubicBezTo>
                    <a:pt x="0" y="16091"/>
                    <a:pt x="34302" y="0"/>
                    <a:pt x="68605" y="0"/>
                  </a:cubicBezTo>
                </a:path>
              </a:pathLst>
            </a:custGeom>
            <a:grpFill/>
          </p:spPr>
        </p:sp>
        <p:sp>
          <p:nvSpPr>
            <p:cNvPr id="502" name="Freeform 508">
              <a:extLst>
                <a:ext uri="{FF2B5EF4-FFF2-40B4-BE49-F238E27FC236}">
                  <a16:creationId xmlns:a16="http://schemas.microsoft.com/office/drawing/2014/main" id="{84A12DA3-726B-41D8-8E76-737E5038F1F7}"/>
                </a:ext>
              </a:extLst>
            </p:cNvPr>
            <p:cNvSpPr/>
            <p:nvPr/>
          </p:nvSpPr>
          <p:spPr>
            <a:xfrm>
              <a:off x="1455151" y="1973632"/>
              <a:ext cx="137211" cy="64376"/>
            </a:xfrm>
            <a:custGeom>
              <a:avLst/>
              <a:gdLst/>
              <a:ahLst/>
              <a:cxnLst/>
              <a:rect l="l" t="t" r="r" b="b"/>
              <a:pathLst>
                <a:path w="137211" h="64376">
                  <a:moveTo>
                    <a:pt x="68605" y="0"/>
                  </a:moveTo>
                  <a:cubicBezTo>
                    <a:pt x="102908" y="0"/>
                    <a:pt x="137211" y="16091"/>
                    <a:pt x="137211" y="32182"/>
                  </a:cubicBezTo>
                  <a:cubicBezTo>
                    <a:pt x="137211" y="48286"/>
                    <a:pt x="102908" y="64377"/>
                    <a:pt x="68605" y="64377"/>
                  </a:cubicBezTo>
                  <a:cubicBezTo>
                    <a:pt x="34302" y="64377"/>
                    <a:pt x="0" y="48286"/>
                    <a:pt x="0" y="32182"/>
                  </a:cubicBezTo>
                  <a:cubicBezTo>
                    <a:pt x="0" y="16091"/>
                    <a:pt x="34302" y="0"/>
                    <a:pt x="68605" y="0"/>
                  </a:cubicBezTo>
                  <a:close/>
                </a:path>
              </a:pathLst>
            </a:custGeom>
            <a:grpFill/>
            <a:ln w="12700" cap="sq">
              <a:solidFill>
                <a:srgbClr val="FEFFFE"/>
              </a:solidFill>
            </a:ln>
          </p:spPr>
        </p:sp>
        <p:sp>
          <p:nvSpPr>
            <p:cNvPr id="503" name="Freeform 509">
              <a:extLst>
                <a:ext uri="{FF2B5EF4-FFF2-40B4-BE49-F238E27FC236}">
                  <a16:creationId xmlns:a16="http://schemas.microsoft.com/office/drawing/2014/main" id="{68CEBA70-ED4C-412F-87E0-9D7521EEC37F}"/>
                </a:ext>
              </a:extLst>
            </p:cNvPr>
            <p:cNvSpPr/>
            <p:nvPr/>
          </p:nvSpPr>
          <p:spPr>
            <a:xfrm>
              <a:off x="1455151" y="1947078"/>
              <a:ext cx="137211" cy="64376"/>
            </a:xfrm>
            <a:custGeom>
              <a:avLst/>
              <a:gdLst/>
              <a:ahLst/>
              <a:cxnLst/>
              <a:rect l="l" t="t" r="r" b="b"/>
              <a:pathLst>
                <a:path w="137211" h="64376">
                  <a:moveTo>
                    <a:pt x="68605" y="0"/>
                  </a:moveTo>
                  <a:cubicBezTo>
                    <a:pt x="102908" y="0"/>
                    <a:pt x="137211" y="16091"/>
                    <a:pt x="137211" y="32194"/>
                  </a:cubicBezTo>
                  <a:cubicBezTo>
                    <a:pt x="137211" y="48285"/>
                    <a:pt x="102908" y="64376"/>
                    <a:pt x="68605" y="64376"/>
                  </a:cubicBezTo>
                  <a:cubicBezTo>
                    <a:pt x="34302" y="64376"/>
                    <a:pt x="0" y="48285"/>
                    <a:pt x="0" y="32194"/>
                  </a:cubicBezTo>
                  <a:cubicBezTo>
                    <a:pt x="0" y="16091"/>
                    <a:pt x="34302" y="0"/>
                    <a:pt x="68605" y="0"/>
                  </a:cubicBezTo>
                </a:path>
              </a:pathLst>
            </a:custGeom>
            <a:grpFill/>
          </p:spPr>
        </p:sp>
        <p:sp>
          <p:nvSpPr>
            <p:cNvPr id="504" name="Freeform 510">
              <a:extLst>
                <a:ext uri="{FF2B5EF4-FFF2-40B4-BE49-F238E27FC236}">
                  <a16:creationId xmlns:a16="http://schemas.microsoft.com/office/drawing/2014/main" id="{9C8BD409-A2CC-4B26-8600-2B4C3AFDCF21}"/>
                </a:ext>
              </a:extLst>
            </p:cNvPr>
            <p:cNvSpPr/>
            <p:nvPr/>
          </p:nvSpPr>
          <p:spPr>
            <a:xfrm>
              <a:off x="1455151" y="1947078"/>
              <a:ext cx="137211" cy="64376"/>
            </a:xfrm>
            <a:custGeom>
              <a:avLst/>
              <a:gdLst/>
              <a:ahLst/>
              <a:cxnLst/>
              <a:rect l="l" t="t" r="r" b="b"/>
              <a:pathLst>
                <a:path w="137211" h="64376">
                  <a:moveTo>
                    <a:pt x="68605" y="0"/>
                  </a:moveTo>
                  <a:cubicBezTo>
                    <a:pt x="102908" y="0"/>
                    <a:pt x="137211" y="16091"/>
                    <a:pt x="137211" y="32194"/>
                  </a:cubicBezTo>
                  <a:cubicBezTo>
                    <a:pt x="137211" y="48285"/>
                    <a:pt x="102908" y="64376"/>
                    <a:pt x="68605" y="64376"/>
                  </a:cubicBezTo>
                  <a:cubicBezTo>
                    <a:pt x="34302" y="64376"/>
                    <a:pt x="0" y="48285"/>
                    <a:pt x="0" y="32194"/>
                  </a:cubicBezTo>
                  <a:cubicBezTo>
                    <a:pt x="0" y="16091"/>
                    <a:pt x="34302" y="0"/>
                    <a:pt x="68605" y="0"/>
                  </a:cubicBezTo>
                  <a:close/>
                </a:path>
              </a:pathLst>
            </a:custGeom>
            <a:grpFill/>
            <a:ln w="12700" cap="sq">
              <a:solidFill>
                <a:srgbClr val="FEFFFE"/>
              </a:solidFill>
            </a:ln>
          </p:spPr>
        </p:sp>
        <p:sp>
          <p:nvSpPr>
            <p:cNvPr id="505" name="Freeform 511">
              <a:extLst>
                <a:ext uri="{FF2B5EF4-FFF2-40B4-BE49-F238E27FC236}">
                  <a16:creationId xmlns:a16="http://schemas.microsoft.com/office/drawing/2014/main" id="{E731BAF7-77E5-426C-8A8F-CEE1E8A74F59}"/>
                </a:ext>
              </a:extLst>
            </p:cNvPr>
            <p:cNvSpPr/>
            <p:nvPr/>
          </p:nvSpPr>
          <p:spPr>
            <a:xfrm>
              <a:off x="1455011" y="1915151"/>
              <a:ext cx="137490" cy="64084"/>
            </a:xfrm>
            <a:custGeom>
              <a:avLst/>
              <a:gdLst/>
              <a:ahLst/>
              <a:cxnLst/>
              <a:rect l="l" t="t" r="r" b="b"/>
              <a:pathLst>
                <a:path w="137490" h="64084">
                  <a:moveTo>
                    <a:pt x="68745" y="0"/>
                  </a:moveTo>
                  <a:cubicBezTo>
                    <a:pt x="103124" y="0"/>
                    <a:pt x="137490" y="16027"/>
                    <a:pt x="137490" y="32042"/>
                  </a:cubicBezTo>
                  <a:cubicBezTo>
                    <a:pt x="137490" y="48069"/>
                    <a:pt x="103124" y="64084"/>
                    <a:pt x="68745" y="64084"/>
                  </a:cubicBezTo>
                  <a:cubicBezTo>
                    <a:pt x="34366" y="64084"/>
                    <a:pt x="0" y="48069"/>
                    <a:pt x="0" y="32042"/>
                  </a:cubicBezTo>
                  <a:cubicBezTo>
                    <a:pt x="0" y="16027"/>
                    <a:pt x="34366" y="0"/>
                    <a:pt x="68745" y="0"/>
                  </a:cubicBezTo>
                </a:path>
              </a:pathLst>
            </a:custGeom>
            <a:grpFill/>
          </p:spPr>
        </p:sp>
        <p:sp>
          <p:nvSpPr>
            <p:cNvPr id="506" name="Freeform 512">
              <a:extLst>
                <a:ext uri="{FF2B5EF4-FFF2-40B4-BE49-F238E27FC236}">
                  <a16:creationId xmlns:a16="http://schemas.microsoft.com/office/drawing/2014/main" id="{A6F4A157-1B25-494B-A6B7-491DAF4626BB}"/>
                </a:ext>
              </a:extLst>
            </p:cNvPr>
            <p:cNvSpPr/>
            <p:nvPr/>
          </p:nvSpPr>
          <p:spPr>
            <a:xfrm>
              <a:off x="1455011" y="1915151"/>
              <a:ext cx="137490" cy="64084"/>
            </a:xfrm>
            <a:custGeom>
              <a:avLst/>
              <a:gdLst/>
              <a:ahLst/>
              <a:cxnLst/>
              <a:rect l="l" t="t" r="r" b="b"/>
              <a:pathLst>
                <a:path w="137490" h="64084">
                  <a:moveTo>
                    <a:pt x="68745" y="0"/>
                  </a:moveTo>
                  <a:cubicBezTo>
                    <a:pt x="103124" y="0"/>
                    <a:pt x="137490" y="16027"/>
                    <a:pt x="137490" y="32042"/>
                  </a:cubicBezTo>
                  <a:cubicBezTo>
                    <a:pt x="137490" y="48069"/>
                    <a:pt x="103124" y="64084"/>
                    <a:pt x="68745" y="64084"/>
                  </a:cubicBezTo>
                  <a:cubicBezTo>
                    <a:pt x="34366" y="64084"/>
                    <a:pt x="0" y="48069"/>
                    <a:pt x="0" y="32042"/>
                  </a:cubicBezTo>
                  <a:cubicBezTo>
                    <a:pt x="0" y="16027"/>
                    <a:pt x="34366" y="0"/>
                    <a:pt x="68745" y="0"/>
                  </a:cubicBezTo>
                  <a:close/>
                </a:path>
              </a:pathLst>
            </a:custGeom>
            <a:grpFill/>
            <a:ln w="12700" cap="sq">
              <a:solidFill>
                <a:srgbClr val="FEFFFE"/>
              </a:solidFill>
            </a:ln>
          </p:spPr>
        </p:sp>
        <p:sp>
          <p:nvSpPr>
            <p:cNvPr id="507" name="Freeform 513">
              <a:extLst>
                <a:ext uri="{FF2B5EF4-FFF2-40B4-BE49-F238E27FC236}">
                  <a16:creationId xmlns:a16="http://schemas.microsoft.com/office/drawing/2014/main" id="{CA0DDE6D-F686-42BD-9C89-7821E1B60706}"/>
                </a:ext>
              </a:extLst>
            </p:cNvPr>
            <p:cNvSpPr/>
            <p:nvPr/>
          </p:nvSpPr>
          <p:spPr>
            <a:xfrm>
              <a:off x="1455151" y="1915005"/>
              <a:ext cx="137211" cy="64376"/>
            </a:xfrm>
            <a:custGeom>
              <a:avLst/>
              <a:gdLst/>
              <a:ahLst/>
              <a:cxnLst/>
              <a:rect l="l" t="t" r="r" b="b"/>
              <a:pathLst>
                <a:path w="137211" h="64376">
                  <a:moveTo>
                    <a:pt x="68605" y="0"/>
                  </a:moveTo>
                  <a:cubicBezTo>
                    <a:pt x="102908" y="0"/>
                    <a:pt x="137211" y="16091"/>
                    <a:pt x="137211" y="32195"/>
                  </a:cubicBezTo>
                  <a:cubicBezTo>
                    <a:pt x="137211" y="48286"/>
                    <a:pt x="102908" y="64377"/>
                    <a:pt x="68605" y="64377"/>
                  </a:cubicBezTo>
                  <a:cubicBezTo>
                    <a:pt x="34302" y="64377"/>
                    <a:pt x="0" y="48286"/>
                    <a:pt x="0" y="32195"/>
                  </a:cubicBezTo>
                  <a:cubicBezTo>
                    <a:pt x="0" y="16091"/>
                    <a:pt x="34302" y="0"/>
                    <a:pt x="68605" y="0"/>
                  </a:cubicBezTo>
                </a:path>
              </a:pathLst>
            </a:custGeom>
            <a:grpFill/>
          </p:spPr>
        </p:sp>
        <p:sp>
          <p:nvSpPr>
            <p:cNvPr id="508" name="Freeform 514">
              <a:extLst>
                <a:ext uri="{FF2B5EF4-FFF2-40B4-BE49-F238E27FC236}">
                  <a16:creationId xmlns:a16="http://schemas.microsoft.com/office/drawing/2014/main" id="{C42FEA1A-5263-48AB-A37F-8FAE46F678B1}"/>
                </a:ext>
              </a:extLst>
            </p:cNvPr>
            <p:cNvSpPr/>
            <p:nvPr/>
          </p:nvSpPr>
          <p:spPr>
            <a:xfrm>
              <a:off x="1455151" y="1915005"/>
              <a:ext cx="137211" cy="64376"/>
            </a:xfrm>
            <a:custGeom>
              <a:avLst/>
              <a:gdLst/>
              <a:ahLst/>
              <a:cxnLst/>
              <a:rect l="l" t="t" r="r" b="b"/>
              <a:pathLst>
                <a:path w="137211" h="64376">
                  <a:moveTo>
                    <a:pt x="68605" y="0"/>
                  </a:moveTo>
                  <a:cubicBezTo>
                    <a:pt x="102908" y="0"/>
                    <a:pt x="137211" y="16091"/>
                    <a:pt x="137211" y="32195"/>
                  </a:cubicBezTo>
                  <a:cubicBezTo>
                    <a:pt x="137211" y="48286"/>
                    <a:pt x="102908" y="64377"/>
                    <a:pt x="68605" y="64377"/>
                  </a:cubicBezTo>
                  <a:cubicBezTo>
                    <a:pt x="34302" y="64377"/>
                    <a:pt x="0" y="48286"/>
                    <a:pt x="0" y="32195"/>
                  </a:cubicBezTo>
                  <a:cubicBezTo>
                    <a:pt x="0" y="16091"/>
                    <a:pt x="34302" y="0"/>
                    <a:pt x="68605" y="0"/>
                  </a:cubicBezTo>
                  <a:close/>
                </a:path>
              </a:pathLst>
            </a:custGeom>
            <a:grpFill/>
            <a:ln w="12700" cap="sq">
              <a:solidFill>
                <a:srgbClr val="FEFFFE"/>
              </a:solidFill>
            </a:ln>
          </p:spPr>
        </p:sp>
        <p:sp>
          <p:nvSpPr>
            <p:cNvPr id="509" name="Freeform 515">
              <a:extLst>
                <a:ext uri="{FF2B5EF4-FFF2-40B4-BE49-F238E27FC236}">
                  <a16:creationId xmlns:a16="http://schemas.microsoft.com/office/drawing/2014/main" id="{22C33531-B410-427C-8D08-2EFF83DA143F}"/>
                </a:ext>
              </a:extLst>
            </p:cNvPr>
            <p:cNvSpPr/>
            <p:nvPr/>
          </p:nvSpPr>
          <p:spPr>
            <a:xfrm>
              <a:off x="1449182" y="1902172"/>
              <a:ext cx="149149" cy="82728"/>
            </a:xfrm>
            <a:custGeom>
              <a:avLst/>
              <a:gdLst/>
              <a:ahLst/>
              <a:cxnLst/>
              <a:rect l="l" t="t" r="r" b="b"/>
              <a:pathLst>
                <a:path w="149149" h="82728">
                  <a:moveTo>
                    <a:pt x="74574" y="0"/>
                  </a:moveTo>
                  <a:cubicBezTo>
                    <a:pt x="111861" y="0"/>
                    <a:pt x="149149" y="20688"/>
                    <a:pt x="149149" y="41364"/>
                  </a:cubicBezTo>
                  <a:cubicBezTo>
                    <a:pt x="149149" y="62052"/>
                    <a:pt x="111861" y="82728"/>
                    <a:pt x="74574" y="82728"/>
                  </a:cubicBezTo>
                  <a:cubicBezTo>
                    <a:pt x="37287" y="82728"/>
                    <a:pt x="0" y="62052"/>
                    <a:pt x="0" y="41364"/>
                  </a:cubicBezTo>
                  <a:cubicBezTo>
                    <a:pt x="0" y="20688"/>
                    <a:pt x="37287" y="0"/>
                    <a:pt x="74574" y="0"/>
                  </a:cubicBezTo>
                </a:path>
              </a:pathLst>
            </a:custGeom>
            <a:grpFill/>
          </p:spPr>
        </p:sp>
        <p:sp>
          <p:nvSpPr>
            <p:cNvPr id="510" name="Freeform 516">
              <a:extLst>
                <a:ext uri="{FF2B5EF4-FFF2-40B4-BE49-F238E27FC236}">
                  <a16:creationId xmlns:a16="http://schemas.microsoft.com/office/drawing/2014/main" id="{3DB86FA5-C4A6-4D6D-BC02-0F68062686D8}"/>
                </a:ext>
              </a:extLst>
            </p:cNvPr>
            <p:cNvSpPr/>
            <p:nvPr/>
          </p:nvSpPr>
          <p:spPr>
            <a:xfrm>
              <a:off x="1449182" y="1902172"/>
              <a:ext cx="149149" cy="82728"/>
            </a:xfrm>
            <a:custGeom>
              <a:avLst/>
              <a:gdLst/>
              <a:ahLst/>
              <a:cxnLst/>
              <a:rect l="l" t="t" r="r" b="b"/>
              <a:pathLst>
                <a:path w="149149" h="82728">
                  <a:moveTo>
                    <a:pt x="74574" y="0"/>
                  </a:moveTo>
                  <a:cubicBezTo>
                    <a:pt x="111861" y="0"/>
                    <a:pt x="149149" y="20688"/>
                    <a:pt x="149149" y="41364"/>
                  </a:cubicBezTo>
                  <a:cubicBezTo>
                    <a:pt x="149149" y="62052"/>
                    <a:pt x="111861" y="82728"/>
                    <a:pt x="74574" y="82728"/>
                  </a:cubicBezTo>
                  <a:cubicBezTo>
                    <a:pt x="37287" y="82728"/>
                    <a:pt x="0" y="62052"/>
                    <a:pt x="0" y="41364"/>
                  </a:cubicBezTo>
                  <a:cubicBezTo>
                    <a:pt x="0" y="20688"/>
                    <a:pt x="37287" y="0"/>
                    <a:pt x="74574" y="0"/>
                  </a:cubicBezTo>
                  <a:close/>
                </a:path>
              </a:pathLst>
            </a:custGeom>
            <a:grpFill/>
            <a:ln w="12700" cap="sq">
              <a:solidFill>
                <a:srgbClr val="FEFFFE"/>
              </a:solidFill>
            </a:ln>
          </p:spPr>
        </p:sp>
        <p:sp>
          <p:nvSpPr>
            <p:cNvPr id="511" name="Freeform 517">
              <a:extLst>
                <a:ext uri="{FF2B5EF4-FFF2-40B4-BE49-F238E27FC236}">
                  <a16:creationId xmlns:a16="http://schemas.microsoft.com/office/drawing/2014/main" id="{5BBC458F-85E8-4B3E-8FB8-B47479272C6F}"/>
                </a:ext>
              </a:extLst>
            </p:cNvPr>
            <p:cNvSpPr/>
            <p:nvPr/>
          </p:nvSpPr>
          <p:spPr>
            <a:xfrm>
              <a:off x="1380580" y="2151968"/>
              <a:ext cx="137490" cy="64084"/>
            </a:xfrm>
            <a:custGeom>
              <a:avLst/>
              <a:gdLst/>
              <a:ahLst/>
              <a:cxnLst/>
              <a:rect l="l" t="t" r="r" b="b"/>
              <a:pathLst>
                <a:path w="137490" h="64084">
                  <a:moveTo>
                    <a:pt x="68745" y="0"/>
                  </a:moveTo>
                  <a:cubicBezTo>
                    <a:pt x="103124" y="0"/>
                    <a:pt x="137490" y="16027"/>
                    <a:pt x="137490" y="32042"/>
                  </a:cubicBezTo>
                  <a:cubicBezTo>
                    <a:pt x="137490" y="48069"/>
                    <a:pt x="103124" y="64084"/>
                    <a:pt x="68745" y="64084"/>
                  </a:cubicBezTo>
                  <a:cubicBezTo>
                    <a:pt x="34366" y="64084"/>
                    <a:pt x="0" y="48069"/>
                    <a:pt x="0" y="32042"/>
                  </a:cubicBezTo>
                  <a:cubicBezTo>
                    <a:pt x="0" y="16027"/>
                    <a:pt x="34366" y="0"/>
                    <a:pt x="68745" y="0"/>
                  </a:cubicBezTo>
                </a:path>
              </a:pathLst>
            </a:custGeom>
            <a:grpFill/>
          </p:spPr>
        </p:sp>
        <p:sp>
          <p:nvSpPr>
            <p:cNvPr id="512" name="Freeform 518">
              <a:extLst>
                <a:ext uri="{FF2B5EF4-FFF2-40B4-BE49-F238E27FC236}">
                  <a16:creationId xmlns:a16="http://schemas.microsoft.com/office/drawing/2014/main" id="{0F2AFA11-FD33-434A-9F38-0354A3488B07}"/>
                </a:ext>
              </a:extLst>
            </p:cNvPr>
            <p:cNvSpPr/>
            <p:nvPr/>
          </p:nvSpPr>
          <p:spPr>
            <a:xfrm>
              <a:off x="1380580" y="2151968"/>
              <a:ext cx="137490" cy="64084"/>
            </a:xfrm>
            <a:custGeom>
              <a:avLst/>
              <a:gdLst/>
              <a:ahLst/>
              <a:cxnLst/>
              <a:rect l="l" t="t" r="r" b="b"/>
              <a:pathLst>
                <a:path w="137490" h="64084">
                  <a:moveTo>
                    <a:pt x="68745" y="0"/>
                  </a:moveTo>
                  <a:cubicBezTo>
                    <a:pt x="103124" y="0"/>
                    <a:pt x="137490" y="16027"/>
                    <a:pt x="137490" y="32042"/>
                  </a:cubicBezTo>
                  <a:cubicBezTo>
                    <a:pt x="137490" y="48069"/>
                    <a:pt x="103124" y="64084"/>
                    <a:pt x="68745" y="64084"/>
                  </a:cubicBezTo>
                  <a:cubicBezTo>
                    <a:pt x="34366" y="64084"/>
                    <a:pt x="0" y="48069"/>
                    <a:pt x="0" y="32042"/>
                  </a:cubicBezTo>
                  <a:cubicBezTo>
                    <a:pt x="0" y="16027"/>
                    <a:pt x="34366" y="0"/>
                    <a:pt x="68745" y="0"/>
                  </a:cubicBezTo>
                  <a:close/>
                </a:path>
              </a:pathLst>
            </a:custGeom>
            <a:grpFill/>
            <a:ln w="12700" cap="sq">
              <a:solidFill>
                <a:srgbClr val="FEFFFE"/>
              </a:solidFill>
            </a:ln>
          </p:spPr>
        </p:sp>
        <p:sp>
          <p:nvSpPr>
            <p:cNvPr id="513" name="Freeform 519">
              <a:extLst>
                <a:ext uri="{FF2B5EF4-FFF2-40B4-BE49-F238E27FC236}">
                  <a16:creationId xmlns:a16="http://schemas.microsoft.com/office/drawing/2014/main" id="{F626A6BF-6957-4B85-8299-4194EAA974EC}"/>
                </a:ext>
              </a:extLst>
            </p:cNvPr>
            <p:cNvSpPr/>
            <p:nvPr/>
          </p:nvSpPr>
          <p:spPr>
            <a:xfrm>
              <a:off x="1380720" y="2151822"/>
              <a:ext cx="137211" cy="64376"/>
            </a:xfrm>
            <a:custGeom>
              <a:avLst/>
              <a:gdLst/>
              <a:ahLst/>
              <a:cxnLst/>
              <a:rect l="l" t="t" r="r" b="b"/>
              <a:pathLst>
                <a:path w="137211" h="64376">
                  <a:moveTo>
                    <a:pt x="68605" y="0"/>
                  </a:moveTo>
                  <a:cubicBezTo>
                    <a:pt x="102908" y="0"/>
                    <a:pt x="137211" y="16091"/>
                    <a:pt x="137211" y="32195"/>
                  </a:cubicBezTo>
                  <a:cubicBezTo>
                    <a:pt x="137211" y="48286"/>
                    <a:pt x="102908" y="64376"/>
                    <a:pt x="68605" y="64376"/>
                  </a:cubicBezTo>
                  <a:cubicBezTo>
                    <a:pt x="34303" y="64376"/>
                    <a:pt x="0" y="48286"/>
                    <a:pt x="0" y="32195"/>
                  </a:cubicBezTo>
                  <a:cubicBezTo>
                    <a:pt x="0" y="16091"/>
                    <a:pt x="34303" y="0"/>
                    <a:pt x="68605" y="0"/>
                  </a:cubicBezTo>
                </a:path>
              </a:pathLst>
            </a:custGeom>
            <a:grpFill/>
          </p:spPr>
        </p:sp>
        <p:sp>
          <p:nvSpPr>
            <p:cNvPr id="514" name="Freeform 520">
              <a:extLst>
                <a:ext uri="{FF2B5EF4-FFF2-40B4-BE49-F238E27FC236}">
                  <a16:creationId xmlns:a16="http://schemas.microsoft.com/office/drawing/2014/main" id="{BB68B431-4450-46F6-98E5-A9E352708CA7}"/>
                </a:ext>
              </a:extLst>
            </p:cNvPr>
            <p:cNvSpPr/>
            <p:nvPr/>
          </p:nvSpPr>
          <p:spPr>
            <a:xfrm>
              <a:off x="1380720" y="2151822"/>
              <a:ext cx="137211" cy="64376"/>
            </a:xfrm>
            <a:custGeom>
              <a:avLst/>
              <a:gdLst/>
              <a:ahLst/>
              <a:cxnLst/>
              <a:rect l="l" t="t" r="r" b="b"/>
              <a:pathLst>
                <a:path w="137211" h="64376">
                  <a:moveTo>
                    <a:pt x="68605" y="0"/>
                  </a:moveTo>
                  <a:cubicBezTo>
                    <a:pt x="102908" y="0"/>
                    <a:pt x="137211" y="16091"/>
                    <a:pt x="137211" y="32195"/>
                  </a:cubicBezTo>
                  <a:cubicBezTo>
                    <a:pt x="137211" y="48286"/>
                    <a:pt x="102908" y="64376"/>
                    <a:pt x="68605" y="64376"/>
                  </a:cubicBezTo>
                  <a:cubicBezTo>
                    <a:pt x="34303" y="64376"/>
                    <a:pt x="0" y="48286"/>
                    <a:pt x="0" y="32195"/>
                  </a:cubicBezTo>
                  <a:cubicBezTo>
                    <a:pt x="0" y="16091"/>
                    <a:pt x="34303" y="0"/>
                    <a:pt x="68605" y="0"/>
                  </a:cubicBezTo>
                  <a:close/>
                </a:path>
              </a:pathLst>
            </a:custGeom>
            <a:grpFill/>
            <a:ln w="12700" cap="sq">
              <a:solidFill>
                <a:srgbClr val="FEFFFE"/>
              </a:solidFill>
            </a:ln>
          </p:spPr>
        </p:sp>
        <p:sp>
          <p:nvSpPr>
            <p:cNvPr id="515" name="Freeform 521">
              <a:extLst>
                <a:ext uri="{FF2B5EF4-FFF2-40B4-BE49-F238E27FC236}">
                  <a16:creationId xmlns:a16="http://schemas.microsoft.com/office/drawing/2014/main" id="{5DE0307A-CD16-4AFF-9E44-2B7DDBC70272}"/>
                </a:ext>
              </a:extLst>
            </p:cNvPr>
            <p:cNvSpPr/>
            <p:nvPr/>
          </p:nvSpPr>
          <p:spPr>
            <a:xfrm>
              <a:off x="1374751" y="2138993"/>
              <a:ext cx="149149" cy="82728"/>
            </a:xfrm>
            <a:custGeom>
              <a:avLst/>
              <a:gdLst/>
              <a:ahLst/>
              <a:cxnLst/>
              <a:rect l="l" t="t" r="r" b="b"/>
              <a:pathLst>
                <a:path w="149149" h="82728">
                  <a:moveTo>
                    <a:pt x="74574" y="82728"/>
                  </a:moveTo>
                  <a:cubicBezTo>
                    <a:pt x="37287" y="82728"/>
                    <a:pt x="0" y="62040"/>
                    <a:pt x="0" y="41365"/>
                  </a:cubicBezTo>
                  <a:cubicBezTo>
                    <a:pt x="0" y="20676"/>
                    <a:pt x="37287" y="0"/>
                    <a:pt x="74574" y="0"/>
                  </a:cubicBezTo>
                  <a:cubicBezTo>
                    <a:pt x="111861" y="0"/>
                    <a:pt x="149149" y="20676"/>
                    <a:pt x="149149" y="41365"/>
                  </a:cubicBezTo>
                  <a:cubicBezTo>
                    <a:pt x="149149" y="62040"/>
                    <a:pt x="111861" y="82728"/>
                    <a:pt x="74574" y="82728"/>
                  </a:cubicBezTo>
                </a:path>
              </a:pathLst>
            </a:custGeom>
            <a:grpFill/>
          </p:spPr>
        </p:sp>
        <p:sp>
          <p:nvSpPr>
            <p:cNvPr id="516" name="Freeform 522">
              <a:extLst>
                <a:ext uri="{FF2B5EF4-FFF2-40B4-BE49-F238E27FC236}">
                  <a16:creationId xmlns:a16="http://schemas.microsoft.com/office/drawing/2014/main" id="{62C93A9D-5CB1-4942-9E8D-649690949ABA}"/>
                </a:ext>
              </a:extLst>
            </p:cNvPr>
            <p:cNvSpPr/>
            <p:nvPr/>
          </p:nvSpPr>
          <p:spPr>
            <a:xfrm>
              <a:off x="1374751" y="2138993"/>
              <a:ext cx="149149" cy="82728"/>
            </a:xfrm>
            <a:custGeom>
              <a:avLst/>
              <a:gdLst/>
              <a:ahLst/>
              <a:cxnLst/>
              <a:rect l="l" t="t" r="r" b="b"/>
              <a:pathLst>
                <a:path w="149149" h="82728">
                  <a:moveTo>
                    <a:pt x="74574" y="82728"/>
                  </a:moveTo>
                  <a:cubicBezTo>
                    <a:pt x="37287" y="82728"/>
                    <a:pt x="0" y="62040"/>
                    <a:pt x="0" y="41365"/>
                  </a:cubicBezTo>
                  <a:cubicBezTo>
                    <a:pt x="0" y="20676"/>
                    <a:pt x="37287" y="0"/>
                    <a:pt x="74574" y="0"/>
                  </a:cubicBezTo>
                  <a:cubicBezTo>
                    <a:pt x="111861" y="0"/>
                    <a:pt x="149149" y="20676"/>
                    <a:pt x="149149" y="41365"/>
                  </a:cubicBezTo>
                  <a:cubicBezTo>
                    <a:pt x="149149" y="62040"/>
                    <a:pt x="111861" y="82728"/>
                    <a:pt x="74574" y="82728"/>
                  </a:cubicBezTo>
                </a:path>
              </a:pathLst>
            </a:custGeom>
            <a:grpFill/>
            <a:ln w="12700" cap="sq">
              <a:solidFill>
                <a:srgbClr val="FEFFFE"/>
              </a:solidFill>
            </a:ln>
          </p:spPr>
        </p:sp>
        <p:sp>
          <p:nvSpPr>
            <p:cNvPr id="517" name="Freeform 523">
              <a:extLst>
                <a:ext uri="{FF2B5EF4-FFF2-40B4-BE49-F238E27FC236}">
                  <a16:creationId xmlns:a16="http://schemas.microsoft.com/office/drawing/2014/main" id="{EEF28A48-3C79-4F31-8F7C-C080823F86B9}"/>
                </a:ext>
              </a:extLst>
            </p:cNvPr>
            <p:cNvSpPr/>
            <p:nvPr/>
          </p:nvSpPr>
          <p:spPr>
            <a:xfrm>
              <a:off x="1374891" y="2138845"/>
              <a:ext cx="148869" cy="83020"/>
            </a:xfrm>
            <a:custGeom>
              <a:avLst/>
              <a:gdLst/>
              <a:ahLst/>
              <a:cxnLst/>
              <a:rect l="l" t="t" r="r" b="b"/>
              <a:pathLst>
                <a:path w="148869" h="83020">
                  <a:moveTo>
                    <a:pt x="74434" y="83020"/>
                  </a:moveTo>
                  <a:cubicBezTo>
                    <a:pt x="37223" y="83020"/>
                    <a:pt x="0" y="62268"/>
                    <a:pt x="0" y="41516"/>
                  </a:cubicBezTo>
                  <a:cubicBezTo>
                    <a:pt x="0" y="20752"/>
                    <a:pt x="37223" y="0"/>
                    <a:pt x="74434" y="0"/>
                  </a:cubicBezTo>
                  <a:cubicBezTo>
                    <a:pt x="111645" y="0"/>
                    <a:pt x="148869" y="20752"/>
                    <a:pt x="148869" y="41516"/>
                  </a:cubicBezTo>
                  <a:cubicBezTo>
                    <a:pt x="148869" y="62268"/>
                    <a:pt x="111645" y="83020"/>
                    <a:pt x="74434" y="83020"/>
                  </a:cubicBezTo>
                </a:path>
              </a:pathLst>
            </a:custGeom>
            <a:grpFill/>
          </p:spPr>
        </p:sp>
        <p:sp>
          <p:nvSpPr>
            <p:cNvPr id="518" name="Freeform 524">
              <a:extLst>
                <a:ext uri="{FF2B5EF4-FFF2-40B4-BE49-F238E27FC236}">
                  <a16:creationId xmlns:a16="http://schemas.microsoft.com/office/drawing/2014/main" id="{F8EF5079-0C1A-493D-8D51-89AEFF80EA06}"/>
                </a:ext>
              </a:extLst>
            </p:cNvPr>
            <p:cNvSpPr/>
            <p:nvPr/>
          </p:nvSpPr>
          <p:spPr>
            <a:xfrm>
              <a:off x="1374891" y="2138845"/>
              <a:ext cx="148869" cy="83020"/>
            </a:xfrm>
            <a:custGeom>
              <a:avLst/>
              <a:gdLst/>
              <a:ahLst/>
              <a:cxnLst/>
              <a:rect l="l" t="t" r="r" b="b"/>
              <a:pathLst>
                <a:path w="148869" h="83020">
                  <a:moveTo>
                    <a:pt x="74434" y="83020"/>
                  </a:moveTo>
                  <a:cubicBezTo>
                    <a:pt x="37223" y="83020"/>
                    <a:pt x="0" y="62268"/>
                    <a:pt x="0" y="41516"/>
                  </a:cubicBezTo>
                  <a:cubicBezTo>
                    <a:pt x="0" y="20752"/>
                    <a:pt x="37223" y="0"/>
                    <a:pt x="74434" y="0"/>
                  </a:cubicBezTo>
                  <a:cubicBezTo>
                    <a:pt x="111645" y="0"/>
                    <a:pt x="148869" y="20752"/>
                    <a:pt x="148869" y="41516"/>
                  </a:cubicBezTo>
                  <a:cubicBezTo>
                    <a:pt x="148869" y="62268"/>
                    <a:pt x="111645" y="83020"/>
                    <a:pt x="74434" y="83020"/>
                  </a:cubicBezTo>
                </a:path>
              </a:pathLst>
            </a:custGeom>
            <a:grpFill/>
            <a:ln w="12700" cap="sq">
              <a:solidFill>
                <a:srgbClr val="FEFFFE"/>
              </a:solidFill>
            </a:ln>
          </p:spPr>
        </p:sp>
        <p:sp>
          <p:nvSpPr>
            <p:cNvPr id="519" name="Freeform 525">
              <a:extLst>
                <a:ext uri="{FF2B5EF4-FFF2-40B4-BE49-F238E27FC236}">
                  <a16:creationId xmlns:a16="http://schemas.microsoft.com/office/drawing/2014/main" id="{57565736-8E10-4069-9BFE-AD6938E6F54E}"/>
                </a:ext>
              </a:extLst>
            </p:cNvPr>
            <p:cNvSpPr/>
            <p:nvPr/>
          </p:nvSpPr>
          <p:spPr>
            <a:xfrm>
              <a:off x="1380580" y="2130671"/>
              <a:ext cx="137490" cy="64084"/>
            </a:xfrm>
            <a:custGeom>
              <a:avLst/>
              <a:gdLst/>
              <a:ahLst/>
              <a:cxnLst/>
              <a:rect l="l" t="t" r="r" b="b"/>
              <a:pathLst>
                <a:path w="137490" h="64084">
                  <a:moveTo>
                    <a:pt x="68745" y="0"/>
                  </a:moveTo>
                  <a:cubicBezTo>
                    <a:pt x="103124" y="0"/>
                    <a:pt x="137490" y="16028"/>
                    <a:pt x="137490" y="32043"/>
                  </a:cubicBezTo>
                  <a:cubicBezTo>
                    <a:pt x="137490" y="48070"/>
                    <a:pt x="103124" y="64085"/>
                    <a:pt x="68745" y="64085"/>
                  </a:cubicBezTo>
                  <a:cubicBezTo>
                    <a:pt x="34366" y="64085"/>
                    <a:pt x="0" y="48070"/>
                    <a:pt x="0" y="32043"/>
                  </a:cubicBezTo>
                  <a:cubicBezTo>
                    <a:pt x="0" y="16028"/>
                    <a:pt x="34366" y="0"/>
                    <a:pt x="68745" y="0"/>
                  </a:cubicBezTo>
                </a:path>
              </a:pathLst>
            </a:custGeom>
            <a:grpFill/>
          </p:spPr>
        </p:sp>
        <p:sp>
          <p:nvSpPr>
            <p:cNvPr id="520" name="Freeform 526">
              <a:extLst>
                <a:ext uri="{FF2B5EF4-FFF2-40B4-BE49-F238E27FC236}">
                  <a16:creationId xmlns:a16="http://schemas.microsoft.com/office/drawing/2014/main" id="{2A86AC48-EB75-4D78-8931-1AE0BE886DA0}"/>
                </a:ext>
              </a:extLst>
            </p:cNvPr>
            <p:cNvSpPr/>
            <p:nvPr/>
          </p:nvSpPr>
          <p:spPr>
            <a:xfrm>
              <a:off x="1380580" y="2130671"/>
              <a:ext cx="137490" cy="64084"/>
            </a:xfrm>
            <a:custGeom>
              <a:avLst/>
              <a:gdLst/>
              <a:ahLst/>
              <a:cxnLst/>
              <a:rect l="l" t="t" r="r" b="b"/>
              <a:pathLst>
                <a:path w="137490" h="64084">
                  <a:moveTo>
                    <a:pt x="68745" y="0"/>
                  </a:moveTo>
                  <a:cubicBezTo>
                    <a:pt x="103124" y="0"/>
                    <a:pt x="137490" y="16028"/>
                    <a:pt x="137490" y="32043"/>
                  </a:cubicBezTo>
                  <a:cubicBezTo>
                    <a:pt x="137490" y="48070"/>
                    <a:pt x="103124" y="64085"/>
                    <a:pt x="68745" y="64085"/>
                  </a:cubicBezTo>
                  <a:cubicBezTo>
                    <a:pt x="34366" y="64085"/>
                    <a:pt x="0" y="48070"/>
                    <a:pt x="0" y="32043"/>
                  </a:cubicBezTo>
                  <a:cubicBezTo>
                    <a:pt x="0" y="16028"/>
                    <a:pt x="34366" y="0"/>
                    <a:pt x="68745" y="0"/>
                  </a:cubicBezTo>
                  <a:close/>
                </a:path>
              </a:pathLst>
            </a:custGeom>
            <a:grpFill/>
            <a:ln w="12700" cap="sq">
              <a:solidFill>
                <a:srgbClr val="FEFFFE"/>
              </a:solidFill>
            </a:ln>
          </p:spPr>
        </p:sp>
        <p:sp>
          <p:nvSpPr>
            <p:cNvPr id="521" name="Freeform 527">
              <a:extLst>
                <a:ext uri="{FF2B5EF4-FFF2-40B4-BE49-F238E27FC236}">
                  <a16:creationId xmlns:a16="http://schemas.microsoft.com/office/drawing/2014/main" id="{1E731A17-6882-4162-BE18-39662E6A4C47}"/>
                </a:ext>
              </a:extLst>
            </p:cNvPr>
            <p:cNvSpPr/>
            <p:nvPr/>
          </p:nvSpPr>
          <p:spPr>
            <a:xfrm>
              <a:off x="1380720" y="2130528"/>
              <a:ext cx="137211" cy="64376"/>
            </a:xfrm>
            <a:custGeom>
              <a:avLst/>
              <a:gdLst/>
              <a:ahLst/>
              <a:cxnLst/>
              <a:rect l="l" t="t" r="r" b="b"/>
              <a:pathLst>
                <a:path w="137211" h="64376">
                  <a:moveTo>
                    <a:pt x="68605" y="0"/>
                  </a:moveTo>
                  <a:cubicBezTo>
                    <a:pt x="102908" y="0"/>
                    <a:pt x="137211" y="16091"/>
                    <a:pt x="137211" y="32181"/>
                  </a:cubicBezTo>
                  <a:cubicBezTo>
                    <a:pt x="137211" y="48285"/>
                    <a:pt x="102908" y="64376"/>
                    <a:pt x="68605" y="64376"/>
                  </a:cubicBezTo>
                  <a:cubicBezTo>
                    <a:pt x="34303" y="64376"/>
                    <a:pt x="0" y="48285"/>
                    <a:pt x="0" y="32181"/>
                  </a:cubicBezTo>
                  <a:cubicBezTo>
                    <a:pt x="0" y="16091"/>
                    <a:pt x="34303" y="0"/>
                    <a:pt x="68605" y="0"/>
                  </a:cubicBezTo>
                </a:path>
              </a:pathLst>
            </a:custGeom>
            <a:grpFill/>
          </p:spPr>
        </p:sp>
        <p:sp>
          <p:nvSpPr>
            <p:cNvPr id="522" name="Freeform 528">
              <a:extLst>
                <a:ext uri="{FF2B5EF4-FFF2-40B4-BE49-F238E27FC236}">
                  <a16:creationId xmlns:a16="http://schemas.microsoft.com/office/drawing/2014/main" id="{D7C8DE88-0D9B-48D8-8DE1-41717EE82EE0}"/>
                </a:ext>
              </a:extLst>
            </p:cNvPr>
            <p:cNvSpPr/>
            <p:nvPr/>
          </p:nvSpPr>
          <p:spPr>
            <a:xfrm>
              <a:off x="1380720" y="2130528"/>
              <a:ext cx="137211" cy="64376"/>
            </a:xfrm>
            <a:custGeom>
              <a:avLst/>
              <a:gdLst/>
              <a:ahLst/>
              <a:cxnLst/>
              <a:rect l="l" t="t" r="r" b="b"/>
              <a:pathLst>
                <a:path w="137211" h="64376">
                  <a:moveTo>
                    <a:pt x="68605" y="0"/>
                  </a:moveTo>
                  <a:cubicBezTo>
                    <a:pt x="102908" y="0"/>
                    <a:pt x="137211" y="16091"/>
                    <a:pt x="137211" y="32181"/>
                  </a:cubicBezTo>
                  <a:cubicBezTo>
                    <a:pt x="137211" y="48285"/>
                    <a:pt x="102908" y="64376"/>
                    <a:pt x="68605" y="64376"/>
                  </a:cubicBezTo>
                  <a:cubicBezTo>
                    <a:pt x="34303" y="64376"/>
                    <a:pt x="0" y="48285"/>
                    <a:pt x="0" y="32181"/>
                  </a:cubicBezTo>
                  <a:cubicBezTo>
                    <a:pt x="0" y="16091"/>
                    <a:pt x="34303" y="0"/>
                    <a:pt x="68605" y="0"/>
                  </a:cubicBezTo>
                  <a:close/>
                </a:path>
              </a:pathLst>
            </a:custGeom>
            <a:grpFill/>
            <a:ln w="12700" cap="sq">
              <a:solidFill>
                <a:srgbClr val="FEFFFE"/>
              </a:solidFill>
            </a:ln>
          </p:spPr>
        </p:sp>
        <p:sp>
          <p:nvSpPr>
            <p:cNvPr id="523" name="Freeform 529">
              <a:extLst>
                <a:ext uri="{FF2B5EF4-FFF2-40B4-BE49-F238E27FC236}">
                  <a16:creationId xmlns:a16="http://schemas.microsoft.com/office/drawing/2014/main" id="{28D3D5A0-758A-4EE4-A1F5-3CF25BAB6EB8}"/>
                </a:ext>
              </a:extLst>
            </p:cNvPr>
            <p:cNvSpPr/>
            <p:nvPr/>
          </p:nvSpPr>
          <p:spPr>
            <a:xfrm>
              <a:off x="1374751" y="2117694"/>
              <a:ext cx="149149" cy="82728"/>
            </a:xfrm>
            <a:custGeom>
              <a:avLst/>
              <a:gdLst/>
              <a:ahLst/>
              <a:cxnLst/>
              <a:rect l="l" t="t" r="r" b="b"/>
              <a:pathLst>
                <a:path w="149149" h="82728">
                  <a:moveTo>
                    <a:pt x="74574" y="0"/>
                  </a:moveTo>
                  <a:cubicBezTo>
                    <a:pt x="111861" y="0"/>
                    <a:pt x="149149" y="20689"/>
                    <a:pt x="149149" y="41364"/>
                  </a:cubicBezTo>
                  <a:cubicBezTo>
                    <a:pt x="149149" y="62052"/>
                    <a:pt x="111861" y="82728"/>
                    <a:pt x="74574" y="82728"/>
                  </a:cubicBezTo>
                  <a:cubicBezTo>
                    <a:pt x="37287" y="82728"/>
                    <a:pt x="0" y="62052"/>
                    <a:pt x="0" y="41364"/>
                  </a:cubicBezTo>
                  <a:cubicBezTo>
                    <a:pt x="0" y="20689"/>
                    <a:pt x="37287" y="0"/>
                    <a:pt x="74574" y="0"/>
                  </a:cubicBezTo>
                </a:path>
              </a:pathLst>
            </a:custGeom>
            <a:grpFill/>
          </p:spPr>
        </p:sp>
        <p:sp>
          <p:nvSpPr>
            <p:cNvPr id="524" name="Freeform 530">
              <a:extLst>
                <a:ext uri="{FF2B5EF4-FFF2-40B4-BE49-F238E27FC236}">
                  <a16:creationId xmlns:a16="http://schemas.microsoft.com/office/drawing/2014/main" id="{2FEFB921-9AB5-4EC8-AABD-075F24C168A2}"/>
                </a:ext>
              </a:extLst>
            </p:cNvPr>
            <p:cNvSpPr/>
            <p:nvPr/>
          </p:nvSpPr>
          <p:spPr>
            <a:xfrm>
              <a:off x="1374751" y="2117694"/>
              <a:ext cx="149149" cy="82728"/>
            </a:xfrm>
            <a:custGeom>
              <a:avLst/>
              <a:gdLst/>
              <a:ahLst/>
              <a:cxnLst/>
              <a:rect l="l" t="t" r="r" b="b"/>
              <a:pathLst>
                <a:path w="149149" h="82728">
                  <a:moveTo>
                    <a:pt x="74574" y="0"/>
                  </a:moveTo>
                  <a:cubicBezTo>
                    <a:pt x="111861" y="0"/>
                    <a:pt x="149149" y="20689"/>
                    <a:pt x="149149" y="41364"/>
                  </a:cubicBezTo>
                  <a:cubicBezTo>
                    <a:pt x="149149" y="62052"/>
                    <a:pt x="111861" y="82728"/>
                    <a:pt x="74574" y="82728"/>
                  </a:cubicBezTo>
                  <a:cubicBezTo>
                    <a:pt x="37287" y="82728"/>
                    <a:pt x="0" y="62052"/>
                    <a:pt x="0" y="41364"/>
                  </a:cubicBezTo>
                  <a:cubicBezTo>
                    <a:pt x="0" y="20689"/>
                    <a:pt x="37287" y="0"/>
                    <a:pt x="74574" y="0"/>
                  </a:cubicBezTo>
                  <a:close/>
                </a:path>
              </a:pathLst>
            </a:custGeom>
            <a:grpFill/>
            <a:ln w="12700" cap="sq">
              <a:solidFill>
                <a:srgbClr val="FEFFFE"/>
              </a:solidFill>
            </a:ln>
          </p:spPr>
        </p:sp>
        <p:sp>
          <p:nvSpPr>
            <p:cNvPr id="525" name="Freeform 531">
              <a:extLst>
                <a:ext uri="{FF2B5EF4-FFF2-40B4-BE49-F238E27FC236}">
                  <a16:creationId xmlns:a16="http://schemas.microsoft.com/office/drawing/2014/main" id="{B4422857-FD1B-4157-BF75-4373093F3092}"/>
                </a:ext>
              </a:extLst>
            </p:cNvPr>
            <p:cNvSpPr/>
            <p:nvPr/>
          </p:nvSpPr>
          <p:spPr>
            <a:xfrm>
              <a:off x="1374891" y="2117549"/>
              <a:ext cx="148869" cy="83020"/>
            </a:xfrm>
            <a:custGeom>
              <a:avLst/>
              <a:gdLst/>
              <a:ahLst/>
              <a:cxnLst/>
              <a:rect l="l" t="t" r="r" b="b"/>
              <a:pathLst>
                <a:path w="148869" h="83020">
                  <a:moveTo>
                    <a:pt x="74434" y="0"/>
                  </a:moveTo>
                  <a:cubicBezTo>
                    <a:pt x="111645" y="0"/>
                    <a:pt x="148869" y="20751"/>
                    <a:pt x="148869" y="41516"/>
                  </a:cubicBezTo>
                  <a:cubicBezTo>
                    <a:pt x="148869" y="62268"/>
                    <a:pt x="111645" y="83019"/>
                    <a:pt x="74434" y="83019"/>
                  </a:cubicBezTo>
                  <a:cubicBezTo>
                    <a:pt x="37223" y="83019"/>
                    <a:pt x="0" y="62268"/>
                    <a:pt x="0" y="41516"/>
                  </a:cubicBezTo>
                  <a:cubicBezTo>
                    <a:pt x="0" y="20751"/>
                    <a:pt x="37223" y="0"/>
                    <a:pt x="74434" y="0"/>
                  </a:cubicBezTo>
                </a:path>
              </a:pathLst>
            </a:custGeom>
            <a:grpFill/>
          </p:spPr>
        </p:sp>
        <p:sp>
          <p:nvSpPr>
            <p:cNvPr id="526" name="Freeform 532">
              <a:extLst>
                <a:ext uri="{FF2B5EF4-FFF2-40B4-BE49-F238E27FC236}">
                  <a16:creationId xmlns:a16="http://schemas.microsoft.com/office/drawing/2014/main" id="{3E05BB15-CB3E-4514-B243-A0D48F56A941}"/>
                </a:ext>
              </a:extLst>
            </p:cNvPr>
            <p:cNvSpPr/>
            <p:nvPr/>
          </p:nvSpPr>
          <p:spPr>
            <a:xfrm>
              <a:off x="1374891" y="2117549"/>
              <a:ext cx="148869" cy="83020"/>
            </a:xfrm>
            <a:custGeom>
              <a:avLst/>
              <a:gdLst/>
              <a:ahLst/>
              <a:cxnLst/>
              <a:rect l="l" t="t" r="r" b="b"/>
              <a:pathLst>
                <a:path w="148869" h="83020">
                  <a:moveTo>
                    <a:pt x="74434" y="0"/>
                  </a:moveTo>
                  <a:cubicBezTo>
                    <a:pt x="111645" y="0"/>
                    <a:pt x="148869" y="20751"/>
                    <a:pt x="148869" y="41516"/>
                  </a:cubicBezTo>
                  <a:cubicBezTo>
                    <a:pt x="148869" y="62268"/>
                    <a:pt x="111645" y="83019"/>
                    <a:pt x="74434" y="83019"/>
                  </a:cubicBezTo>
                  <a:cubicBezTo>
                    <a:pt x="37223" y="83019"/>
                    <a:pt x="0" y="62268"/>
                    <a:pt x="0" y="41516"/>
                  </a:cubicBezTo>
                  <a:cubicBezTo>
                    <a:pt x="0" y="20751"/>
                    <a:pt x="37223" y="0"/>
                    <a:pt x="74434" y="0"/>
                  </a:cubicBezTo>
                  <a:close/>
                </a:path>
              </a:pathLst>
            </a:custGeom>
            <a:grpFill/>
            <a:ln w="12700" cap="sq">
              <a:solidFill>
                <a:srgbClr val="FEFFFE"/>
              </a:solidFill>
            </a:ln>
          </p:spPr>
        </p:sp>
        <p:sp>
          <p:nvSpPr>
            <p:cNvPr id="527" name="Freeform 533">
              <a:extLst>
                <a:ext uri="{FF2B5EF4-FFF2-40B4-BE49-F238E27FC236}">
                  <a16:creationId xmlns:a16="http://schemas.microsoft.com/office/drawing/2014/main" id="{23880310-98E1-4E78-9052-B95D97A4A4B7}"/>
                </a:ext>
              </a:extLst>
            </p:cNvPr>
            <p:cNvSpPr/>
            <p:nvPr/>
          </p:nvSpPr>
          <p:spPr>
            <a:xfrm>
              <a:off x="1380580" y="2109377"/>
              <a:ext cx="137490" cy="64084"/>
            </a:xfrm>
            <a:custGeom>
              <a:avLst/>
              <a:gdLst/>
              <a:ahLst/>
              <a:cxnLst/>
              <a:rect l="l" t="t" r="r" b="b"/>
              <a:pathLst>
                <a:path w="137490" h="64084">
                  <a:moveTo>
                    <a:pt x="68745" y="0"/>
                  </a:moveTo>
                  <a:cubicBezTo>
                    <a:pt x="103124" y="0"/>
                    <a:pt x="137490" y="16028"/>
                    <a:pt x="137490" y="32043"/>
                  </a:cubicBezTo>
                  <a:cubicBezTo>
                    <a:pt x="137490" y="48070"/>
                    <a:pt x="103124" y="64085"/>
                    <a:pt x="68745" y="64085"/>
                  </a:cubicBezTo>
                  <a:cubicBezTo>
                    <a:pt x="34366" y="64085"/>
                    <a:pt x="0" y="48070"/>
                    <a:pt x="0" y="32043"/>
                  </a:cubicBezTo>
                  <a:cubicBezTo>
                    <a:pt x="0" y="16028"/>
                    <a:pt x="34366" y="0"/>
                    <a:pt x="68745" y="0"/>
                  </a:cubicBezTo>
                </a:path>
              </a:pathLst>
            </a:custGeom>
            <a:grpFill/>
          </p:spPr>
        </p:sp>
        <p:sp>
          <p:nvSpPr>
            <p:cNvPr id="528" name="Freeform 534">
              <a:extLst>
                <a:ext uri="{FF2B5EF4-FFF2-40B4-BE49-F238E27FC236}">
                  <a16:creationId xmlns:a16="http://schemas.microsoft.com/office/drawing/2014/main" id="{6C4C0D74-C304-4AEC-B984-BACE89B7BE1D}"/>
                </a:ext>
              </a:extLst>
            </p:cNvPr>
            <p:cNvSpPr/>
            <p:nvPr/>
          </p:nvSpPr>
          <p:spPr>
            <a:xfrm>
              <a:off x="1380580" y="2109377"/>
              <a:ext cx="137490" cy="64084"/>
            </a:xfrm>
            <a:custGeom>
              <a:avLst/>
              <a:gdLst/>
              <a:ahLst/>
              <a:cxnLst/>
              <a:rect l="l" t="t" r="r" b="b"/>
              <a:pathLst>
                <a:path w="137490" h="64084">
                  <a:moveTo>
                    <a:pt x="68745" y="0"/>
                  </a:moveTo>
                  <a:cubicBezTo>
                    <a:pt x="103124" y="0"/>
                    <a:pt x="137490" y="16028"/>
                    <a:pt x="137490" y="32043"/>
                  </a:cubicBezTo>
                  <a:cubicBezTo>
                    <a:pt x="137490" y="48070"/>
                    <a:pt x="103124" y="64085"/>
                    <a:pt x="68745" y="64085"/>
                  </a:cubicBezTo>
                  <a:cubicBezTo>
                    <a:pt x="34366" y="64085"/>
                    <a:pt x="0" y="48070"/>
                    <a:pt x="0" y="32043"/>
                  </a:cubicBezTo>
                  <a:cubicBezTo>
                    <a:pt x="0" y="16028"/>
                    <a:pt x="34366" y="0"/>
                    <a:pt x="68745" y="0"/>
                  </a:cubicBezTo>
                  <a:close/>
                </a:path>
              </a:pathLst>
            </a:custGeom>
            <a:grpFill/>
            <a:ln w="12700" cap="sq">
              <a:solidFill>
                <a:srgbClr val="FEFFFE"/>
              </a:solidFill>
            </a:ln>
          </p:spPr>
        </p:sp>
        <p:sp>
          <p:nvSpPr>
            <p:cNvPr id="529" name="Freeform 535">
              <a:extLst>
                <a:ext uri="{FF2B5EF4-FFF2-40B4-BE49-F238E27FC236}">
                  <a16:creationId xmlns:a16="http://schemas.microsoft.com/office/drawing/2014/main" id="{6D2CD5BC-0777-4928-B45E-F383E0989966}"/>
                </a:ext>
              </a:extLst>
            </p:cNvPr>
            <p:cNvSpPr/>
            <p:nvPr/>
          </p:nvSpPr>
          <p:spPr>
            <a:xfrm>
              <a:off x="1380720" y="2109231"/>
              <a:ext cx="137211" cy="64376"/>
            </a:xfrm>
            <a:custGeom>
              <a:avLst/>
              <a:gdLst/>
              <a:ahLst/>
              <a:cxnLst/>
              <a:rect l="l" t="t" r="r" b="b"/>
              <a:pathLst>
                <a:path w="137211" h="64376">
                  <a:moveTo>
                    <a:pt x="68605" y="0"/>
                  </a:moveTo>
                  <a:cubicBezTo>
                    <a:pt x="102908" y="0"/>
                    <a:pt x="137211" y="16091"/>
                    <a:pt x="137211" y="32195"/>
                  </a:cubicBezTo>
                  <a:cubicBezTo>
                    <a:pt x="137211" y="48286"/>
                    <a:pt x="102908" y="64377"/>
                    <a:pt x="68605" y="64377"/>
                  </a:cubicBezTo>
                  <a:cubicBezTo>
                    <a:pt x="34303" y="64377"/>
                    <a:pt x="0" y="48286"/>
                    <a:pt x="0" y="32195"/>
                  </a:cubicBezTo>
                  <a:cubicBezTo>
                    <a:pt x="0" y="16091"/>
                    <a:pt x="34303" y="0"/>
                    <a:pt x="68605" y="0"/>
                  </a:cubicBezTo>
                </a:path>
              </a:pathLst>
            </a:custGeom>
            <a:grpFill/>
          </p:spPr>
        </p:sp>
        <p:sp>
          <p:nvSpPr>
            <p:cNvPr id="530" name="Freeform 536">
              <a:extLst>
                <a:ext uri="{FF2B5EF4-FFF2-40B4-BE49-F238E27FC236}">
                  <a16:creationId xmlns:a16="http://schemas.microsoft.com/office/drawing/2014/main" id="{36300972-CE63-4B35-A9C3-16EE634CF267}"/>
                </a:ext>
              </a:extLst>
            </p:cNvPr>
            <p:cNvSpPr/>
            <p:nvPr/>
          </p:nvSpPr>
          <p:spPr>
            <a:xfrm>
              <a:off x="1380720" y="2109231"/>
              <a:ext cx="137211" cy="64376"/>
            </a:xfrm>
            <a:custGeom>
              <a:avLst/>
              <a:gdLst/>
              <a:ahLst/>
              <a:cxnLst/>
              <a:rect l="l" t="t" r="r" b="b"/>
              <a:pathLst>
                <a:path w="137211" h="64376">
                  <a:moveTo>
                    <a:pt x="68605" y="0"/>
                  </a:moveTo>
                  <a:cubicBezTo>
                    <a:pt x="102908" y="0"/>
                    <a:pt x="137211" y="16091"/>
                    <a:pt x="137211" y="32195"/>
                  </a:cubicBezTo>
                  <a:cubicBezTo>
                    <a:pt x="137211" y="48286"/>
                    <a:pt x="102908" y="64377"/>
                    <a:pt x="68605" y="64377"/>
                  </a:cubicBezTo>
                  <a:cubicBezTo>
                    <a:pt x="34303" y="64377"/>
                    <a:pt x="0" y="48286"/>
                    <a:pt x="0" y="32195"/>
                  </a:cubicBezTo>
                  <a:cubicBezTo>
                    <a:pt x="0" y="16091"/>
                    <a:pt x="34303" y="0"/>
                    <a:pt x="68605" y="0"/>
                  </a:cubicBezTo>
                  <a:close/>
                </a:path>
              </a:pathLst>
            </a:custGeom>
            <a:grpFill/>
            <a:ln w="12700" cap="sq">
              <a:solidFill>
                <a:srgbClr val="FEFFFE"/>
              </a:solidFill>
            </a:ln>
          </p:spPr>
        </p:sp>
        <p:sp>
          <p:nvSpPr>
            <p:cNvPr id="531" name="Freeform 537">
              <a:extLst>
                <a:ext uri="{FF2B5EF4-FFF2-40B4-BE49-F238E27FC236}">
                  <a16:creationId xmlns:a16="http://schemas.microsoft.com/office/drawing/2014/main" id="{DDF7742A-320F-434C-85AC-A57F6550A890}"/>
                </a:ext>
              </a:extLst>
            </p:cNvPr>
            <p:cNvSpPr/>
            <p:nvPr/>
          </p:nvSpPr>
          <p:spPr>
            <a:xfrm>
              <a:off x="1374751" y="2096402"/>
              <a:ext cx="149149" cy="82728"/>
            </a:xfrm>
            <a:custGeom>
              <a:avLst/>
              <a:gdLst/>
              <a:ahLst/>
              <a:cxnLst/>
              <a:rect l="l" t="t" r="r" b="b"/>
              <a:pathLst>
                <a:path w="149149" h="82728">
                  <a:moveTo>
                    <a:pt x="74574" y="0"/>
                  </a:moveTo>
                  <a:cubicBezTo>
                    <a:pt x="111861" y="0"/>
                    <a:pt x="149149" y="20688"/>
                    <a:pt x="149149" y="41364"/>
                  </a:cubicBezTo>
                  <a:cubicBezTo>
                    <a:pt x="149149" y="62052"/>
                    <a:pt x="111861" y="82728"/>
                    <a:pt x="74574" y="82728"/>
                  </a:cubicBezTo>
                  <a:cubicBezTo>
                    <a:pt x="37287" y="82728"/>
                    <a:pt x="0" y="62052"/>
                    <a:pt x="0" y="41364"/>
                  </a:cubicBezTo>
                  <a:cubicBezTo>
                    <a:pt x="0" y="20688"/>
                    <a:pt x="37287" y="0"/>
                    <a:pt x="74574" y="0"/>
                  </a:cubicBezTo>
                </a:path>
              </a:pathLst>
            </a:custGeom>
            <a:grpFill/>
          </p:spPr>
        </p:sp>
        <p:sp>
          <p:nvSpPr>
            <p:cNvPr id="532" name="Freeform 538">
              <a:extLst>
                <a:ext uri="{FF2B5EF4-FFF2-40B4-BE49-F238E27FC236}">
                  <a16:creationId xmlns:a16="http://schemas.microsoft.com/office/drawing/2014/main" id="{D89F992A-F243-4667-9EFB-14AC801DC8B0}"/>
                </a:ext>
              </a:extLst>
            </p:cNvPr>
            <p:cNvSpPr/>
            <p:nvPr/>
          </p:nvSpPr>
          <p:spPr>
            <a:xfrm>
              <a:off x="1374751" y="2096402"/>
              <a:ext cx="149149" cy="82728"/>
            </a:xfrm>
            <a:custGeom>
              <a:avLst/>
              <a:gdLst/>
              <a:ahLst/>
              <a:cxnLst/>
              <a:rect l="l" t="t" r="r" b="b"/>
              <a:pathLst>
                <a:path w="149149" h="82728">
                  <a:moveTo>
                    <a:pt x="74574" y="0"/>
                  </a:moveTo>
                  <a:cubicBezTo>
                    <a:pt x="111861" y="0"/>
                    <a:pt x="149149" y="20688"/>
                    <a:pt x="149149" y="41364"/>
                  </a:cubicBezTo>
                  <a:cubicBezTo>
                    <a:pt x="149149" y="62052"/>
                    <a:pt x="111861" y="82728"/>
                    <a:pt x="74574" y="82728"/>
                  </a:cubicBezTo>
                  <a:cubicBezTo>
                    <a:pt x="37287" y="82728"/>
                    <a:pt x="0" y="62052"/>
                    <a:pt x="0" y="41364"/>
                  </a:cubicBezTo>
                  <a:cubicBezTo>
                    <a:pt x="0" y="20688"/>
                    <a:pt x="37287" y="0"/>
                    <a:pt x="74574" y="0"/>
                  </a:cubicBezTo>
                  <a:close/>
                </a:path>
              </a:pathLst>
            </a:custGeom>
            <a:grpFill/>
            <a:ln w="12700" cap="sq">
              <a:solidFill>
                <a:srgbClr val="FEFFFE"/>
              </a:solidFill>
            </a:ln>
          </p:spPr>
        </p:sp>
        <p:sp>
          <p:nvSpPr>
            <p:cNvPr id="533" name="Freeform 539">
              <a:extLst>
                <a:ext uri="{FF2B5EF4-FFF2-40B4-BE49-F238E27FC236}">
                  <a16:creationId xmlns:a16="http://schemas.microsoft.com/office/drawing/2014/main" id="{7B3CC059-7323-4091-8DBB-A5A0C730EFF7}"/>
                </a:ext>
              </a:extLst>
            </p:cNvPr>
            <p:cNvSpPr/>
            <p:nvPr/>
          </p:nvSpPr>
          <p:spPr>
            <a:xfrm>
              <a:off x="1374891" y="2096254"/>
              <a:ext cx="148869" cy="83020"/>
            </a:xfrm>
            <a:custGeom>
              <a:avLst/>
              <a:gdLst/>
              <a:ahLst/>
              <a:cxnLst/>
              <a:rect l="l" t="t" r="r" b="b"/>
              <a:pathLst>
                <a:path w="148869" h="83020">
                  <a:moveTo>
                    <a:pt x="74434" y="0"/>
                  </a:moveTo>
                  <a:cubicBezTo>
                    <a:pt x="111645" y="0"/>
                    <a:pt x="148869" y="20752"/>
                    <a:pt x="148869" y="41517"/>
                  </a:cubicBezTo>
                  <a:cubicBezTo>
                    <a:pt x="148869" y="62269"/>
                    <a:pt x="111645" y="83020"/>
                    <a:pt x="74434" y="83020"/>
                  </a:cubicBezTo>
                  <a:cubicBezTo>
                    <a:pt x="37223" y="83020"/>
                    <a:pt x="0" y="62269"/>
                    <a:pt x="0" y="41517"/>
                  </a:cubicBezTo>
                  <a:cubicBezTo>
                    <a:pt x="0" y="20752"/>
                    <a:pt x="37223" y="0"/>
                    <a:pt x="74434" y="0"/>
                  </a:cubicBezTo>
                </a:path>
              </a:pathLst>
            </a:custGeom>
            <a:grpFill/>
          </p:spPr>
        </p:sp>
        <p:sp>
          <p:nvSpPr>
            <p:cNvPr id="534" name="Freeform 540">
              <a:extLst>
                <a:ext uri="{FF2B5EF4-FFF2-40B4-BE49-F238E27FC236}">
                  <a16:creationId xmlns:a16="http://schemas.microsoft.com/office/drawing/2014/main" id="{7EAAB951-4884-498B-AE8A-A49821DFF5AE}"/>
                </a:ext>
              </a:extLst>
            </p:cNvPr>
            <p:cNvSpPr/>
            <p:nvPr/>
          </p:nvSpPr>
          <p:spPr>
            <a:xfrm>
              <a:off x="1374891" y="2096254"/>
              <a:ext cx="148869" cy="83020"/>
            </a:xfrm>
            <a:custGeom>
              <a:avLst/>
              <a:gdLst/>
              <a:ahLst/>
              <a:cxnLst/>
              <a:rect l="l" t="t" r="r" b="b"/>
              <a:pathLst>
                <a:path w="148869" h="83020">
                  <a:moveTo>
                    <a:pt x="74434" y="0"/>
                  </a:moveTo>
                  <a:cubicBezTo>
                    <a:pt x="111645" y="0"/>
                    <a:pt x="148869" y="20752"/>
                    <a:pt x="148869" y="41517"/>
                  </a:cubicBezTo>
                  <a:cubicBezTo>
                    <a:pt x="148869" y="62269"/>
                    <a:pt x="111645" y="83020"/>
                    <a:pt x="74434" y="83020"/>
                  </a:cubicBezTo>
                  <a:cubicBezTo>
                    <a:pt x="37223" y="83020"/>
                    <a:pt x="0" y="62269"/>
                    <a:pt x="0" y="41517"/>
                  </a:cubicBezTo>
                  <a:cubicBezTo>
                    <a:pt x="0" y="20752"/>
                    <a:pt x="37223" y="0"/>
                    <a:pt x="74434" y="0"/>
                  </a:cubicBezTo>
                  <a:close/>
                </a:path>
              </a:pathLst>
            </a:custGeom>
            <a:grpFill/>
            <a:ln w="12700" cap="sq">
              <a:solidFill>
                <a:srgbClr val="FEFFFE"/>
              </a:solidFill>
            </a:ln>
          </p:spPr>
        </p:sp>
        <p:sp>
          <p:nvSpPr>
            <p:cNvPr id="535" name="Freeform 541">
              <a:extLst>
                <a:ext uri="{FF2B5EF4-FFF2-40B4-BE49-F238E27FC236}">
                  <a16:creationId xmlns:a16="http://schemas.microsoft.com/office/drawing/2014/main" id="{B16651A5-E472-45C0-BCB3-F23399EEA373}"/>
                </a:ext>
              </a:extLst>
            </p:cNvPr>
            <p:cNvSpPr/>
            <p:nvPr/>
          </p:nvSpPr>
          <p:spPr>
            <a:xfrm>
              <a:off x="1380580" y="2088083"/>
              <a:ext cx="137490" cy="64084"/>
            </a:xfrm>
            <a:custGeom>
              <a:avLst/>
              <a:gdLst/>
              <a:ahLst/>
              <a:cxnLst/>
              <a:rect l="l" t="t" r="r" b="b"/>
              <a:pathLst>
                <a:path w="137490" h="64084">
                  <a:moveTo>
                    <a:pt x="68745" y="0"/>
                  </a:moveTo>
                  <a:cubicBezTo>
                    <a:pt x="103124" y="0"/>
                    <a:pt x="137490" y="16027"/>
                    <a:pt x="137490" y="32042"/>
                  </a:cubicBezTo>
                  <a:cubicBezTo>
                    <a:pt x="137490" y="48070"/>
                    <a:pt x="103124" y="64084"/>
                    <a:pt x="68745" y="64084"/>
                  </a:cubicBezTo>
                  <a:cubicBezTo>
                    <a:pt x="34366" y="64084"/>
                    <a:pt x="0" y="48070"/>
                    <a:pt x="0" y="32042"/>
                  </a:cubicBezTo>
                  <a:cubicBezTo>
                    <a:pt x="0" y="16027"/>
                    <a:pt x="34366" y="0"/>
                    <a:pt x="68745" y="0"/>
                  </a:cubicBezTo>
                </a:path>
              </a:pathLst>
            </a:custGeom>
            <a:grpFill/>
          </p:spPr>
        </p:sp>
        <p:sp>
          <p:nvSpPr>
            <p:cNvPr id="536" name="Freeform 542">
              <a:extLst>
                <a:ext uri="{FF2B5EF4-FFF2-40B4-BE49-F238E27FC236}">
                  <a16:creationId xmlns:a16="http://schemas.microsoft.com/office/drawing/2014/main" id="{E69F38DF-2999-409E-9CA0-9DD7B4366A12}"/>
                </a:ext>
              </a:extLst>
            </p:cNvPr>
            <p:cNvSpPr/>
            <p:nvPr/>
          </p:nvSpPr>
          <p:spPr>
            <a:xfrm>
              <a:off x="1380580" y="2088083"/>
              <a:ext cx="137490" cy="64084"/>
            </a:xfrm>
            <a:custGeom>
              <a:avLst/>
              <a:gdLst/>
              <a:ahLst/>
              <a:cxnLst/>
              <a:rect l="l" t="t" r="r" b="b"/>
              <a:pathLst>
                <a:path w="137490" h="64084">
                  <a:moveTo>
                    <a:pt x="68745" y="0"/>
                  </a:moveTo>
                  <a:cubicBezTo>
                    <a:pt x="103124" y="0"/>
                    <a:pt x="137490" y="16027"/>
                    <a:pt x="137490" y="32042"/>
                  </a:cubicBezTo>
                  <a:cubicBezTo>
                    <a:pt x="137490" y="48070"/>
                    <a:pt x="103124" y="64084"/>
                    <a:pt x="68745" y="64084"/>
                  </a:cubicBezTo>
                  <a:cubicBezTo>
                    <a:pt x="34366" y="64084"/>
                    <a:pt x="0" y="48070"/>
                    <a:pt x="0" y="32042"/>
                  </a:cubicBezTo>
                  <a:cubicBezTo>
                    <a:pt x="0" y="16027"/>
                    <a:pt x="34366" y="0"/>
                    <a:pt x="68745" y="0"/>
                  </a:cubicBezTo>
                  <a:close/>
                </a:path>
              </a:pathLst>
            </a:custGeom>
            <a:grpFill/>
            <a:ln w="12700" cap="sq">
              <a:solidFill>
                <a:srgbClr val="FEFFFE"/>
              </a:solidFill>
            </a:ln>
          </p:spPr>
        </p:sp>
        <p:sp>
          <p:nvSpPr>
            <p:cNvPr id="537" name="Freeform 543">
              <a:extLst>
                <a:ext uri="{FF2B5EF4-FFF2-40B4-BE49-F238E27FC236}">
                  <a16:creationId xmlns:a16="http://schemas.microsoft.com/office/drawing/2014/main" id="{14F215F9-5C28-44F6-BC5F-B422F129AC7A}"/>
                </a:ext>
              </a:extLst>
            </p:cNvPr>
            <p:cNvSpPr/>
            <p:nvPr/>
          </p:nvSpPr>
          <p:spPr>
            <a:xfrm>
              <a:off x="1380720" y="2087937"/>
              <a:ext cx="137211" cy="64376"/>
            </a:xfrm>
            <a:custGeom>
              <a:avLst/>
              <a:gdLst/>
              <a:ahLst/>
              <a:cxnLst/>
              <a:rect l="l" t="t" r="r" b="b"/>
              <a:pathLst>
                <a:path w="137211" h="64376">
                  <a:moveTo>
                    <a:pt x="68605" y="0"/>
                  </a:moveTo>
                  <a:cubicBezTo>
                    <a:pt x="102908" y="0"/>
                    <a:pt x="137211" y="16091"/>
                    <a:pt x="137211" y="32195"/>
                  </a:cubicBezTo>
                  <a:cubicBezTo>
                    <a:pt x="137211" y="48286"/>
                    <a:pt x="102908" y="64377"/>
                    <a:pt x="68605" y="64377"/>
                  </a:cubicBezTo>
                  <a:cubicBezTo>
                    <a:pt x="34303" y="64377"/>
                    <a:pt x="0" y="48286"/>
                    <a:pt x="0" y="32195"/>
                  </a:cubicBezTo>
                  <a:cubicBezTo>
                    <a:pt x="0" y="16091"/>
                    <a:pt x="34303" y="0"/>
                    <a:pt x="68605" y="0"/>
                  </a:cubicBezTo>
                </a:path>
              </a:pathLst>
            </a:custGeom>
            <a:grpFill/>
          </p:spPr>
        </p:sp>
        <p:sp>
          <p:nvSpPr>
            <p:cNvPr id="538" name="Freeform 544">
              <a:extLst>
                <a:ext uri="{FF2B5EF4-FFF2-40B4-BE49-F238E27FC236}">
                  <a16:creationId xmlns:a16="http://schemas.microsoft.com/office/drawing/2014/main" id="{A49C11D8-DBEA-43C8-BFB9-1FD7B71F0C09}"/>
                </a:ext>
              </a:extLst>
            </p:cNvPr>
            <p:cNvSpPr/>
            <p:nvPr/>
          </p:nvSpPr>
          <p:spPr>
            <a:xfrm>
              <a:off x="1380720" y="2087937"/>
              <a:ext cx="137211" cy="64376"/>
            </a:xfrm>
            <a:custGeom>
              <a:avLst/>
              <a:gdLst/>
              <a:ahLst/>
              <a:cxnLst/>
              <a:rect l="l" t="t" r="r" b="b"/>
              <a:pathLst>
                <a:path w="137211" h="64376">
                  <a:moveTo>
                    <a:pt x="68605" y="0"/>
                  </a:moveTo>
                  <a:cubicBezTo>
                    <a:pt x="102908" y="0"/>
                    <a:pt x="137211" y="16091"/>
                    <a:pt x="137211" y="32195"/>
                  </a:cubicBezTo>
                  <a:cubicBezTo>
                    <a:pt x="137211" y="48286"/>
                    <a:pt x="102908" y="64377"/>
                    <a:pt x="68605" y="64377"/>
                  </a:cubicBezTo>
                  <a:cubicBezTo>
                    <a:pt x="34303" y="64377"/>
                    <a:pt x="0" y="48286"/>
                    <a:pt x="0" y="32195"/>
                  </a:cubicBezTo>
                  <a:cubicBezTo>
                    <a:pt x="0" y="16091"/>
                    <a:pt x="34303" y="0"/>
                    <a:pt x="68605" y="0"/>
                  </a:cubicBezTo>
                  <a:close/>
                </a:path>
              </a:pathLst>
            </a:custGeom>
            <a:grpFill/>
            <a:ln w="12700" cap="sq">
              <a:solidFill>
                <a:srgbClr val="FEFFFE"/>
              </a:solidFill>
            </a:ln>
          </p:spPr>
        </p:sp>
        <p:sp>
          <p:nvSpPr>
            <p:cNvPr id="539" name="Freeform 545">
              <a:extLst>
                <a:ext uri="{FF2B5EF4-FFF2-40B4-BE49-F238E27FC236}">
                  <a16:creationId xmlns:a16="http://schemas.microsoft.com/office/drawing/2014/main" id="{0236696C-7139-4941-96AE-8E88B5C84FD0}"/>
                </a:ext>
              </a:extLst>
            </p:cNvPr>
            <p:cNvSpPr/>
            <p:nvPr/>
          </p:nvSpPr>
          <p:spPr>
            <a:xfrm>
              <a:off x="1374751" y="2075105"/>
              <a:ext cx="149149" cy="82728"/>
            </a:xfrm>
            <a:custGeom>
              <a:avLst/>
              <a:gdLst/>
              <a:ahLst/>
              <a:cxnLst/>
              <a:rect l="l" t="t" r="r" b="b"/>
              <a:pathLst>
                <a:path w="149149" h="82728">
                  <a:moveTo>
                    <a:pt x="74574" y="0"/>
                  </a:moveTo>
                  <a:cubicBezTo>
                    <a:pt x="111861" y="0"/>
                    <a:pt x="149149" y="20688"/>
                    <a:pt x="149149" y="41364"/>
                  </a:cubicBezTo>
                  <a:cubicBezTo>
                    <a:pt x="149149" y="62052"/>
                    <a:pt x="111861" y="82728"/>
                    <a:pt x="74574" y="82728"/>
                  </a:cubicBezTo>
                  <a:cubicBezTo>
                    <a:pt x="37287" y="82728"/>
                    <a:pt x="0" y="62052"/>
                    <a:pt x="0" y="41364"/>
                  </a:cubicBezTo>
                  <a:cubicBezTo>
                    <a:pt x="0" y="20688"/>
                    <a:pt x="37287" y="0"/>
                    <a:pt x="74574" y="0"/>
                  </a:cubicBezTo>
                </a:path>
              </a:pathLst>
            </a:custGeom>
            <a:grpFill/>
          </p:spPr>
        </p:sp>
        <p:sp>
          <p:nvSpPr>
            <p:cNvPr id="540" name="Freeform 546">
              <a:extLst>
                <a:ext uri="{FF2B5EF4-FFF2-40B4-BE49-F238E27FC236}">
                  <a16:creationId xmlns:a16="http://schemas.microsoft.com/office/drawing/2014/main" id="{85EE1564-58AF-40C4-95A8-88C026E7B373}"/>
                </a:ext>
              </a:extLst>
            </p:cNvPr>
            <p:cNvSpPr/>
            <p:nvPr/>
          </p:nvSpPr>
          <p:spPr>
            <a:xfrm>
              <a:off x="1374751" y="2075105"/>
              <a:ext cx="149149" cy="82728"/>
            </a:xfrm>
            <a:custGeom>
              <a:avLst/>
              <a:gdLst/>
              <a:ahLst/>
              <a:cxnLst/>
              <a:rect l="l" t="t" r="r" b="b"/>
              <a:pathLst>
                <a:path w="149149" h="82728">
                  <a:moveTo>
                    <a:pt x="74574" y="0"/>
                  </a:moveTo>
                  <a:cubicBezTo>
                    <a:pt x="111861" y="0"/>
                    <a:pt x="149149" y="20688"/>
                    <a:pt x="149149" y="41364"/>
                  </a:cubicBezTo>
                  <a:cubicBezTo>
                    <a:pt x="149149" y="62052"/>
                    <a:pt x="111861" y="82728"/>
                    <a:pt x="74574" y="82728"/>
                  </a:cubicBezTo>
                  <a:cubicBezTo>
                    <a:pt x="37287" y="82728"/>
                    <a:pt x="0" y="62052"/>
                    <a:pt x="0" y="41364"/>
                  </a:cubicBezTo>
                  <a:cubicBezTo>
                    <a:pt x="0" y="20688"/>
                    <a:pt x="37287" y="0"/>
                    <a:pt x="74574" y="0"/>
                  </a:cubicBezTo>
                  <a:close/>
                </a:path>
              </a:pathLst>
            </a:custGeom>
            <a:grpFill/>
            <a:ln w="12700" cap="sq">
              <a:solidFill>
                <a:srgbClr val="FEFFFE"/>
              </a:solidFill>
            </a:ln>
          </p:spPr>
        </p:sp>
        <p:sp>
          <p:nvSpPr>
            <p:cNvPr id="541" name="Freeform 547">
              <a:extLst>
                <a:ext uri="{FF2B5EF4-FFF2-40B4-BE49-F238E27FC236}">
                  <a16:creationId xmlns:a16="http://schemas.microsoft.com/office/drawing/2014/main" id="{BFC8FED1-F8E1-462C-A3A2-2B64CF27677A}"/>
                </a:ext>
              </a:extLst>
            </p:cNvPr>
            <p:cNvSpPr/>
            <p:nvPr/>
          </p:nvSpPr>
          <p:spPr>
            <a:xfrm>
              <a:off x="1374891" y="2074962"/>
              <a:ext cx="148869" cy="83020"/>
            </a:xfrm>
            <a:custGeom>
              <a:avLst/>
              <a:gdLst/>
              <a:ahLst/>
              <a:cxnLst/>
              <a:rect l="l" t="t" r="r" b="b"/>
              <a:pathLst>
                <a:path w="148869" h="83020">
                  <a:moveTo>
                    <a:pt x="74434" y="0"/>
                  </a:moveTo>
                  <a:cubicBezTo>
                    <a:pt x="111645" y="0"/>
                    <a:pt x="148869" y="20752"/>
                    <a:pt x="148869" y="41503"/>
                  </a:cubicBezTo>
                  <a:cubicBezTo>
                    <a:pt x="148869" y="62268"/>
                    <a:pt x="111645" y="83019"/>
                    <a:pt x="74434" y="83019"/>
                  </a:cubicBezTo>
                  <a:cubicBezTo>
                    <a:pt x="37223" y="83019"/>
                    <a:pt x="0" y="62268"/>
                    <a:pt x="0" y="41503"/>
                  </a:cubicBezTo>
                  <a:cubicBezTo>
                    <a:pt x="0" y="20752"/>
                    <a:pt x="37223" y="0"/>
                    <a:pt x="74434" y="0"/>
                  </a:cubicBezTo>
                </a:path>
              </a:pathLst>
            </a:custGeom>
            <a:grpFill/>
          </p:spPr>
        </p:sp>
        <p:sp>
          <p:nvSpPr>
            <p:cNvPr id="542" name="Freeform 548">
              <a:extLst>
                <a:ext uri="{FF2B5EF4-FFF2-40B4-BE49-F238E27FC236}">
                  <a16:creationId xmlns:a16="http://schemas.microsoft.com/office/drawing/2014/main" id="{2A3AE2D4-BE7A-45C3-8435-D6EB02701DD6}"/>
                </a:ext>
              </a:extLst>
            </p:cNvPr>
            <p:cNvSpPr/>
            <p:nvPr/>
          </p:nvSpPr>
          <p:spPr>
            <a:xfrm>
              <a:off x="1374891" y="2074962"/>
              <a:ext cx="148869" cy="83020"/>
            </a:xfrm>
            <a:custGeom>
              <a:avLst/>
              <a:gdLst/>
              <a:ahLst/>
              <a:cxnLst/>
              <a:rect l="l" t="t" r="r" b="b"/>
              <a:pathLst>
                <a:path w="148869" h="83020">
                  <a:moveTo>
                    <a:pt x="74434" y="0"/>
                  </a:moveTo>
                  <a:cubicBezTo>
                    <a:pt x="111645" y="0"/>
                    <a:pt x="148869" y="20752"/>
                    <a:pt x="148869" y="41503"/>
                  </a:cubicBezTo>
                  <a:cubicBezTo>
                    <a:pt x="148869" y="62268"/>
                    <a:pt x="111645" y="83019"/>
                    <a:pt x="74434" y="83019"/>
                  </a:cubicBezTo>
                  <a:cubicBezTo>
                    <a:pt x="37223" y="83019"/>
                    <a:pt x="0" y="62268"/>
                    <a:pt x="0" y="41503"/>
                  </a:cubicBezTo>
                  <a:cubicBezTo>
                    <a:pt x="0" y="20752"/>
                    <a:pt x="37223" y="0"/>
                    <a:pt x="74434" y="0"/>
                  </a:cubicBezTo>
                  <a:close/>
                </a:path>
              </a:pathLst>
            </a:custGeom>
            <a:grpFill/>
            <a:ln w="12700" cap="sq">
              <a:solidFill>
                <a:srgbClr val="FEFFFE"/>
              </a:solidFill>
            </a:ln>
          </p:spPr>
        </p:sp>
        <p:sp>
          <p:nvSpPr>
            <p:cNvPr id="543" name="Freeform 549">
              <a:extLst>
                <a:ext uri="{FF2B5EF4-FFF2-40B4-BE49-F238E27FC236}">
                  <a16:creationId xmlns:a16="http://schemas.microsoft.com/office/drawing/2014/main" id="{CB942EAE-DDEE-42EA-BE01-1AD995587404}"/>
                </a:ext>
              </a:extLst>
            </p:cNvPr>
            <p:cNvSpPr/>
            <p:nvPr/>
          </p:nvSpPr>
          <p:spPr>
            <a:xfrm>
              <a:off x="1380580" y="2066789"/>
              <a:ext cx="137490" cy="64084"/>
            </a:xfrm>
            <a:custGeom>
              <a:avLst/>
              <a:gdLst/>
              <a:ahLst/>
              <a:cxnLst/>
              <a:rect l="l" t="t" r="r" b="b"/>
              <a:pathLst>
                <a:path w="137490" h="64084">
                  <a:moveTo>
                    <a:pt x="68745" y="0"/>
                  </a:moveTo>
                  <a:cubicBezTo>
                    <a:pt x="103124" y="0"/>
                    <a:pt x="137490" y="16027"/>
                    <a:pt x="137490" y="32042"/>
                  </a:cubicBezTo>
                  <a:cubicBezTo>
                    <a:pt x="137490" y="48070"/>
                    <a:pt x="103124" y="64084"/>
                    <a:pt x="68745" y="64084"/>
                  </a:cubicBezTo>
                  <a:cubicBezTo>
                    <a:pt x="34366" y="64084"/>
                    <a:pt x="0" y="48070"/>
                    <a:pt x="0" y="32042"/>
                  </a:cubicBezTo>
                  <a:cubicBezTo>
                    <a:pt x="0" y="16027"/>
                    <a:pt x="34366" y="0"/>
                    <a:pt x="68745" y="0"/>
                  </a:cubicBezTo>
                </a:path>
              </a:pathLst>
            </a:custGeom>
            <a:grpFill/>
          </p:spPr>
        </p:sp>
        <p:sp>
          <p:nvSpPr>
            <p:cNvPr id="544" name="Freeform 550">
              <a:extLst>
                <a:ext uri="{FF2B5EF4-FFF2-40B4-BE49-F238E27FC236}">
                  <a16:creationId xmlns:a16="http://schemas.microsoft.com/office/drawing/2014/main" id="{98A8753C-1DAB-41C1-A1DF-1FEF01F27006}"/>
                </a:ext>
              </a:extLst>
            </p:cNvPr>
            <p:cNvSpPr/>
            <p:nvPr/>
          </p:nvSpPr>
          <p:spPr>
            <a:xfrm>
              <a:off x="1380580" y="2066789"/>
              <a:ext cx="137490" cy="64084"/>
            </a:xfrm>
            <a:custGeom>
              <a:avLst/>
              <a:gdLst/>
              <a:ahLst/>
              <a:cxnLst/>
              <a:rect l="l" t="t" r="r" b="b"/>
              <a:pathLst>
                <a:path w="137490" h="64084">
                  <a:moveTo>
                    <a:pt x="68745" y="0"/>
                  </a:moveTo>
                  <a:cubicBezTo>
                    <a:pt x="103124" y="0"/>
                    <a:pt x="137490" y="16027"/>
                    <a:pt x="137490" y="32042"/>
                  </a:cubicBezTo>
                  <a:cubicBezTo>
                    <a:pt x="137490" y="48070"/>
                    <a:pt x="103124" y="64084"/>
                    <a:pt x="68745" y="64084"/>
                  </a:cubicBezTo>
                  <a:cubicBezTo>
                    <a:pt x="34366" y="64084"/>
                    <a:pt x="0" y="48070"/>
                    <a:pt x="0" y="32042"/>
                  </a:cubicBezTo>
                  <a:cubicBezTo>
                    <a:pt x="0" y="16027"/>
                    <a:pt x="34366" y="0"/>
                    <a:pt x="68745" y="0"/>
                  </a:cubicBezTo>
                  <a:close/>
                </a:path>
              </a:pathLst>
            </a:custGeom>
            <a:grpFill/>
            <a:ln w="12700" cap="sq">
              <a:solidFill>
                <a:srgbClr val="FEFFFE"/>
              </a:solidFill>
            </a:ln>
          </p:spPr>
        </p:sp>
        <p:sp>
          <p:nvSpPr>
            <p:cNvPr id="545" name="Freeform 551">
              <a:extLst>
                <a:ext uri="{FF2B5EF4-FFF2-40B4-BE49-F238E27FC236}">
                  <a16:creationId xmlns:a16="http://schemas.microsoft.com/office/drawing/2014/main" id="{F47F736F-44E3-4F86-BB95-B4E49D71E550}"/>
                </a:ext>
              </a:extLst>
            </p:cNvPr>
            <p:cNvSpPr/>
            <p:nvPr/>
          </p:nvSpPr>
          <p:spPr>
            <a:xfrm>
              <a:off x="1380720" y="2066643"/>
              <a:ext cx="137211" cy="64376"/>
            </a:xfrm>
            <a:custGeom>
              <a:avLst/>
              <a:gdLst/>
              <a:ahLst/>
              <a:cxnLst/>
              <a:rect l="l" t="t" r="r" b="b"/>
              <a:pathLst>
                <a:path w="137211" h="64376">
                  <a:moveTo>
                    <a:pt x="68605" y="0"/>
                  </a:moveTo>
                  <a:cubicBezTo>
                    <a:pt x="102908" y="0"/>
                    <a:pt x="137211" y="16091"/>
                    <a:pt x="137211" y="32195"/>
                  </a:cubicBezTo>
                  <a:cubicBezTo>
                    <a:pt x="137211" y="48286"/>
                    <a:pt x="102908" y="64377"/>
                    <a:pt x="68605" y="64377"/>
                  </a:cubicBezTo>
                  <a:cubicBezTo>
                    <a:pt x="34303" y="64377"/>
                    <a:pt x="0" y="48286"/>
                    <a:pt x="0" y="32195"/>
                  </a:cubicBezTo>
                  <a:cubicBezTo>
                    <a:pt x="0" y="16091"/>
                    <a:pt x="34303" y="0"/>
                    <a:pt x="68605" y="0"/>
                  </a:cubicBezTo>
                </a:path>
              </a:pathLst>
            </a:custGeom>
            <a:grpFill/>
          </p:spPr>
        </p:sp>
        <p:sp>
          <p:nvSpPr>
            <p:cNvPr id="546" name="Freeform 552">
              <a:extLst>
                <a:ext uri="{FF2B5EF4-FFF2-40B4-BE49-F238E27FC236}">
                  <a16:creationId xmlns:a16="http://schemas.microsoft.com/office/drawing/2014/main" id="{464B7795-B70F-41BB-985A-DC8EC627FF10}"/>
                </a:ext>
              </a:extLst>
            </p:cNvPr>
            <p:cNvSpPr/>
            <p:nvPr/>
          </p:nvSpPr>
          <p:spPr>
            <a:xfrm>
              <a:off x="1380720" y="2066643"/>
              <a:ext cx="137211" cy="64376"/>
            </a:xfrm>
            <a:custGeom>
              <a:avLst/>
              <a:gdLst/>
              <a:ahLst/>
              <a:cxnLst/>
              <a:rect l="l" t="t" r="r" b="b"/>
              <a:pathLst>
                <a:path w="137211" h="64376">
                  <a:moveTo>
                    <a:pt x="68605" y="0"/>
                  </a:moveTo>
                  <a:cubicBezTo>
                    <a:pt x="102908" y="0"/>
                    <a:pt x="137211" y="16091"/>
                    <a:pt x="137211" y="32195"/>
                  </a:cubicBezTo>
                  <a:cubicBezTo>
                    <a:pt x="137211" y="48286"/>
                    <a:pt x="102908" y="64377"/>
                    <a:pt x="68605" y="64377"/>
                  </a:cubicBezTo>
                  <a:cubicBezTo>
                    <a:pt x="34303" y="64377"/>
                    <a:pt x="0" y="48286"/>
                    <a:pt x="0" y="32195"/>
                  </a:cubicBezTo>
                  <a:cubicBezTo>
                    <a:pt x="0" y="16091"/>
                    <a:pt x="34303" y="0"/>
                    <a:pt x="68605" y="0"/>
                  </a:cubicBezTo>
                  <a:close/>
                </a:path>
              </a:pathLst>
            </a:custGeom>
            <a:grpFill/>
            <a:ln w="12700" cap="sq">
              <a:solidFill>
                <a:srgbClr val="FEFFFE"/>
              </a:solidFill>
            </a:ln>
          </p:spPr>
        </p:sp>
        <p:sp>
          <p:nvSpPr>
            <p:cNvPr id="547" name="Freeform 553">
              <a:extLst>
                <a:ext uri="{FF2B5EF4-FFF2-40B4-BE49-F238E27FC236}">
                  <a16:creationId xmlns:a16="http://schemas.microsoft.com/office/drawing/2014/main" id="{380C4DB5-C70F-4C0B-9F55-D236602EBE49}"/>
                </a:ext>
              </a:extLst>
            </p:cNvPr>
            <p:cNvSpPr/>
            <p:nvPr/>
          </p:nvSpPr>
          <p:spPr>
            <a:xfrm>
              <a:off x="1374751" y="2053810"/>
              <a:ext cx="149149" cy="82728"/>
            </a:xfrm>
            <a:custGeom>
              <a:avLst/>
              <a:gdLst/>
              <a:ahLst/>
              <a:cxnLst/>
              <a:rect l="l" t="t" r="r" b="b"/>
              <a:pathLst>
                <a:path w="149149" h="82728">
                  <a:moveTo>
                    <a:pt x="74574" y="0"/>
                  </a:moveTo>
                  <a:cubicBezTo>
                    <a:pt x="111861" y="0"/>
                    <a:pt x="149149" y="20688"/>
                    <a:pt x="149149" y="41363"/>
                  </a:cubicBezTo>
                  <a:cubicBezTo>
                    <a:pt x="149149" y="62052"/>
                    <a:pt x="111861" y="82727"/>
                    <a:pt x="74574" y="82727"/>
                  </a:cubicBezTo>
                  <a:cubicBezTo>
                    <a:pt x="37287" y="82727"/>
                    <a:pt x="0" y="62052"/>
                    <a:pt x="0" y="41363"/>
                  </a:cubicBezTo>
                  <a:cubicBezTo>
                    <a:pt x="0" y="20688"/>
                    <a:pt x="37287" y="0"/>
                    <a:pt x="74574" y="0"/>
                  </a:cubicBezTo>
                </a:path>
              </a:pathLst>
            </a:custGeom>
            <a:grpFill/>
          </p:spPr>
        </p:sp>
        <p:sp>
          <p:nvSpPr>
            <p:cNvPr id="548" name="Freeform 554">
              <a:extLst>
                <a:ext uri="{FF2B5EF4-FFF2-40B4-BE49-F238E27FC236}">
                  <a16:creationId xmlns:a16="http://schemas.microsoft.com/office/drawing/2014/main" id="{805CA50E-CB59-4EF3-BEBF-DD53C1180148}"/>
                </a:ext>
              </a:extLst>
            </p:cNvPr>
            <p:cNvSpPr/>
            <p:nvPr/>
          </p:nvSpPr>
          <p:spPr>
            <a:xfrm>
              <a:off x="1374751" y="2053810"/>
              <a:ext cx="149149" cy="82728"/>
            </a:xfrm>
            <a:custGeom>
              <a:avLst/>
              <a:gdLst/>
              <a:ahLst/>
              <a:cxnLst/>
              <a:rect l="l" t="t" r="r" b="b"/>
              <a:pathLst>
                <a:path w="149149" h="82728">
                  <a:moveTo>
                    <a:pt x="74574" y="0"/>
                  </a:moveTo>
                  <a:cubicBezTo>
                    <a:pt x="111861" y="0"/>
                    <a:pt x="149149" y="20688"/>
                    <a:pt x="149149" y="41363"/>
                  </a:cubicBezTo>
                  <a:cubicBezTo>
                    <a:pt x="149149" y="62052"/>
                    <a:pt x="111861" y="82727"/>
                    <a:pt x="74574" y="82727"/>
                  </a:cubicBezTo>
                  <a:cubicBezTo>
                    <a:pt x="37287" y="82727"/>
                    <a:pt x="0" y="62052"/>
                    <a:pt x="0" y="41363"/>
                  </a:cubicBezTo>
                  <a:cubicBezTo>
                    <a:pt x="0" y="20688"/>
                    <a:pt x="37287" y="0"/>
                    <a:pt x="74574" y="0"/>
                  </a:cubicBezTo>
                  <a:close/>
                </a:path>
              </a:pathLst>
            </a:custGeom>
            <a:grpFill/>
            <a:ln w="12700" cap="sq">
              <a:solidFill>
                <a:srgbClr val="FEFFFE"/>
              </a:solidFill>
            </a:ln>
          </p:spPr>
        </p:sp>
        <p:sp>
          <p:nvSpPr>
            <p:cNvPr id="549" name="Freeform 555">
              <a:extLst>
                <a:ext uri="{FF2B5EF4-FFF2-40B4-BE49-F238E27FC236}">
                  <a16:creationId xmlns:a16="http://schemas.microsoft.com/office/drawing/2014/main" id="{033B03CB-D78E-4798-8E49-13D5932DF25A}"/>
                </a:ext>
              </a:extLst>
            </p:cNvPr>
            <p:cNvSpPr/>
            <p:nvPr/>
          </p:nvSpPr>
          <p:spPr>
            <a:xfrm>
              <a:off x="1374891" y="2053665"/>
              <a:ext cx="148869" cy="83020"/>
            </a:xfrm>
            <a:custGeom>
              <a:avLst/>
              <a:gdLst/>
              <a:ahLst/>
              <a:cxnLst/>
              <a:rect l="l" t="t" r="r" b="b"/>
              <a:pathLst>
                <a:path w="148869" h="83020">
                  <a:moveTo>
                    <a:pt x="74434" y="0"/>
                  </a:moveTo>
                  <a:cubicBezTo>
                    <a:pt x="111645" y="0"/>
                    <a:pt x="148869" y="20752"/>
                    <a:pt x="148869" y="41516"/>
                  </a:cubicBezTo>
                  <a:cubicBezTo>
                    <a:pt x="148869" y="62268"/>
                    <a:pt x="111645" y="83020"/>
                    <a:pt x="74434" y="83020"/>
                  </a:cubicBezTo>
                  <a:cubicBezTo>
                    <a:pt x="37223" y="83020"/>
                    <a:pt x="0" y="62268"/>
                    <a:pt x="0" y="41516"/>
                  </a:cubicBezTo>
                  <a:cubicBezTo>
                    <a:pt x="0" y="20752"/>
                    <a:pt x="37223" y="0"/>
                    <a:pt x="74434" y="0"/>
                  </a:cubicBezTo>
                </a:path>
              </a:pathLst>
            </a:custGeom>
            <a:grpFill/>
          </p:spPr>
        </p:sp>
        <p:sp>
          <p:nvSpPr>
            <p:cNvPr id="550" name="Freeform 556">
              <a:extLst>
                <a:ext uri="{FF2B5EF4-FFF2-40B4-BE49-F238E27FC236}">
                  <a16:creationId xmlns:a16="http://schemas.microsoft.com/office/drawing/2014/main" id="{D8B1C69E-F933-4297-8A4E-BBFD9E6B85B1}"/>
                </a:ext>
              </a:extLst>
            </p:cNvPr>
            <p:cNvSpPr/>
            <p:nvPr/>
          </p:nvSpPr>
          <p:spPr>
            <a:xfrm>
              <a:off x="1374891" y="2053665"/>
              <a:ext cx="148869" cy="83020"/>
            </a:xfrm>
            <a:custGeom>
              <a:avLst/>
              <a:gdLst/>
              <a:ahLst/>
              <a:cxnLst/>
              <a:rect l="l" t="t" r="r" b="b"/>
              <a:pathLst>
                <a:path w="148869" h="83020">
                  <a:moveTo>
                    <a:pt x="74434" y="0"/>
                  </a:moveTo>
                  <a:cubicBezTo>
                    <a:pt x="111645" y="0"/>
                    <a:pt x="148869" y="20752"/>
                    <a:pt x="148869" y="41516"/>
                  </a:cubicBezTo>
                  <a:cubicBezTo>
                    <a:pt x="148869" y="62268"/>
                    <a:pt x="111645" y="83020"/>
                    <a:pt x="74434" y="83020"/>
                  </a:cubicBezTo>
                  <a:cubicBezTo>
                    <a:pt x="37223" y="83020"/>
                    <a:pt x="0" y="62268"/>
                    <a:pt x="0" y="41516"/>
                  </a:cubicBezTo>
                  <a:cubicBezTo>
                    <a:pt x="0" y="20752"/>
                    <a:pt x="37223" y="0"/>
                    <a:pt x="74434" y="0"/>
                  </a:cubicBezTo>
                  <a:close/>
                </a:path>
              </a:pathLst>
            </a:custGeom>
            <a:grpFill/>
            <a:ln w="12700" cap="sq">
              <a:solidFill>
                <a:srgbClr val="FEFFFE"/>
              </a:solidFill>
            </a:ln>
          </p:spPr>
        </p:sp>
        <p:sp>
          <p:nvSpPr>
            <p:cNvPr id="551" name="Freeform 557">
              <a:extLst>
                <a:ext uri="{FF2B5EF4-FFF2-40B4-BE49-F238E27FC236}">
                  <a16:creationId xmlns:a16="http://schemas.microsoft.com/office/drawing/2014/main" id="{FE9A05A7-8BF8-4E23-83A3-BA5E13839500}"/>
                </a:ext>
              </a:extLst>
            </p:cNvPr>
            <p:cNvSpPr/>
            <p:nvPr/>
          </p:nvSpPr>
          <p:spPr>
            <a:xfrm>
              <a:off x="1380580" y="2151968"/>
              <a:ext cx="137490" cy="64084"/>
            </a:xfrm>
            <a:custGeom>
              <a:avLst/>
              <a:gdLst/>
              <a:ahLst/>
              <a:cxnLst/>
              <a:rect l="l" t="t" r="r" b="b"/>
              <a:pathLst>
                <a:path w="137490" h="64084">
                  <a:moveTo>
                    <a:pt x="68745" y="0"/>
                  </a:moveTo>
                  <a:cubicBezTo>
                    <a:pt x="103124" y="0"/>
                    <a:pt x="137490" y="16027"/>
                    <a:pt x="137490" y="32042"/>
                  </a:cubicBezTo>
                  <a:cubicBezTo>
                    <a:pt x="137490" y="48069"/>
                    <a:pt x="103124" y="64084"/>
                    <a:pt x="68745" y="64084"/>
                  </a:cubicBezTo>
                  <a:cubicBezTo>
                    <a:pt x="34366" y="64084"/>
                    <a:pt x="0" y="48069"/>
                    <a:pt x="0" y="32042"/>
                  </a:cubicBezTo>
                  <a:cubicBezTo>
                    <a:pt x="0" y="16027"/>
                    <a:pt x="34366" y="0"/>
                    <a:pt x="68745" y="0"/>
                  </a:cubicBezTo>
                </a:path>
              </a:pathLst>
            </a:custGeom>
            <a:grpFill/>
          </p:spPr>
        </p:sp>
        <p:sp>
          <p:nvSpPr>
            <p:cNvPr id="552" name="Freeform 558">
              <a:extLst>
                <a:ext uri="{FF2B5EF4-FFF2-40B4-BE49-F238E27FC236}">
                  <a16:creationId xmlns:a16="http://schemas.microsoft.com/office/drawing/2014/main" id="{1C9B193C-3AF2-45F6-8BAC-68770F1D7942}"/>
                </a:ext>
              </a:extLst>
            </p:cNvPr>
            <p:cNvSpPr/>
            <p:nvPr/>
          </p:nvSpPr>
          <p:spPr>
            <a:xfrm>
              <a:off x="1380580" y="2151968"/>
              <a:ext cx="137490" cy="64084"/>
            </a:xfrm>
            <a:custGeom>
              <a:avLst/>
              <a:gdLst/>
              <a:ahLst/>
              <a:cxnLst/>
              <a:rect l="l" t="t" r="r" b="b"/>
              <a:pathLst>
                <a:path w="137490" h="64084">
                  <a:moveTo>
                    <a:pt x="68745" y="0"/>
                  </a:moveTo>
                  <a:cubicBezTo>
                    <a:pt x="103124" y="0"/>
                    <a:pt x="137490" y="16027"/>
                    <a:pt x="137490" y="32042"/>
                  </a:cubicBezTo>
                  <a:cubicBezTo>
                    <a:pt x="137490" y="48069"/>
                    <a:pt x="103124" y="64084"/>
                    <a:pt x="68745" y="64084"/>
                  </a:cubicBezTo>
                  <a:cubicBezTo>
                    <a:pt x="34366" y="64084"/>
                    <a:pt x="0" y="48069"/>
                    <a:pt x="0" y="32042"/>
                  </a:cubicBezTo>
                  <a:cubicBezTo>
                    <a:pt x="0" y="16027"/>
                    <a:pt x="34366" y="0"/>
                    <a:pt x="68745" y="0"/>
                  </a:cubicBezTo>
                  <a:close/>
                </a:path>
              </a:pathLst>
            </a:custGeom>
            <a:grpFill/>
            <a:ln w="12700" cap="sq">
              <a:solidFill>
                <a:srgbClr val="FEFFFE"/>
              </a:solidFill>
            </a:ln>
          </p:spPr>
        </p:sp>
        <p:sp>
          <p:nvSpPr>
            <p:cNvPr id="553" name="Freeform 559">
              <a:extLst>
                <a:ext uri="{FF2B5EF4-FFF2-40B4-BE49-F238E27FC236}">
                  <a16:creationId xmlns:a16="http://schemas.microsoft.com/office/drawing/2014/main" id="{16B6B10F-534B-4520-8DFC-9613F9674924}"/>
                </a:ext>
              </a:extLst>
            </p:cNvPr>
            <p:cNvSpPr/>
            <p:nvPr/>
          </p:nvSpPr>
          <p:spPr>
            <a:xfrm>
              <a:off x="1380720" y="2151822"/>
              <a:ext cx="137211" cy="64376"/>
            </a:xfrm>
            <a:custGeom>
              <a:avLst/>
              <a:gdLst/>
              <a:ahLst/>
              <a:cxnLst/>
              <a:rect l="l" t="t" r="r" b="b"/>
              <a:pathLst>
                <a:path w="137211" h="64376">
                  <a:moveTo>
                    <a:pt x="68605" y="0"/>
                  </a:moveTo>
                  <a:cubicBezTo>
                    <a:pt x="102908" y="0"/>
                    <a:pt x="137211" y="16091"/>
                    <a:pt x="137211" y="32195"/>
                  </a:cubicBezTo>
                  <a:cubicBezTo>
                    <a:pt x="137211" y="48286"/>
                    <a:pt x="102908" y="64376"/>
                    <a:pt x="68605" y="64376"/>
                  </a:cubicBezTo>
                  <a:cubicBezTo>
                    <a:pt x="34303" y="64376"/>
                    <a:pt x="0" y="48286"/>
                    <a:pt x="0" y="32195"/>
                  </a:cubicBezTo>
                  <a:cubicBezTo>
                    <a:pt x="0" y="16091"/>
                    <a:pt x="34303" y="0"/>
                    <a:pt x="68605" y="0"/>
                  </a:cubicBezTo>
                </a:path>
              </a:pathLst>
            </a:custGeom>
            <a:grpFill/>
          </p:spPr>
        </p:sp>
        <p:sp>
          <p:nvSpPr>
            <p:cNvPr id="554" name="Freeform 560">
              <a:extLst>
                <a:ext uri="{FF2B5EF4-FFF2-40B4-BE49-F238E27FC236}">
                  <a16:creationId xmlns:a16="http://schemas.microsoft.com/office/drawing/2014/main" id="{07471EF3-66AD-45F9-8575-90A22A9310C0}"/>
                </a:ext>
              </a:extLst>
            </p:cNvPr>
            <p:cNvSpPr/>
            <p:nvPr/>
          </p:nvSpPr>
          <p:spPr>
            <a:xfrm>
              <a:off x="1380720" y="2151822"/>
              <a:ext cx="137211" cy="64376"/>
            </a:xfrm>
            <a:custGeom>
              <a:avLst/>
              <a:gdLst/>
              <a:ahLst/>
              <a:cxnLst/>
              <a:rect l="l" t="t" r="r" b="b"/>
              <a:pathLst>
                <a:path w="137211" h="64376">
                  <a:moveTo>
                    <a:pt x="68605" y="0"/>
                  </a:moveTo>
                  <a:cubicBezTo>
                    <a:pt x="102908" y="0"/>
                    <a:pt x="137211" y="16091"/>
                    <a:pt x="137211" y="32195"/>
                  </a:cubicBezTo>
                  <a:cubicBezTo>
                    <a:pt x="137211" y="48286"/>
                    <a:pt x="102908" y="64376"/>
                    <a:pt x="68605" y="64376"/>
                  </a:cubicBezTo>
                  <a:cubicBezTo>
                    <a:pt x="34303" y="64376"/>
                    <a:pt x="0" y="48286"/>
                    <a:pt x="0" y="32195"/>
                  </a:cubicBezTo>
                  <a:cubicBezTo>
                    <a:pt x="0" y="16091"/>
                    <a:pt x="34303" y="0"/>
                    <a:pt x="68605" y="0"/>
                  </a:cubicBezTo>
                  <a:close/>
                </a:path>
              </a:pathLst>
            </a:custGeom>
            <a:grpFill/>
            <a:ln w="12700" cap="sq">
              <a:solidFill>
                <a:srgbClr val="FEFFFE"/>
              </a:solidFill>
            </a:ln>
          </p:spPr>
        </p:sp>
        <p:sp>
          <p:nvSpPr>
            <p:cNvPr id="555" name="Freeform 561">
              <a:extLst>
                <a:ext uri="{FF2B5EF4-FFF2-40B4-BE49-F238E27FC236}">
                  <a16:creationId xmlns:a16="http://schemas.microsoft.com/office/drawing/2014/main" id="{B36BF597-A8C2-40A7-BD0B-9CB273C1DA9D}"/>
                </a:ext>
              </a:extLst>
            </p:cNvPr>
            <p:cNvSpPr/>
            <p:nvPr/>
          </p:nvSpPr>
          <p:spPr>
            <a:xfrm>
              <a:off x="1380720" y="2125270"/>
              <a:ext cx="137211" cy="64376"/>
            </a:xfrm>
            <a:custGeom>
              <a:avLst/>
              <a:gdLst/>
              <a:ahLst/>
              <a:cxnLst/>
              <a:rect l="l" t="t" r="r" b="b"/>
              <a:pathLst>
                <a:path w="137211" h="64376">
                  <a:moveTo>
                    <a:pt x="68605" y="0"/>
                  </a:moveTo>
                  <a:cubicBezTo>
                    <a:pt x="102908" y="0"/>
                    <a:pt x="137211" y="16091"/>
                    <a:pt x="137211" y="32182"/>
                  </a:cubicBezTo>
                  <a:cubicBezTo>
                    <a:pt x="137211" y="48285"/>
                    <a:pt x="102908" y="64376"/>
                    <a:pt x="68605" y="64376"/>
                  </a:cubicBezTo>
                  <a:cubicBezTo>
                    <a:pt x="34303" y="64376"/>
                    <a:pt x="0" y="48285"/>
                    <a:pt x="0" y="32182"/>
                  </a:cubicBezTo>
                  <a:cubicBezTo>
                    <a:pt x="0" y="16091"/>
                    <a:pt x="34303" y="0"/>
                    <a:pt x="68605" y="0"/>
                  </a:cubicBezTo>
                </a:path>
              </a:pathLst>
            </a:custGeom>
            <a:grpFill/>
          </p:spPr>
        </p:sp>
        <p:sp>
          <p:nvSpPr>
            <p:cNvPr id="556" name="Freeform 562">
              <a:extLst>
                <a:ext uri="{FF2B5EF4-FFF2-40B4-BE49-F238E27FC236}">
                  <a16:creationId xmlns:a16="http://schemas.microsoft.com/office/drawing/2014/main" id="{99507F78-FDF6-4707-8399-2523FB738808}"/>
                </a:ext>
              </a:extLst>
            </p:cNvPr>
            <p:cNvSpPr/>
            <p:nvPr/>
          </p:nvSpPr>
          <p:spPr>
            <a:xfrm>
              <a:off x="1380720" y="2125270"/>
              <a:ext cx="137211" cy="64376"/>
            </a:xfrm>
            <a:custGeom>
              <a:avLst/>
              <a:gdLst/>
              <a:ahLst/>
              <a:cxnLst/>
              <a:rect l="l" t="t" r="r" b="b"/>
              <a:pathLst>
                <a:path w="137211" h="64376">
                  <a:moveTo>
                    <a:pt x="68605" y="0"/>
                  </a:moveTo>
                  <a:cubicBezTo>
                    <a:pt x="102908" y="0"/>
                    <a:pt x="137211" y="16091"/>
                    <a:pt x="137211" y="32182"/>
                  </a:cubicBezTo>
                  <a:cubicBezTo>
                    <a:pt x="137211" y="48285"/>
                    <a:pt x="102908" y="64376"/>
                    <a:pt x="68605" y="64376"/>
                  </a:cubicBezTo>
                  <a:cubicBezTo>
                    <a:pt x="34303" y="64376"/>
                    <a:pt x="0" y="48285"/>
                    <a:pt x="0" y="32182"/>
                  </a:cubicBezTo>
                  <a:cubicBezTo>
                    <a:pt x="0" y="16091"/>
                    <a:pt x="34303" y="0"/>
                    <a:pt x="68605" y="0"/>
                  </a:cubicBezTo>
                  <a:close/>
                </a:path>
              </a:pathLst>
            </a:custGeom>
            <a:grpFill/>
            <a:ln w="12700" cap="sq">
              <a:solidFill>
                <a:srgbClr val="FEFFFE"/>
              </a:solidFill>
            </a:ln>
          </p:spPr>
        </p:sp>
        <p:sp>
          <p:nvSpPr>
            <p:cNvPr id="557" name="Freeform 563">
              <a:extLst>
                <a:ext uri="{FF2B5EF4-FFF2-40B4-BE49-F238E27FC236}">
                  <a16:creationId xmlns:a16="http://schemas.microsoft.com/office/drawing/2014/main" id="{F3812012-0785-4771-8077-7709D7BA629A}"/>
                </a:ext>
              </a:extLst>
            </p:cNvPr>
            <p:cNvSpPr/>
            <p:nvPr/>
          </p:nvSpPr>
          <p:spPr>
            <a:xfrm>
              <a:off x="1380720" y="2098716"/>
              <a:ext cx="137211" cy="64376"/>
            </a:xfrm>
            <a:custGeom>
              <a:avLst/>
              <a:gdLst/>
              <a:ahLst/>
              <a:cxnLst/>
              <a:rect l="l" t="t" r="r" b="b"/>
              <a:pathLst>
                <a:path w="137211" h="64376">
                  <a:moveTo>
                    <a:pt x="68605" y="0"/>
                  </a:moveTo>
                  <a:cubicBezTo>
                    <a:pt x="102908" y="0"/>
                    <a:pt x="137211" y="16091"/>
                    <a:pt x="137211" y="32194"/>
                  </a:cubicBezTo>
                  <a:cubicBezTo>
                    <a:pt x="137211" y="48285"/>
                    <a:pt x="102908" y="64376"/>
                    <a:pt x="68605" y="64376"/>
                  </a:cubicBezTo>
                  <a:cubicBezTo>
                    <a:pt x="34303" y="64376"/>
                    <a:pt x="0" y="48285"/>
                    <a:pt x="0" y="32194"/>
                  </a:cubicBezTo>
                  <a:cubicBezTo>
                    <a:pt x="0" y="16091"/>
                    <a:pt x="34303" y="0"/>
                    <a:pt x="68605" y="0"/>
                  </a:cubicBezTo>
                </a:path>
              </a:pathLst>
            </a:custGeom>
            <a:grpFill/>
          </p:spPr>
        </p:sp>
        <p:sp>
          <p:nvSpPr>
            <p:cNvPr id="558" name="Freeform 564">
              <a:extLst>
                <a:ext uri="{FF2B5EF4-FFF2-40B4-BE49-F238E27FC236}">
                  <a16:creationId xmlns:a16="http://schemas.microsoft.com/office/drawing/2014/main" id="{11841D64-2C17-428A-A86E-69467EF44282}"/>
                </a:ext>
              </a:extLst>
            </p:cNvPr>
            <p:cNvSpPr/>
            <p:nvPr/>
          </p:nvSpPr>
          <p:spPr>
            <a:xfrm>
              <a:off x="1380720" y="2098716"/>
              <a:ext cx="137211" cy="64376"/>
            </a:xfrm>
            <a:custGeom>
              <a:avLst/>
              <a:gdLst/>
              <a:ahLst/>
              <a:cxnLst/>
              <a:rect l="l" t="t" r="r" b="b"/>
              <a:pathLst>
                <a:path w="137211" h="64376">
                  <a:moveTo>
                    <a:pt x="68605" y="0"/>
                  </a:moveTo>
                  <a:cubicBezTo>
                    <a:pt x="102908" y="0"/>
                    <a:pt x="137211" y="16091"/>
                    <a:pt x="137211" y="32194"/>
                  </a:cubicBezTo>
                  <a:cubicBezTo>
                    <a:pt x="137211" y="48285"/>
                    <a:pt x="102908" y="64376"/>
                    <a:pt x="68605" y="64376"/>
                  </a:cubicBezTo>
                  <a:cubicBezTo>
                    <a:pt x="34303" y="64376"/>
                    <a:pt x="0" y="48285"/>
                    <a:pt x="0" y="32194"/>
                  </a:cubicBezTo>
                  <a:cubicBezTo>
                    <a:pt x="0" y="16091"/>
                    <a:pt x="34303" y="0"/>
                    <a:pt x="68605" y="0"/>
                  </a:cubicBezTo>
                  <a:close/>
                </a:path>
              </a:pathLst>
            </a:custGeom>
            <a:grpFill/>
            <a:ln w="12700" cap="sq">
              <a:solidFill>
                <a:srgbClr val="FEFFFE"/>
              </a:solidFill>
            </a:ln>
          </p:spPr>
        </p:sp>
        <p:sp>
          <p:nvSpPr>
            <p:cNvPr id="559" name="Freeform 565">
              <a:extLst>
                <a:ext uri="{FF2B5EF4-FFF2-40B4-BE49-F238E27FC236}">
                  <a16:creationId xmlns:a16="http://schemas.microsoft.com/office/drawing/2014/main" id="{D2FB2F9D-FE50-4F21-A8B9-19C35E9E9B6C}"/>
                </a:ext>
              </a:extLst>
            </p:cNvPr>
            <p:cNvSpPr/>
            <p:nvPr/>
          </p:nvSpPr>
          <p:spPr>
            <a:xfrm>
              <a:off x="1380580" y="2066789"/>
              <a:ext cx="137490" cy="64084"/>
            </a:xfrm>
            <a:custGeom>
              <a:avLst/>
              <a:gdLst/>
              <a:ahLst/>
              <a:cxnLst/>
              <a:rect l="l" t="t" r="r" b="b"/>
              <a:pathLst>
                <a:path w="137490" h="64084">
                  <a:moveTo>
                    <a:pt x="68745" y="0"/>
                  </a:moveTo>
                  <a:cubicBezTo>
                    <a:pt x="103124" y="0"/>
                    <a:pt x="137490" y="16027"/>
                    <a:pt x="137490" y="32042"/>
                  </a:cubicBezTo>
                  <a:cubicBezTo>
                    <a:pt x="137490" y="48070"/>
                    <a:pt x="103124" y="64084"/>
                    <a:pt x="68745" y="64084"/>
                  </a:cubicBezTo>
                  <a:cubicBezTo>
                    <a:pt x="34366" y="64084"/>
                    <a:pt x="0" y="48070"/>
                    <a:pt x="0" y="32042"/>
                  </a:cubicBezTo>
                  <a:cubicBezTo>
                    <a:pt x="0" y="16027"/>
                    <a:pt x="34366" y="0"/>
                    <a:pt x="68745" y="0"/>
                  </a:cubicBezTo>
                </a:path>
              </a:pathLst>
            </a:custGeom>
            <a:grpFill/>
          </p:spPr>
        </p:sp>
        <p:sp>
          <p:nvSpPr>
            <p:cNvPr id="560" name="Freeform 566">
              <a:extLst>
                <a:ext uri="{FF2B5EF4-FFF2-40B4-BE49-F238E27FC236}">
                  <a16:creationId xmlns:a16="http://schemas.microsoft.com/office/drawing/2014/main" id="{EC23956C-B152-4A65-BDCD-85C042B28048}"/>
                </a:ext>
              </a:extLst>
            </p:cNvPr>
            <p:cNvSpPr/>
            <p:nvPr/>
          </p:nvSpPr>
          <p:spPr>
            <a:xfrm>
              <a:off x="1380580" y="2066789"/>
              <a:ext cx="137490" cy="64084"/>
            </a:xfrm>
            <a:custGeom>
              <a:avLst/>
              <a:gdLst/>
              <a:ahLst/>
              <a:cxnLst/>
              <a:rect l="l" t="t" r="r" b="b"/>
              <a:pathLst>
                <a:path w="137490" h="64084">
                  <a:moveTo>
                    <a:pt x="68745" y="0"/>
                  </a:moveTo>
                  <a:cubicBezTo>
                    <a:pt x="103124" y="0"/>
                    <a:pt x="137490" y="16027"/>
                    <a:pt x="137490" y="32042"/>
                  </a:cubicBezTo>
                  <a:cubicBezTo>
                    <a:pt x="137490" y="48070"/>
                    <a:pt x="103124" y="64084"/>
                    <a:pt x="68745" y="64084"/>
                  </a:cubicBezTo>
                  <a:cubicBezTo>
                    <a:pt x="34366" y="64084"/>
                    <a:pt x="0" y="48070"/>
                    <a:pt x="0" y="32042"/>
                  </a:cubicBezTo>
                  <a:cubicBezTo>
                    <a:pt x="0" y="16027"/>
                    <a:pt x="34366" y="0"/>
                    <a:pt x="68745" y="0"/>
                  </a:cubicBezTo>
                  <a:close/>
                </a:path>
              </a:pathLst>
            </a:custGeom>
            <a:grpFill/>
            <a:ln w="12700" cap="sq">
              <a:solidFill>
                <a:srgbClr val="FEFFFE"/>
              </a:solidFill>
            </a:ln>
          </p:spPr>
        </p:sp>
        <p:sp>
          <p:nvSpPr>
            <p:cNvPr id="561" name="Freeform 567">
              <a:extLst>
                <a:ext uri="{FF2B5EF4-FFF2-40B4-BE49-F238E27FC236}">
                  <a16:creationId xmlns:a16="http://schemas.microsoft.com/office/drawing/2014/main" id="{71241406-C48E-4465-A738-DDD80651721F}"/>
                </a:ext>
              </a:extLst>
            </p:cNvPr>
            <p:cNvSpPr/>
            <p:nvPr/>
          </p:nvSpPr>
          <p:spPr>
            <a:xfrm>
              <a:off x="1380720" y="2066643"/>
              <a:ext cx="137211" cy="64376"/>
            </a:xfrm>
            <a:custGeom>
              <a:avLst/>
              <a:gdLst/>
              <a:ahLst/>
              <a:cxnLst/>
              <a:rect l="l" t="t" r="r" b="b"/>
              <a:pathLst>
                <a:path w="137211" h="64376">
                  <a:moveTo>
                    <a:pt x="68605" y="0"/>
                  </a:moveTo>
                  <a:cubicBezTo>
                    <a:pt x="102908" y="0"/>
                    <a:pt x="137211" y="16091"/>
                    <a:pt x="137211" y="32195"/>
                  </a:cubicBezTo>
                  <a:cubicBezTo>
                    <a:pt x="137211" y="48286"/>
                    <a:pt x="102908" y="64377"/>
                    <a:pt x="68605" y="64377"/>
                  </a:cubicBezTo>
                  <a:cubicBezTo>
                    <a:pt x="34303" y="64377"/>
                    <a:pt x="0" y="48286"/>
                    <a:pt x="0" y="32195"/>
                  </a:cubicBezTo>
                  <a:cubicBezTo>
                    <a:pt x="0" y="16091"/>
                    <a:pt x="34303" y="0"/>
                    <a:pt x="68605" y="0"/>
                  </a:cubicBezTo>
                </a:path>
              </a:pathLst>
            </a:custGeom>
            <a:grpFill/>
          </p:spPr>
        </p:sp>
        <p:sp>
          <p:nvSpPr>
            <p:cNvPr id="562" name="Freeform 568">
              <a:extLst>
                <a:ext uri="{FF2B5EF4-FFF2-40B4-BE49-F238E27FC236}">
                  <a16:creationId xmlns:a16="http://schemas.microsoft.com/office/drawing/2014/main" id="{A947C298-C9FC-4743-9A60-8F7A2E6DB998}"/>
                </a:ext>
              </a:extLst>
            </p:cNvPr>
            <p:cNvSpPr/>
            <p:nvPr/>
          </p:nvSpPr>
          <p:spPr>
            <a:xfrm>
              <a:off x="1380720" y="2066643"/>
              <a:ext cx="137211" cy="64376"/>
            </a:xfrm>
            <a:custGeom>
              <a:avLst/>
              <a:gdLst/>
              <a:ahLst/>
              <a:cxnLst/>
              <a:rect l="l" t="t" r="r" b="b"/>
              <a:pathLst>
                <a:path w="137211" h="64376">
                  <a:moveTo>
                    <a:pt x="68605" y="0"/>
                  </a:moveTo>
                  <a:cubicBezTo>
                    <a:pt x="102908" y="0"/>
                    <a:pt x="137211" y="16091"/>
                    <a:pt x="137211" y="32195"/>
                  </a:cubicBezTo>
                  <a:cubicBezTo>
                    <a:pt x="137211" y="48286"/>
                    <a:pt x="102908" y="64377"/>
                    <a:pt x="68605" y="64377"/>
                  </a:cubicBezTo>
                  <a:cubicBezTo>
                    <a:pt x="34303" y="64377"/>
                    <a:pt x="0" y="48286"/>
                    <a:pt x="0" y="32195"/>
                  </a:cubicBezTo>
                  <a:cubicBezTo>
                    <a:pt x="0" y="16091"/>
                    <a:pt x="34303" y="0"/>
                    <a:pt x="68605" y="0"/>
                  </a:cubicBezTo>
                  <a:close/>
                </a:path>
              </a:pathLst>
            </a:custGeom>
            <a:grpFill/>
            <a:ln w="12700" cap="sq">
              <a:solidFill>
                <a:srgbClr val="FEFFFE"/>
              </a:solidFill>
            </a:ln>
          </p:spPr>
        </p:sp>
        <p:sp>
          <p:nvSpPr>
            <p:cNvPr id="563" name="Freeform 569">
              <a:extLst>
                <a:ext uri="{FF2B5EF4-FFF2-40B4-BE49-F238E27FC236}">
                  <a16:creationId xmlns:a16="http://schemas.microsoft.com/office/drawing/2014/main" id="{534A432C-E307-413D-901D-1D14682FB575}"/>
                </a:ext>
              </a:extLst>
            </p:cNvPr>
            <p:cNvSpPr/>
            <p:nvPr/>
          </p:nvSpPr>
          <p:spPr>
            <a:xfrm>
              <a:off x="1374751" y="2053810"/>
              <a:ext cx="149149" cy="82728"/>
            </a:xfrm>
            <a:custGeom>
              <a:avLst/>
              <a:gdLst/>
              <a:ahLst/>
              <a:cxnLst/>
              <a:rect l="l" t="t" r="r" b="b"/>
              <a:pathLst>
                <a:path w="149149" h="82728">
                  <a:moveTo>
                    <a:pt x="74574" y="0"/>
                  </a:moveTo>
                  <a:cubicBezTo>
                    <a:pt x="111861" y="0"/>
                    <a:pt x="149149" y="20688"/>
                    <a:pt x="149149" y="41363"/>
                  </a:cubicBezTo>
                  <a:cubicBezTo>
                    <a:pt x="149149" y="62052"/>
                    <a:pt x="111861" y="82727"/>
                    <a:pt x="74574" y="82727"/>
                  </a:cubicBezTo>
                  <a:cubicBezTo>
                    <a:pt x="37287" y="82727"/>
                    <a:pt x="0" y="62052"/>
                    <a:pt x="0" y="41363"/>
                  </a:cubicBezTo>
                  <a:cubicBezTo>
                    <a:pt x="0" y="20688"/>
                    <a:pt x="37287" y="0"/>
                    <a:pt x="74574" y="0"/>
                  </a:cubicBezTo>
                </a:path>
              </a:pathLst>
            </a:custGeom>
            <a:grpFill/>
          </p:spPr>
        </p:sp>
        <p:sp>
          <p:nvSpPr>
            <p:cNvPr id="564" name="Freeform 570">
              <a:extLst>
                <a:ext uri="{FF2B5EF4-FFF2-40B4-BE49-F238E27FC236}">
                  <a16:creationId xmlns:a16="http://schemas.microsoft.com/office/drawing/2014/main" id="{3669C371-B735-4038-A508-6165BF95CF1C}"/>
                </a:ext>
              </a:extLst>
            </p:cNvPr>
            <p:cNvSpPr/>
            <p:nvPr/>
          </p:nvSpPr>
          <p:spPr>
            <a:xfrm>
              <a:off x="1374751" y="2053810"/>
              <a:ext cx="149149" cy="82728"/>
            </a:xfrm>
            <a:custGeom>
              <a:avLst/>
              <a:gdLst/>
              <a:ahLst/>
              <a:cxnLst/>
              <a:rect l="l" t="t" r="r" b="b"/>
              <a:pathLst>
                <a:path w="149149" h="82728">
                  <a:moveTo>
                    <a:pt x="74574" y="0"/>
                  </a:moveTo>
                  <a:cubicBezTo>
                    <a:pt x="111861" y="0"/>
                    <a:pt x="149149" y="20688"/>
                    <a:pt x="149149" y="41363"/>
                  </a:cubicBezTo>
                  <a:cubicBezTo>
                    <a:pt x="149149" y="62052"/>
                    <a:pt x="111861" y="82727"/>
                    <a:pt x="74574" y="82727"/>
                  </a:cubicBezTo>
                  <a:cubicBezTo>
                    <a:pt x="37287" y="82727"/>
                    <a:pt x="0" y="62052"/>
                    <a:pt x="0" y="41363"/>
                  </a:cubicBezTo>
                  <a:cubicBezTo>
                    <a:pt x="0" y="20688"/>
                    <a:pt x="37287" y="0"/>
                    <a:pt x="74574" y="0"/>
                  </a:cubicBezTo>
                  <a:close/>
                </a:path>
              </a:pathLst>
            </a:custGeom>
            <a:grpFill/>
            <a:ln w="12700" cap="sq">
              <a:solidFill>
                <a:srgbClr val="FEFFFE"/>
              </a:solidFill>
            </a:ln>
          </p:spPr>
        </p:sp>
      </p:grpSp>
      <p:sp>
        <p:nvSpPr>
          <p:cNvPr id="565" name="Rectangle 564">
            <a:extLst>
              <a:ext uri="{FF2B5EF4-FFF2-40B4-BE49-F238E27FC236}">
                <a16:creationId xmlns:a16="http://schemas.microsoft.com/office/drawing/2014/main" id="{E56CEC2C-1C24-445E-A543-A08AAC4483E2}"/>
              </a:ext>
            </a:extLst>
          </p:cNvPr>
          <p:cNvSpPr/>
          <p:nvPr/>
        </p:nvSpPr>
        <p:spPr>
          <a:xfrm>
            <a:off x="5112016" y="3649264"/>
            <a:ext cx="6096000" cy="223445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10000"/>
              </a:spcAft>
            </a:pPr>
            <a:r>
              <a:rPr lang="en-US" sz="2400" b="1" kern="0" dirty="0">
                <a:solidFill>
                  <a:srgbClr val="000000"/>
                </a:solidFill>
                <a:latin typeface="Arial" charset="0"/>
                <a:ea typeface="Arial Unicode MS" pitchFamily="34" charset="-128"/>
              </a:rPr>
              <a:t>If we expected a value of $10 million before but now their performance has improved by 18%  then now the value of the group is $11.8 million.</a:t>
            </a:r>
          </a:p>
          <a:p>
            <a:pPr lvl="0" algn="ctr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10000"/>
              </a:spcAft>
            </a:pPr>
            <a:r>
              <a:rPr lang="en-US" sz="2400" b="1" kern="0" dirty="0">
                <a:solidFill>
                  <a:srgbClr val="000000"/>
                </a:solidFill>
                <a:latin typeface="Arial" charset="0"/>
                <a:ea typeface="Arial Unicode MS" pitchFamily="34" charset="-128"/>
              </a:rPr>
              <a:t>This is a monetized benefit of $1.8 million.</a:t>
            </a:r>
            <a:endParaRPr lang="en-US" sz="2000" b="1" kern="0" dirty="0">
              <a:solidFill>
                <a:srgbClr val="000000"/>
              </a:solidFill>
              <a:latin typeface="Arial" charset="0"/>
              <a:ea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6902025"/>
      </p:ext>
    </p:extLst>
  </p:cSld>
  <p:clrMapOvr>
    <a:masterClrMapping/>
  </p:clrMapOvr>
</p:sld>
</file>

<file path=ppt/theme/theme1.xml><?xml version="1.0" encoding="utf-8"?>
<a:theme xmlns:a="http://schemas.openxmlformats.org/drawingml/2006/main" name="MTM_Explorance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TM_Explorance_PPT Template  -  Read-Only" id="{BE75D115-6D50-4BAE-ABE3-FCE66CFC56A1}" vid="{F80AA0D4-70C5-4884-A9D4-2335D49CA6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Benefit to Cost Ratio New</Template>
  <TotalTime>25</TotalTime>
  <Words>790</Words>
  <Application>Microsoft Office PowerPoint</Application>
  <PresentationFormat>Widescreen</PresentationFormat>
  <Paragraphs>100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MTM_Explorance</vt:lpstr>
      <vt:lpstr>Estimated On-the-Job Performance Improvement</vt:lpstr>
      <vt:lpstr>ROI Indicator Using Salary and Costs</vt:lpstr>
      <vt:lpstr>ROI Indicator Using Salary and Costs</vt:lpstr>
      <vt:lpstr> </vt:lpstr>
      <vt:lpstr>Company Assets</vt:lpstr>
      <vt:lpstr>Time to Upgrade!</vt:lpstr>
      <vt:lpstr>So Before Training…</vt:lpstr>
      <vt:lpstr>But then they went to training and got 18% better at their job!</vt:lpstr>
      <vt:lpstr>And we can monetize that</vt:lpstr>
      <vt:lpstr>But the training DID cost us something!</vt:lpstr>
      <vt:lpstr>And When We Make this Comparison of Monetized Benefit to Cost, We Can See the Strength of the Return on our Training Investment</vt:lpstr>
      <vt:lpstr>So what does that mean?</vt:lpstr>
      <vt:lpstr> </vt:lpstr>
      <vt:lpstr>Benefits to this Approach</vt:lpstr>
      <vt:lpstr>When to Use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Estimated On-the-Job Performance Improvement</dc:title>
  <dc:creator>Gwen Tracy</dc:creator>
  <cp:lastModifiedBy>Gwen Tracy</cp:lastModifiedBy>
  <cp:revision>1</cp:revision>
  <dcterms:created xsi:type="dcterms:W3CDTF">2022-04-12T13:47:08Z</dcterms:created>
  <dcterms:modified xsi:type="dcterms:W3CDTF">2022-04-13T13:23:34Z</dcterms:modified>
</cp:coreProperties>
</file>